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1"/>
  </p:sldMasterIdLst>
  <p:notesMasterIdLst>
    <p:notesMasterId r:id="rId35"/>
  </p:notesMasterIdLst>
  <p:handoutMasterIdLst>
    <p:handoutMasterId r:id="rId36"/>
  </p:handoutMasterIdLst>
  <p:sldIdLst>
    <p:sldId id="256" r:id="rId2"/>
    <p:sldId id="719" r:id="rId3"/>
    <p:sldId id="723" r:id="rId4"/>
    <p:sldId id="293" r:id="rId5"/>
    <p:sldId id="302" r:id="rId6"/>
    <p:sldId id="724" r:id="rId7"/>
    <p:sldId id="725" r:id="rId8"/>
    <p:sldId id="727" r:id="rId9"/>
    <p:sldId id="728" r:id="rId10"/>
    <p:sldId id="729" r:id="rId11"/>
    <p:sldId id="730" r:id="rId12"/>
    <p:sldId id="731" r:id="rId13"/>
    <p:sldId id="732" r:id="rId14"/>
    <p:sldId id="733" r:id="rId15"/>
    <p:sldId id="734" r:id="rId16"/>
    <p:sldId id="736" r:id="rId17"/>
    <p:sldId id="737" r:id="rId18"/>
    <p:sldId id="738" r:id="rId19"/>
    <p:sldId id="739" r:id="rId20"/>
    <p:sldId id="756" r:id="rId21"/>
    <p:sldId id="740" r:id="rId22"/>
    <p:sldId id="741" r:id="rId23"/>
    <p:sldId id="742" r:id="rId24"/>
    <p:sldId id="743" r:id="rId25"/>
    <p:sldId id="744" r:id="rId26"/>
    <p:sldId id="745" r:id="rId27"/>
    <p:sldId id="746" r:id="rId28"/>
    <p:sldId id="747" r:id="rId29"/>
    <p:sldId id="748" r:id="rId30"/>
    <p:sldId id="749" r:id="rId31"/>
    <p:sldId id="753" r:id="rId32"/>
    <p:sldId id="754" r:id="rId33"/>
    <p:sldId id="755" r:id="rId3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0" userDrawn="1">
          <p15:clr>
            <a:srgbClr val="A4A3A4"/>
          </p15:clr>
        </p15:guide>
        <p15:guide id="2" pos="453" userDrawn="1">
          <p15:clr>
            <a:srgbClr val="A4A3A4"/>
          </p15:clr>
        </p15:guide>
        <p15:guide id="3" pos="435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67F7AF-DD60-ECDA-EDCD-D37545CDAE02}" name="Sanja Ivandic" initials="SI" userId="5aeb1d9e921380a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121"/>
    <a:srgbClr val="E7E7E7"/>
    <a:srgbClr val="504F51"/>
    <a:srgbClr val="12B4CB"/>
    <a:srgbClr val="8A4199"/>
    <a:srgbClr val="595959"/>
    <a:srgbClr val="754483"/>
    <a:srgbClr val="5C5C5C"/>
    <a:srgbClr val="53C0E9"/>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28"/>
    <p:restoredTop sz="94663"/>
  </p:normalViewPr>
  <p:slideViewPr>
    <p:cSldViewPr snapToGrid="0" snapToObjects="1">
      <p:cViewPr varScale="1">
        <p:scale>
          <a:sx n="56" d="100"/>
          <a:sy n="56" d="100"/>
        </p:scale>
        <p:origin x="2251" y="53"/>
      </p:cViewPr>
      <p:guideLst>
        <p:guide orient="horz" pos="510"/>
        <p:guide pos="453"/>
        <p:guide pos="4354"/>
      </p:guideLst>
    </p:cSldViewPr>
  </p:slideViewPr>
  <p:notesTextViewPr>
    <p:cViewPr>
      <p:scale>
        <a:sx n="1" d="1"/>
        <a:sy n="1" d="1"/>
      </p:scale>
      <p:origin x="0" y="0"/>
    </p:cViewPr>
  </p:notesTextViewPr>
  <p:sorterViewPr>
    <p:cViewPr>
      <p:scale>
        <a:sx n="74" d="100"/>
        <a:sy n="7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12/14/2022</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12/14/2022</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9" name="Title 1">
            <a:extLst>
              <a:ext uri="{FF2B5EF4-FFF2-40B4-BE49-F238E27FC236}">
                <a16:creationId xmlns:a16="http://schemas.microsoft.com/office/drawing/2014/main" id="{B2549700-25B1-F204-9C1A-0E07981EF113}"/>
              </a:ext>
            </a:extLst>
          </p:cNvPr>
          <p:cNvSpPr>
            <a:spLocks noGrp="1"/>
          </p:cNvSpPr>
          <p:nvPr>
            <p:ph type="ctrTitle"/>
          </p:nvPr>
        </p:nvSpPr>
        <p:spPr>
          <a:xfrm>
            <a:off x="514350" y="1621191"/>
            <a:ext cx="5829300" cy="3448756"/>
          </a:xfrm>
        </p:spPr>
        <p:txBody>
          <a:bodyPr/>
          <a:lstStyle/>
          <a:p>
            <a:r>
              <a:rPr lang="en-US" dirty="0"/>
              <a:t> </a:t>
            </a:r>
          </a:p>
        </p:txBody>
      </p:sp>
      <p:sp>
        <p:nvSpPr>
          <p:cNvPr id="80" name="Graphic 6">
            <a:extLst>
              <a:ext uri="{FF2B5EF4-FFF2-40B4-BE49-F238E27FC236}">
                <a16:creationId xmlns:a16="http://schemas.microsoft.com/office/drawing/2014/main" id="{6FB39A86-C5F1-FFD0-3776-E12DCD4D9140}"/>
              </a:ext>
            </a:extLst>
          </p:cNvPr>
          <p:cNvSpPr/>
          <p:nvPr userDrawn="1"/>
        </p:nvSpPr>
        <p:spPr>
          <a:xfrm>
            <a:off x="-1" y="3754357"/>
            <a:ext cx="7559675" cy="6940657"/>
          </a:xfrm>
          <a:custGeom>
            <a:avLst/>
            <a:gdLst>
              <a:gd name="connsiteX0" fmla="*/ 0 w 1105669"/>
              <a:gd name="connsiteY0" fmla="*/ 0 h 1564240"/>
              <a:gd name="connsiteX1" fmla="*/ 1105669 w 1105669"/>
              <a:gd name="connsiteY1" fmla="*/ 0 h 1564240"/>
              <a:gd name="connsiteX2" fmla="*/ 1105669 w 1105669"/>
              <a:gd name="connsiteY2" fmla="*/ 1564240 h 1564240"/>
              <a:gd name="connsiteX3" fmla="*/ 0 w 1105669"/>
              <a:gd name="connsiteY3" fmla="*/ 1564240 h 1564240"/>
            </a:gdLst>
            <a:ahLst/>
            <a:cxnLst>
              <a:cxn ang="0">
                <a:pos x="connsiteX0" y="connsiteY0"/>
              </a:cxn>
              <a:cxn ang="0">
                <a:pos x="connsiteX1" y="connsiteY1"/>
              </a:cxn>
              <a:cxn ang="0">
                <a:pos x="connsiteX2" y="connsiteY2"/>
              </a:cxn>
              <a:cxn ang="0">
                <a:pos x="connsiteX3" y="connsiteY3"/>
              </a:cxn>
            </a:cxnLst>
            <a:rect l="l" t="t" r="r" b="b"/>
            <a:pathLst>
              <a:path w="1105669" h="1564240">
                <a:moveTo>
                  <a:pt x="0" y="0"/>
                </a:moveTo>
                <a:lnTo>
                  <a:pt x="1105669" y="0"/>
                </a:lnTo>
                <a:lnTo>
                  <a:pt x="1105669" y="1564240"/>
                </a:lnTo>
                <a:lnTo>
                  <a:pt x="0" y="1564240"/>
                </a:lnTo>
                <a:close/>
              </a:path>
            </a:pathLst>
          </a:custGeom>
          <a:solidFill>
            <a:srgbClr val="F59121"/>
          </a:solidFill>
          <a:ln w="2959" cap="flat">
            <a:noFill/>
            <a:prstDash val="solid"/>
            <a:miter/>
          </a:ln>
        </p:spPr>
        <p:txBody>
          <a:bodyPr rtlCol="0" anchor="ctr"/>
          <a:lstStyle/>
          <a:p>
            <a:endParaRPr lang="en-US" sz="2689"/>
          </a:p>
        </p:txBody>
      </p:sp>
      <p:sp>
        <p:nvSpPr>
          <p:cNvPr id="59" name="Freeform 58">
            <a:extLst>
              <a:ext uri="{FF2B5EF4-FFF2-40B4-BE49-F238E27FC236}">
                <a16:creationId xmlns:a16="http://schemas.microsoft.com/office/drawing/2014/main" id="{DFC53AAA-1250-6244-86D8-8EC3682AD6B1}"/>
              </a:ext>
            </a:extLst>
          </p:cNvPr>
          <p:cNvSpPr/>
          <p:nvPr userDrawn="1"/>
        </p:nvSpPr>
        <p:spPr>
          <a:xfrm>
            <a:off x="2234868" y="6147036"/>
            <a:ext cx="5324807" cy="4580773"/>
          </a:xfrm>
          <a:custGeom>
            <a:avLst/>
            <a:gdLst>
              <a:gd name="connsiteX0" fmla="*/ 4099265 w 5324807"/>
              <a:gd name="connsiteY0" fmla="*/ 0 h 4580773"/>
              <a:gd name="connsiteX1" fmla="*/ 5088083 w 5324807"/>
              <a:gd name="connsiteY1" fmla="*/ 120293 h 4580773"/>
              <a:gd name="connsiteX2" fmla="*/ 5324807 w 5324807"/>
              <a:gd name="connsiteY2" fmla="*/ 189112 h 4580773"/>
              <a:gd name="connsiteX3" fmla="*/ 5324807 w 5324807"/>
              <a:gd name="connsiteY3" fmla="*/ 4580773 h 4580773"/>
              <a:gd name="connsiteX4" fmla="*/ 31015 w 5324807"/>
              <a:gd name="connsiteY4" fmla="*/ 4580773 h 4580773"/>
              <a:gd name="connsiteX5" fmla="*/ 12951 w 5324807"/>
              <a:gd name="connsiteY5" fmla="*/ 4428862 h 4580773"/>
              <a:gd name="connsiteX6" fmla="*/ 0 w 5324807"/>
              <a:gd name="connsiteY6" fmla="*/ 4100580 h 4580773"/>
              <a:gd name="connsiteX7" fmla="*/ 4099265 w 5324807"/>
              <a:gd name="connsiteY7" fmla="*/ 0 h 45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4807" h="4580773">
                <a:moveTo>
                  <a:pt x="4099265" y="0"/>
                </a:moveTo>
                <a:cubicBezTo>
                  <a:pt x="4440160" y="0"/>
                  <a:pt x="4771362" y="41752"/>
                  <a:pt x="5088083" y="120293"/>
                </a:cubicBezTo>
                <a:lnTo>
                  <a:pt x="5324807" y="189112"/>
                </a:lnTo>
                <a:lnTo>
                  <a:pt x="5324807" y="4580773"/>
                </a:lnTo>
                <a:lnTo>
                  <a:pt x="31015" y="4580773"/>
                </a:lnTo>
                <a:lnTo>
                  <a:pt x="12951" y="4428862"/>
                </a:lnTo>
                <a:cubicBezTo>
                  <a:pt x="4372" y="4320562"/>
                  <a:pt x="0" y="4211079"/>
                  <a:pt x="0" y="4100580"/>
                </a:cubicBezTo>
                <a:cubicBezTo>
                  <a:pt x="0" y="1835929"/>
                  <a:pt x="1835347" y="0"/>
                  <a:pt x="4099265" y="0"/>
                </a:cubicBezTo>
                <a:close/>
              </a:path>
            </a:pathLst>
          </a:custGeom>
          <a:solidFill>
            <a:srgbClr val="FFFFFF"/>
          </a:solidFill>
          <a:ln w="2959" cap="flat">
            <a:noFill/>
            <a:prstDash val="solid"/>
            <a:miter/>
          </a:ln>
        </p:spPr>
        <p:txBody>
          <a:bodyPr wrap="square" rtlCol="0" anchor="ctr">
            <a:noAutofit/>
          </a:bodyPr>
          <a:lstStyle/>
          <a:p>
            <a:endParaRPr lang="en-US" sz="2689"/>
          </a:p>
        </p:txBody>
      </p:sp>
      <p:sp>
        <p:nvSpPr>
          <p:cNvPr id="82" name="Graphic 6">
            <a:extLst>
              <a:ext uri="{FF2B5EF4-FFF2-40B4-BE49-F238E27FC236}">
                <a16:creationId xmlns:a16="http://schemas.microsoft.com/office/drawing/2014/main" id="{6DD9CD6A-2BF4-CF32-D48E-8A876C09E509}"/>
              </a:ext>
            </a:extLst>
          </p:cNvPr>
          <p:cNvSpPr/>
          <p:nvPr userDrawn="1"/>
        </p:nvSpPr>
        <p:spPr>
          <a:xfrm>
            <a:off x="4826000" y="5648069"/>
            <a:ext cx="271860" cy="520781"/>
          </a:xfrm>
          <a:custGeom>
            <a:avLst/>
            <a:gdLst>
              <a:gd name="connsiteX0" fmla="*/ 296 w 39699"/>
              <a:gd name="connsiteY0" fmla="*/ 148 h 76048"/>
              <a:gd name="connsiteX1" fmla="*/ 1687 w 39699"/>
              <a:gd name="connsiteY1" fmla="*/ 0 h 76048"/>
              <a:gd name="connsiteX2" fmla="*/ 39700 w 39699"/>
              <a:gd name="connsiteY2" fmla="*/ 38024 h 76048"/>
              <a:gd name="connsiteX3" fmla="*/ 1687 w 39699"/>
              <a:gd name="connsiteY3" fmla="*/ 76049 h 76048"/>
              <a:gd name="connsiteX4" fmla="*/ 0 w 39699"/>
              <a:gd name="connsiteY4" fmla="*/ 75901 h 76048"/>
              <a:gd name="connsiteX5" fmla="*/ 1924 w 39699"/>
              <a:gd name="connsiteY5" fmla="*/ 36040 h 76048"/>
              <a:gd name="connsiteX6" fmla="*/ 296 w 39699"/>
              <a:gd name="connsiteY6" fmla="*/ 148 h 7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99" h="76048">
                <a:moveTo>
                  <a:pt x="296" y="148"/>
                </a:moveTo>
                <a:cubicBezTo>
                  <a:pt x="770" y="118"/>
                  <a:pt x="1214" y="0"/>
                  <a:pt x="1687" y="0"/>
                </a:cubicBezTo>
                <a:cubicBezTo>
                  <a:pt x="22677" y="0"/>
                  <a:pt x="39700" y="17028"/>
                  <a:pt x="39700" y="38024"/>
                </a:cubicBezTo>
                <a:cubicBezTo>
                  <a:pt x="39700" y="59021"/>
                  <a:pt x="22677" y="76049"/>
                  <a:pt x="1687" y="76049"/>
                </a:cubicBezTo>
                <a:cubicBezTo>
                  <a:pt x="1095" y="76049"/>
                  <a:pt x="562" y="75901"/>
                  <a:pt x="0" y="75901"/>
                </a:cubicBezTo>
                <a:cubicBezTo>
                  <a:pt x="1214" y="62782"/>
                  <a:pt x="1924" y="49485"/>
                  <a:pt x="1924" y="36040"/>
                </a:cubicBezTo>
                <a:cubicBezTo>
                  <a:pt x="1895" y="23928"/>
                  <a:pt x="1273" y="11964"/>
                  <a:pt x="296" y="148"/>
                </a:cubicBezTo>
                <a:close/>
              </a:path>
            </a:pathLst>
          </a:custGeom>
          <a:solidFill>
            <a:srgbClr val="F59121"/>
          </a:solidFill>
          <a:ln w="2959" cap="flat">
            <a:noFill/>
            <a:prstDash val="solid"/>
            <a:miter/>
          </a:ln>
        </p:spPr>
        <p:txBody>
          <a:bodyPr rtlCol="0" anchor="ctr"/>
          <a:lstStyle/>
          <a:p>
            <a:endParaRPr lang="en-US" sz="2689"/>
          </a:p>
        </p:txBody>
      </p:sp>
      <p:sp>
        <p:nvSpPr>
          <p:cNvPr id="83" name="Graphic 6">
            <a:extLst>
              <a:ext uri="{FF2B5EF4-FFF2-40B4-BE49-F238E27FC236}">
                <a16:creationId xmlns:a16="http://schemas.microsoft.com/office/drawing/2014/main" id="{01E8294C-20B4-E688-FCB9-4B9A310EDD6E}"/>
              </a:ext>
            </a:extLst>
          </p:cNvPr>
          <p:cNvSpPr/>
          <p:nvPr userDrawn="1"/>
        </p:nvSpPr>
        <p:spPr>
          <a:xfrm>
            <a:off x="4577256" y="5649089"/>
            <a:ext cx="261726" cy="518549"/>
          </a:xfrm>
          <a:custGeom>
            <a:avLst/>
            <a:gdLst>
              <a:gd name="connsiteX0" fmla="*/ 0 w 38219"/>
              <a:gd name="connsiteY0" fmla="*/ 37876 h 75722"/>
              <a:gd name="connsiteX1" fmla="*/ 36621 w 38219"/>
              <a:gd name="connsiteY1" fmla="*/ 0 h 75722"/>
              <a:gd name="connsiteX2" fmla="*/ 38219 w 38219"/>
              <a:gd name="connsiteY2" fmla="*/ 35863 h 75722"/>
              <a:gd name="connsiteX3" fmla="*/ 36295 w 38219"/>
              <a:gd name="connsiteY3" fmla="*/ 75723 h 75722"/>
              <a:gd name="connsiteX4" fmla="*/ 0 w 38219"/>
              <a:gd name="connsiteY4" fmla="*/ 37876 h 7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19" h="75722">
                <a:moveTo>
                  <a:pt x="0" y="37876"/>
                </a:moveTo>
                <a:cubicBezTo>
                  <a:pt x="0" y="17354"/>
                  <a:pt x="16282" y="740"/>
                  <a:pt x="36621" y="0"/>
                </a:cubicBezTo>
                <a:cubicBezTo>
                  <a:pt x="37598" y="11846"/>
                  <a:pt x="38219" y="23780"/>
                  <a:pt x="38219" y="35863"/>
                </a:cubicBezTo>
                <a:cubicBezTo>
                  <a:pt x="38219" y="49307"/>
                  <a:pt x="37509" y="62604"/>
                  <a:pt x="36295" y="75723"/>
                </a:cubicBezTo>
                <a:cubicBezTo>
                  <a:pt x="16134" y="74805"/>
                  <a:pt x="0" y="58280"/>
                  <a:pt x="0" y="37876"/>
                </a:cubicBezTo>
                <a:close/>
              </a:path>
            </a:pathLst>
          </a:custGeom>
          <a:solidFill>
            <a:srgbClr val="FFFFFF"/>
          </a:solidFill>
          <a:ln w="2959" cap="flat">
            <a:noFill/>
            <a:prstDash val="solid"/>
            <a:miter/>
          </a:ln>
        </p:spPr>
        <p:txBody>
          <a:bodyPr rtlCol="0" anchor="ctr"/>
          <a:lstStyle/>
          <a:p>
            <a:endParaRPr lang="en-US" sz="2689"/>
          </a:p>
        </p:txBody>
      </p:sp>
      <p:grpSp>
        <p:nvGrpSpPr>
          <p:cNvPr id="84" name="Graphic 6">
            <a:extLst>
              <a:ext uri="{FF2B5EF4-FFF2-40B4-BE49-F238E27FC236}">
                <a16:creationId xmlns:a16="http://schemas.microsoft.com/office/drawing/2014/main" id="{D6AC27F0-8C7A-80C1-076E-9959E61D5CE9}"/>
              </a:ext>
            </a:extLst>
          </p:cNvPr>
          <p:cNvGrpSpPr/>
          <p:nvPr userDrawn="1"/>
        </p:nvGrpSpPr>
        <p:grpSpPr>
          <a:xfrm>
            <a:off x="3391986" y="9253171"/>
            <a:ext cx="3648157" cy="944436"/>
            <a:chOff x="810956" y="3070672"/>
            <a:chExt cx="590609" cy="152897"/>
          </a:xfrm>
        </p:grpSpPr>
        <p:sp>
          <p:nvSpPr>
            <p:cNvPr id="85" name="Graphic 6">
              <a:extLst>
                <a:ext uri="{FF2B5EF4-FFF2-40B4-BE49-F238E27FC236}">
                  <a16:creationId xmlns:a16="http://schemas.microsoft.com/office/drawing/2014/main" id="{D4B1C51E-6C5B-9536-B02A-02DCDB184176}"/>
                </a:ext>
              </a:extLst>
            </p:cNvPr>
            <p:cNvSpPr/>
            <p:nvPr/>
          </p:nvSpPr>
          <p:spPr>
            <a:xfrm>
              <a:off x="861313" y="3070672"/>
              <a:ext cx="152581" cy="152897"/>
            </a:xfrm>
            <a:custGeom>
              <a:avLst/>
              <a:gdLst>
                <a:gd name="connsiteX0" fmla="*/ 76143 w 152581"/>
                <a:gd name="connsiteY0" fmla="*/ 0 h 152897"/>
                <a:gd name="connsiteX1" fmla="*/ 0 w 152581"/>
                <a:gd name="connsiteY1" fmla="*/ 70037 h 152897"/>
                <a:gd name="connsiteX2" fmla="*/ 6572 w 152581"/>
                <a:gd name="connsiteY2" fmla="*/ 76819 h 152897"/>
                <a:gd name="connsiteX3" fmla="*/ 59 w 152581"/>
                <a:gd name="connsiteY3" fmla="*/ 83600 h 152897"/>
                <a:gd name="connsiteX4" fmla="*/ 76143 w 152581"/>
                <a:gd name="connsiteY4" fmla="*/ 152897 h 152897"/>
                <a:gd name="connsiteX5" fmla="*/ 152582 w 152581"/>
                <a:gd name="connsiteY5" fmla="*/ 76434 h 152897"/>
                <a:gd name="connsiteX6" fmla="*/ 76143 w 152581"/>
                <a:gd name="connsiteY6" fmla="*/ 0 h 15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81" h="152897">
                  <a:moveTo>
                    <a:pt x="76143" y="0"/>
                  </a:moveTo>
                  <a:cubicBezTo>
                    <a:pt x="36088" y="0"/>
                    <a:pt x="3257" y="30828"/>
                    <a:pt x="0" y="70037"/>
                  </a:cubicBezTo>
                  <a:cubicBezTo>
                    <a:pt x="3641" y="70185"/>
                    <a:pt x="6572" y="73147"/>
                    <a:pt x="6572" y="76819"/>
                  </a:cubicBezTo>
                  <a:cubicBezTo>
                    <a:pt x="6572" y="80491"/>
                    <a:pt x="3671" y="83452"/>
                    <a:pt x="59" y="83600"/>
                  </a:cubicBezTo>
                  <a:cubicBezTo>
                    <a:pt x="3671" y="122483"/>
                    <a:pt x="36354" y="152897"/>
                    <a:pt x="76143" y="152897"/>
                  </a:cubicBezTo>
                  <a:cubicBezTo>
                    <a:pt x="118359" y="152897"/>
                    <a:pt x="152582" y="118663"/>
                    <a:pt x="152582" y="76434"/>
                  </a:cubicBezTo>
                  <a:cubicBezTo>
                    <a:pt x="152582" y="34234"/>
                    <a:pt x="118359" y="0"/>
                    <a:pt x="76143" y="0"/>
                  </a:cubicBezTo>
                  <a:close/>
                </a:path>
              </a:pathLst>
            </a:custGeom>
            <a:solidFill>
              <a:srgbClr val="F59121"/>
            </a:solidFill>
            <a:ln w="2959" cap="flat">
              <a:noFill/>
              <a:prstDash val="solid"/>
              <a:miter/>
            </a:ln>
          </p:spPr>
          <p:txBody>
            <a:bodyPr rtlCol="0" anchor="ctr"/>
            <a:lstStyle/>
            <a:p>
              <a:endParaRPr lang="en-US" sz="2689"/>
            </a:p>
          </p:txBody>
        </p:sp>
        <p:grpSp>
          <p:nvGrpSpPr>
            <p:cNvPr id="86" name="Graphic 6">
              <a:extLst>
                <a:ext uri="{FF2B5EF4-FFF2-40B4-BE49-F238E27FC236}">
                  <a16:creationId xmlns:a16="http://schemas.microsoft.com/office/drawing/2014/main" id="{FE2DC202-73CA-61F4-37E1-A4F5C05D9C16}"/>
                </a:ext>
              </a:extLst>
            </p:cNvPr>
            <p:cNvGrpSpPr/>
            <p:nvPr/>
          </p:nvGrpSpPr>
          <p:grpSpPr>
            <a:xfrm>
              <a:off x="1053505" y="3091786"/>
              <a:ext cx="348060" cy="112120"/>
              <a:chOff x="1053505" y="3091786"/>
              <a:chExt cx="348060" cy="112120"/>
            </a:xfrm>
            <a:solidFill>
              <a:srgbClr val="212222"/>
            </a:solidFill>
          </p:grpSpPr>
          <p:sp>
            <p:nvSpPr>
              <p:cNvPr id="96" name="Graphic 6">
                <a:extLst>
                  <a:ext uri="{FF2B5EF4-FFF2-40B4-BE49-F238E27FC236}">
                    <a16:creationId xmlns:a16="http://schemas.microsoft.com/office/drawing/2014/main" id="{32E6BBDB-CA3B-9987-C6CE-535854B64CDF}"/>
                  </a:ext>
                </a:extLst>
              </p:cNvPr>
              <p:cNvSpPr/>
              <p:nvPr/>
            </p:nvSpPr>
            <p:spPr>
              <a:xfrm>
                <a:off x="1055104" y="3092112"/>
                <a:ext cx="15335" cy="25201"/>
              </a:xfrm>
              <a:custGeom>
                <a:avLst/>
                <a:gdLst>
                  <a:gd name="connsiteX0" fmla="*/ 1095 w 15335"/>
                  <a:gd name="connsiteY0" fmla="*/ 0 h 25201"/>
                  <a:gd name="connsiteX1" fmla="*/ 14269 w 15335"/>
                  <a:gd name="connsiteY1" fmla="*/ 0 h 25201"/>
                  <a:gd name="connsiteX2" fmla="*/ 15010 w 15335"/>
                  <a:gd name="connsiteY2" fmla="*/ 296 h 25201"/>
                  <a:gd name="connsiteX3" fmla="*/ 15335 w 15335"/>
                  <a:gd name="connsiteY3" fmla="*/ 1066 h 25201"/>
                  <a:gd name="connsiteX4" fmla="*/ 15010 w 15335"/>
                  <a:gd name="connsiteY4" fmla="*/ 1806 h 25201"/>
                  <a:gd name="connsiteX5" fmla="*/ 14269 w 15335"/>
                  <a:gd name="connsiteY5" fmla="*/ 2103 h 25201"/>
                  <a:gd name="connsiteX6" fmla="*/ 1924 w 15335"/>
                  <a:gd name="connsiteY6" fmla="*/ 2103 h 25201"/>
                  <a:gd name="connsiteX7" fmla="*/ 2280 w 15335"/>
                  <a:gd name="connsiteY7" fmla="*/ 1481 h 25201"/>
                  <a:gd name="connsiteX8" fmla="*/ 2280 w 15335"/>
                  <a:gd name="connsiteY8" fmla="*/ 11579 h 25201"/>
                  <a:gd name="connsiteX9" fmla="*/ 1895 w 15335"/>
                  <a:gd name="connsiteY9" fmla="*/ 11105 h 25201"/>
                  <a:gd name="connsiteX10" fmla="*/ 12671 w 15335"/>
                  <a:gd name="connsiteY10" fmla="*/ 11105 h 25201"/>
                  <a:gd name="connsiteX11" fmla="*/ 13411 w 15335"/>
                  <a:gd name="connsiteY11" fmla="*/ 11431 h 25201"/>
                  <a:gd name="connsiteX12" fmla="*/ 13737 w 15335"/>
                  <a:gd name="connsiteY12" fmla="*/ 12171 h 25201"/>
                  <a:gd name="connsiteX13" fmla="*/ 13411 w 15335"/>
                  <a:gd name="connsiteY13" fmla="*/ 12941 h 25201"/>
                  <a:gd name="connsiteX14" fmla="*/ 12671 w 15335"/>
                  <a:gd name="connsiteY14" fmla="*/ 13237 h 25201"/>
                  <a:gd name="connsiteX15" fmla="*/ 1954 w 15335"/>
                  <a:gd name="connsiteY15" fmla="*/ 13237 h 25201"/>
                  <a:gd name="connsiteX16" fmla="*/ 2280 w 15335"/>
                  <a:gd name="connsiteY16" fmla="*/ 12882 h 25201"/>
                  <a:gd name="connsiteX17" fmla="*/ 2280 w 15335"/>
                  <a:gd name="connsiteY17" fmla="*/ 23247 h 25201"/>
                  <a:gd name="connsiteX18" fmla="*/ 2102 w 15335"/>
                  <a:gd name="connsiteY18" fmla="*/ 23040 h 25201"/>
                  <a:gd name="connsiteX19" fmla="*/ 14269 w 15335"/>
                  <a:gd name="connsiteY19" fmla="*/ 23040 h 25201"/>
                  <a:gd name="connsiteX20" fmla="*/ 15010 w 15335"/>
                  <a:gd name="connsiteY20" fmla="*/ 23365 h 25201"/>
                  <a:gd name="connsiteX21" fmla="*/ 15335 w 15335"/>
                  <a:gd name="connsiteY21" fmla="*/ 24135 h 25201"/>
                  <a:gd name="connsiteX22" fmla="*/ 15010 w 15335"/>
                  <a:gd name="connsiteY22" fmla="*/ 24905 h 25201"/>
                  <a:gd name="connsiteX23" fmla="*/ 14269 w 15335"/>
                  <a:gd name="connsiteY23" fmla="*/ 25202 h 25201"/>
                  <a:gd name="connsiteX24" fmla="*/ 1095 w 15335"/>
                  <a:gd name="connsiteY24" fmla="*/ 25202 h 25201"/>
                  <a:gd name="connsiteX25" fmla="*/ 326 w 15335"/>
                  <a:gd name="connsiteY25" fmla="*/ 24876 h 25201"/>
                  <a:gd name="connsiteX26" fmla="*/ 0 w 15335"/>
                  <a:gd name="connsiteY26" fmla="*/ 24106 h 25201"/>
                  <a:gd name="connsiteX27" fmla="*/ 0 w 15335"/>
                  <a:gd name="connsiteY27" fmla="*/ 1096 h 25201"/>
                  <a:gd name="connsiteX28" fmla="*/ 326 w 15335"/>
                  <a:gd name="connsiteY28" fmla="*/ 326 h 25201"/>
                  <a:gd name="connsiteX29" fmla="*/ 1095 w 15335"/>
                  <a:gd name="connsiteY29" fmla="*/ 0 h 2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335" h="25201">
                    <a:moveTo>
                      <a:pt x="1095" y="0"/>
                    </a:moveTo>
                    <a:lnTo>
                      <a:pt x="14269" y="0"/>
                    </a:lnTo>
                    <a:cubicBezTo>
                      <a:pt x="14565" y="0"/>
                      <a:pt x="14802" y="89"/>
                      <a:pt x="15010" y="296"/>
                    </a:cubicBezTo>
                    <a:cubicBezTo>
                      <a:pt x="15217" y="503"/>
                      <a:pt x="15335" y="770"/>
                      <a:pt x="15335" y="1066"/>
                    </a:cubicBezTo>
                    <a:cubicBezTo>
                      <a:pt x="15335" y="1392"/>
                      <a:pt x="15217" y="1629"/>
                      <a:pt x="15010" y="1806"/>
                    </a:cubicBezTo>
                    <a:cubicBezTo>
                      <a:pt x="14802" y="2014"/>
                      <a:pt x="14536" y="2103"/>
                      <a:pt x="14269" y="2103"/>
                    </a:cubicBezTo>
                    <a:lnTo>
                      <a:pt x="1924" y="2103"/>
                    </a:lnTo>
                    <a:lnTo>
                      <a:pt x="2280" y="1481"/>
                    </a:lnTo>
                    <a:lnTo>
                      <a:pt x="2280" y="11579"/>
                    </a:lnTo>
                    <a:lnTo>
                      <a:pt x="1895" y="11105"/>
                    </a:lnTo>
                    <a:lnTo>
                      <a:pt x="12671" y="11105"/>
                    </a:lnTo>
                    <a:cubicBezTo>
                      <a:pt x="12967" y="11105"/>
                      <a:pt x="13204" y="11224"/>
                      <a:pt x="13411" y="11431"/>
                    </a:cubicBezTo>
                    <a:cubicBezTo>
                      <a:pt x="13618" y="11638"/>
                      <a:pt x="13737" y="11905"/>
                      <a:pt x="13737" y="12171"/>
                    </a:cubicBezTo>
                    <a:cubicBezTo>
                      <a:pt x="13737" y="12468"/>
                      <a:pt x="13618" y="12734"/>
                      <a:pt x="13411" y="12941"/>
                    </a:cubicBezTo>
                    <a:cubicBezTo>
                      <a:pt x="13204" y="13119"/>
                      <a:pt x="12937" y="13237"/>
                      <a:pt x="12671" y="13237"/>
                    </a:cubicBezTo>
                    <a:lnTo>
                      <a:pt x="1954" y="13237"/>
                    </a:lnTo>
                    <a:lnTo>
                      <a:pt x="2280" y="12882"/>
                    </a:lnTo>
                    <a:lnTo>
                      <a:pt x="2280" y="23247"/>
                    </a:lnTo>
                    <a:lnTo>
                      <a:pt x="2102" y="23040"/>
                    </a:lnTo>
                    <a:lnTo>
                      <a:pt x="14269" y="23040"/>
                    </a:lnTo>
                    <a:cubicBezTo>
                      <a:pt x="14565" y="23040"/>
                      <a:pt x="14802" y="23158"/>
                      <a:pt x="15010" y="23365"/>
                    </a:cubicBezTo>
                    <a:cubicBezTo>
                      <a:pt x="15217" y="23573"/>
                      <a:pt x="15335" y="23839"/>
                      <a:pt x="15335" y="24135"/>
                    </a:cubicBezTo>
                    <a:cubicBezTo>
                      <a:pt x="15335" y="24461"/>
                      <a:pt x="15217" y="24698"/>
                      <a:pt x="15010" y="24905"/>
                    </a:cubicBezTo>
                    <a:cubicBezTo>
                      <a:pt x="14802" y="25113"/>
                      <a:pt x="14536" y="25202"/>
                      <a:pt x="14269" y="25202"/>
                    </a:cubicBezTo>
                    <a:lnTo>
                      <a:pt x="1095" y="25202"/>
                    </a:lnTo>
                    <a:cubicBezTo>
                      <a:pt x="799" y="25202"/>
                      <a:pt x="562" y="25083"/>
                      <a:pt x="326" y="24876"/>
                    </a:cubicBezTo>
                    <a:cubicBezTo>
                      <a:pt x="118" y="24668"/>
                      <a:pt x="0" y="24402"/>
                      <a:pt x="0" y="24106"/>
                    </a:cubicBezTo>
                    <a:lnTo>
                      <a:pt x="0" y="1096"/>
                    </a:lnTo>
                    <a:cubicBezTo>
                      <a:pt x="0" y="800"/>
                      <a:pt x="118" y="563"/>
                      <a:pt x="326" y="326"/>
                    </a:cubicBezTo>
                    <a:cubicBezTo>
                      <a:pt x="562" y="118"/>
                      <a:pt x="799" y="0"/>
                      <a:pt x="1095" y="0"/>
                    </a:cubicBezTo>
                    <a:close/>
                  </a:path>
                </a:pathLst>
              </a:custGeom>
              <a:solidFill>
                <a:srgbClr val="212222"/>
              </a:solidFill>
              <a:ln w="2959" cap="flat">
                <a:noFill/>
                <a:prstDash val="solid"/>
                <a:miter/>
              </a:ln>
            </p:spPr>
            <p:txBody>
              <a:bodyPr rtlCol="0" anchor="ctr"/>
              <a:lstStyle/>
              <a:p>
                <a:endParaRPr lang="en-US" sz="2689"/>
              </a:p>
            </p:txBody>
          </p:sp>
          <p:sp>
            <p:nvSpPr>
              <p:cNvPr id="97" name="Graphic 6">
                <a:extLst>
                  <a:ext uri="{FF2B5EF4-FFF2-40B4-BE49-F238E27FC236}">
                    <a16:creationId xmlns:a16="http://schemas.microsoft.com/office/drawing/2014/main" id="{78653E7F-9741-C5C2-06E8-A2899BA5E3A7}"/>
                  </a:ext>
                </a:extLst>
              </p:cNvPr>
              <p:cNvSpPr/>
              <p:nvPr/>
            </p:nvSpPr>
            <p:spPr>
              <a:xfrm>
                <a:off x="1075590" y="3092112"/>
                <a:ext cx="18828" cy="25497"/>
              </a:xfrm>
              <a:custGeom>
                <a:avLst/>
                <a:gdLst>
                  <a:gd name="connsiteX0" fmla="*/ 17733 w 18828"/>
                  <a:gd name="connsiteY0" fmla="*/ 0 h 25497"/>
                  <a:gd name="connsiteX1" fmla="*/ 18532 w 18828"/>
                  <a:gd name="connsiteY1" fmla="*/ 296 h 25497"/>
                  <a:gd name="connsiteX2" fmla="*/ 18828 w 18828"/>
                  <a:gd name="connsiteY2" fmla="*/ 1066 h 25497"/>
                  <a:gd name="connsiteX3" fmla="*/ 18828 w 18828"/>
                  <a:gd name="connsiteY3" fmla="*/ 15962 h 25497"/>
                  <a:gd name="connsiteX4" fmla="*/ 17585 w 18828"/>
                  <a:gd name="connsiteY4" fmla="*/ 20789 h 25497"/>
                  <a:gd name="connsiteX5" fmla="*/ 14210 w 18828"/>
                  <a:gd name="connsiteY5" fmla="*/ 24224 h 25497"/>
                  <a:gd name="connsiteX6" fmla="*/ 9444 w 18828"/>
                  <a:gd name="connsiteY6" fmla="*/ 25498 h 25497"/>
                  <a:gd name="connsiteX7" fmla="*/ 4648 w 18828"/>
                  <a:gd name="connsiteY7" fmla="*/ 24224 h 25497"/>
                  <a:gd name="connsiteX8" fmla="*/ 1243 w 18828"/>
                  <a:gd name="connsiteY8" fmla="*/ 20789 h 25497"/>
                  <a:gd name="connsiteX9" fmla="*/ 0 w 18828"/>
                  <a:gd name="connsiteY9" fmla="*/ 15962 h 25497"/>
                  <a:gd name="connsiteX10" fmla="*/ 0 w 18828"/>
                  <a:gd name="connsiteY10" fmla="*/ 1066 h 25497"/>
                  <a:gd name="connsiteX11" fmla="*/ 296 w 18828"/>
                  <a:gd name="connsiteY11" fmla="*/ 296 h 25497"/>
                  <a:gd name="connsiteX12" fmla="*/ 1155 w 18828"/>
                  <a:gd name="connsiteY12" fmla="*/ 0 h 25497"/>
                  <a:gd name="connsiteX13" fmla="*/ 1895 w 18828"/>
                  <a:gd name="connsiteY13" fmla="*/ 296 h 25497"/>
                  <a:gd name="connsiteX14" fmla="*/ 2220 w 18828"/>
                  <a:gd name="connsiteY14" fmla="*/ 1066 h 25497"/>
                  <a:gd name="connsiteX15" fmla="*/ 2220 w 18828"/>
                  <a:gd name="connsiteY15" fmla="*/ 15962 h 25497"/>
                  <a:gd name="connsiteX16" fmla="*/ 3197 w 18828"/>
                  <a:gd name="connsiteY16" fmla="*/ 19693 h 25497"/>
                  <a:gd name="connsiteX17" fmla="*/ 5832 w 18828"/>
                  <a:gd name="connsiteY17" fmla="*/ 22329 h 25497"/>
                  <a:gd name="connsiteX18" fmla="*/ 9414 w 18828"/>
                  <a:gd name="connsiteY18" fmla="*/ 23306 h 25497"/>
                  <a:gd name="connsiteX19" fmla="*/ 13085 w 18828"/>
                  <a:gd name="connsiteY19" fmla="*/ 22329 h 25497"/>
                  <a:gd name="connsiteX20" fmla="*/ 15720 w 18828"/>
                  <a:gd name="connsiteY20" fmla="*/ 19693 h 25497"/>
                  <a:gd name="connsiteX21" fmla="*/ 16697 w 18828"/>
                  <a:gd name="connsiteY21" fmla="*/ 15962 h 25497"/>
                  <a:gd name="connsiteX22" fmla="*/ 16697 w 18828"/>
                  <a:gd name="connsiteY22" fmla="*/ 1066 h 25497"/>
                  <a:gd name="connsiteX23" fmla="*/ 16993 w 18828"/>
                  <a:gd name="connsiteY23" fmla="*/ 296 h 25497"/>
                  <a:gd name="connsiteX24" fmla="*/ 17733 w 18828"/>
                  <a:gd name="connsiteY24" fmla="*/ 0 h 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28" h="25497">
                    <a:moveTo>
                      <a:pt x="17733" y="0"/>
                    </a:moveTo>
                    <a:cubicBezTo>
                      <a:pt x="18059" y="0"/>
                      <a:pt x="18325" y="89"/>
                      <a:pt x="18532" y="296"/>
                    </a:cubicBezTo>
                    <a:cubicBezTo>
                      <a:pt x="18740" y="503"/>
                      <a:pt x="18828" y="770"/>
                      <a:pt x="18828" y="1066"/>
                    </a:cubicBezTo>
                    <a:lnTo>
                      <a:pt x="18828" y="15962"/>
                    </a:lnTo>
                    <a:cubicBezTo>
                      <a:pt x="18828" y="17739"/>
                      <a:pt x="18414" y="19338"/>
                      <a:pt x="17585" y="20789"/>
                    </a:cubicBezTo>
                    <a:cubicBezTo>
                      <a:pt x="16756" y="22210"/>
                      <a:pt x="15631" y="23365"/>
                      <a:pt x="14210" y="24224"/>
                    </a:cubicBezTo>
                    <a:cubicBezTo>
                      <a:pt x="12789" y="25083"/>
                      <a:pt x="11220" y="25498"/>
                      <a:pt x="9444" y="25498"/>
                    </a:cubicBezTo>
                    <a:cubicBezTo>
                      <a:pt x="7668" y="25498"/>
                      <a:pt x="6069" y="25083"/>
                      <a:pt x="4648" y="24224"/>
                    </a:cubicBezTo>
                    <a:cubicBezTo>
                      <a:pt x="3227" y="23365"/>
                      <a:pt x="2102" y="22240"/>
                      <a:pt x="1243" y="20789"/>
                    </a:cubicBezTo>
                    <a:cubicBezTo>
                      <a:pt x="414" y="19338"/>
                      <a:pt x="0" y="17739"/>
                      <a:pt x="0" y="15962"/>
                    </a:cubicBezTo>
                    <a:lnTo>
                      <a:pt x="0" y="1066"/>
                    </a:lnTo>
                    <a:cubicBezTo>
                      <a:pt x="0" y="770"/>
                      <a:pt x="118" y="503"/>
                      <a:pt x="296" y="296"/>
                    </a:cubicBezTo>
                    <a:cubicBezTo>
                      <a:pt x="503" y="89"/>
                      <a:pt x="770" y="0"/>
                      <a:pt x="1155" y="0"/>
                    </a:cubicBezTo>
                    <a:cubicBezTo>
                      <a:pt x="1451" y="0"/>
                      <a:pt x="1687" y="89"/>
                      <a:pt x="1895" y="296"/>
                    </a:cubicBezTo>
                    <a:cubicBezTo>
                      <a:pt x="2102" y="503"/>
                      <a:pt x="2220" y="770"/>
                      <a:pt x="2220" y="1066"/>
                    </a:cubicBezTo>
                    <a:lnTo>
                      <a:pt x="2220" y="15962"/>
                    </a:lnTo>
                    <a:cubicBezTo>
                      <a:pt x="2220" y="17354"/>
                      <a:pt x="2546" y="18597"/>
                      <a:pt x="3197" y="19693"/>
                    </a:cubicBezTo>
                    <a:cubicBezTo>
                      <a:pt x="3849" y="20789"/>
                      <a:pt x="4737" y="21677"/>
                      <a:pt x="5832" y="22329"/>
                    </a:cubicBezTo>
                    <a:cubicBezTo>
                      <a:pt x="6927" y="22980"/>
                      <a:pt x="8141" y="23306"/>
                      <a:pt x="9414" y="23306"/>
                    </a:cubicBezTo>
                    <a:cubicBezTo>
                      <a:pt x="10746" y="23306"/>
                      <a:pt x="11990" y="22980"/>
                      <a:pt x="13085" y="22329"/>
                    </a:cubicBezTo>
                    <a:cubicBezTo>
                      <a:pt x="14180" y="21677"/>
                      <a:pt x="15069" y="20789"/>
                      <a:pt x="15720" y="19693"/>
                    </a:cubicBezTo>
                    <a:cubicBezTo>
                      <a:pt x="16371" y="18597"/>
                      <a:pt x="16697" y="17354"/>
                      <a:pt x="16697" y="15962"/>
                    </a:cubicBezTo>
                    <a:lnTo>
                      <a:pt x="16697" y="1066"/>
                    </a:lnTo>
                    <a:cubicBezTo>
                      <a:pt x="16697" y="770"/>
                      <a:pt x="16786" y="503"/>
                      <a:pt x="16993" y="296"/>
                    </a:cubicBezTo>
                    <a:cubicBezTo>
                      <a:pt x="17171" y="89"/>
                      <a:pt x="17407" y="0"/>
                      <a:pt x="17733" y="0"/>
                    </a:cubicBezTo>
                    <a:close/>
                  </a:path>
                </a:pathLst>
              </a:custGeom>
              <a:solidFill>
                <a:srgbClr val="212222"/>
              </a:solidFill>
              <a:ln w="2959" cap="flat">
                <a:noFill/>
                <a:prstDash val="solid"/>
                <a:miter/>
              </a:ln>
            </p:spPr>
            <p:txBody>
              <a:bodyPr rtlCol="0" anchor="ctr"/>
              <a:lstStyle/>
              <a:p>
                <a:endParaRPr lang="en-US" sz="2689"/>
              </a:p>
            </p:txBody>
          </p:sp>
          <p:sp>
            <p:nvSpPr>
              <p:cNvPr id="99" name="Graphic 6">
                <a:extLst>
                  <a:ext uri="{FF2B5EF4-FFF2-40B4-BE49-F238E27FC236}">
                    <a16:creationId xmlns:a16="http://schemas.microsoft.com/office/drawing/2014/main" id="{1E85826D-D4F7-2C00-393F-7C79281FA888}"/>
                  </a:ext>
                </a:extLst>
              </p:cNvPr>
              <p:cNvSpPr/>
              <p:nvPr/>
            </p:nvSpPr>
            <p:spPr>
              <a:xfrm>
                <a:off x="1101169" y="3092082"/>
                <a:ext cx="18967" cy="25201"/>
              </a:xfrm>
              <a:custGeom>
                <a:avLst/>
                <a:gdLst>
                  <a:gd name="connsiteX0" fmla="*/ 1214 w 18967"/>
                  <a:gd name="connsiteY0" fmla="*/ 25202 h 25201"/>
                  <a:gd name="connsiteX1" fmla="*/ 326 w 18967"/>
                  <a:gd name="connsiteY1" fmla="*/ 24876 h 25201"/>
                  <a:gd name="connsiteX2" fmla="*/ 0 w 18967"/>
                  <a:gd name="connsiteY2" fmla="*/ 24106 h 25201"/>
                  <a:gd name="connsiteX3" fmla="*/ 0 w 18967"/>
                  <a:gd name="connsiteY3" fmla="*/ 1096 h 25201"/>
                  <a:gd name="connsiteX4" fmla="*/ 326 w 18967"/>
                  <a:gd name="connsiteY4" fmla="*/ 326 h 25201"/>
                  <a:gd name="connsiteX5" fmla="*/ 1095 w 18967"/>
                  <a:gd name="connsiteY5" fmla="*/ 0 h 25201"/>
                  <a:gd name="connsiteX6" fmla="*/ 10806 w 18967"/>
                  <a:gd name="connsiteY6" fmla="*/ 0 h 25201"/>
                  <a:gd name="connsiteX7" fmla="*/ 14477 w 18967"/>
                  <a:gd name="connsiteY7" fmla="*/ 888 h 25201"/>
                  <a:gd name="connsiteX8" fmla="*/ 17023 w 18967"/>
                  <a:gd name="connsiteY8" fmla="*/ 3317 h 25201"/>
                  <a:gd name="connsiteX9" fmla="*/ 17940 w 18967"/>
                  <a:gd name="connsiteY9" fmla="*/ 6811 h 25201"/>
                  <a:gd name="connsiteX10" fmla="*/ 17348 w 18967"/>
                  <a:gd name="connsiteY10" fmla="*/ 9713 h 25201"/>
                  <a:gd name="connsiteX11" fmla="*/ 15720 w 18967"/>
                  <a:gd name="connsiteY11" fmla="*/ 11964 h 25201"/>
                  <a:gd name="connsiteX12" fmla="*/ 13381 w 18967"/>
                  <a:gd name="connsiteY12" fmla="*/ 13297 h 25201"/>
                  <a:gd name="connsiteX13" fmla="*/ 12138 w 18967"/>
                  <a:gd name="connsiteY13" fmla="*/ 12912 h 25201"/>
                  <a:gd name="connsiteX14" fmla="*/ 14625 w 18967"/>
                  <a:gd name="connsiteY14" fmla="*/ 13771 h 25201"/>
                  <a:gd name="connsiteX15" fmla="*/ 16490 w 18967"/>
                  <a:gd name="connsiteY15" fmla="*/ 15784 h 25201"/>
                  <a:gd name="connsiteX16" fmla="*/ 17230 w 18967"/>
                  <a:gd name="connsiteY16" fmla="*/ 18864 h 25201"/>
                  <a:gd name="connsiteX17" fmla="*/ 17407 w 18967"/>
                  <a:gd name="connsiteY17" fmla="*/ 21263 h 25201"/>
                  <a:gd name="connsiteX18" fmla="*/ 17792 w 18967"/>
                  <a:gd name="connsiteY18" fmla="*/ 22566 h 25201"/>
                  <a:gd name="connsiteX19" fmla="*/ 18444 w 18967"/>
                  <a:gd name="connsiteY19" fmla="*/ 23247 h 25201"/>
                  <a:gd name="connsiteX20" fmla="*/ 18917 w 18967"/>
                  <a:gd name="connsiteY20" fmla="*/ 23869 h 25201"/>
                  <a:gd name="connsiteX21" fmla="*/ 18829 w 18967"/>
                  <a:gd name="connsiteY21" fmla="*/ 24639 h 25201"/>
                  <a:gd name="connsiteX22" fmla="*/ 18414 w 18967"/>
                  <a:gd name="connsiteY22" fmla="*/ 25053 h 25201"/>
                  <a:gd name="connsiteX23" fmla="*/ 17852 w 18967"/>
                  <a:gd name="connsiteY23" fmla="*/ 25172 h 25201"/>
                  <a:gd name="connsiteX24" fmla="*/ 17289 w 18967"/>
                  <a:gd name="connsiteY24" fmla="*/ 25024 h 25201"/>
                  <a:gd name="connsiteX25" fmla="*/ 16282 w 18967"/>
                  <a:gd name="connsiteY25" fmla="*/ 24135 h 25201"/>
                  <a:gd name="connsiteX26" fmla="*/ 15424 w 18967"/>
                  <a:gd name="connsiteY26" fmla="*/ 22329 h 25201"/>
                  <a:gd name="connsiteX27" fmla="*/ 15069 w 18967"/>
                  <a:gd name="connsiteY27" fmla="*/ 19012 h 25201"/>
                  <a:gd name="connsiteX28" fmla="*/ 14625 w 18967"/>
                  <a:gd name="connsiteY28" fmla="*/ 16702 h 25201"/>
                  <a:gd name="connsiteX29" fmla="*/ 13470 w 18967"/>
                  <a:gd name="connsiteY29" fmla="*/ 15310 h 25201"/>
                  <a:gd name="connsiteX30" fmla="*/ 11931 w 18967"/>
                  <a:gd name="connsiteY30" fmla="*/ 14629 h 25201"/>
                  <a:gd name="connsiteX31" fmla="*/ 10332 w 18967"/>
                  <a:gd name="connsiteY31" fmla="*/ 14422 h 25201"/>
                  <a:gd name="connsiteX32" fmla="*/ 1954 w 18967"/>
                  <a:gd name="connsiteY32" fmla="*/ 14422 h 25201"/>
                  <a:gd name="connsiteX33" fmla="*/ 2339 w 18967"/>
                  <a:gd name="connsiteY33" fmla="*/ 13919 h 25201"/>
                  <a:gd name="connsiteX34" fmla="*/ 2339 w 18967"/>
                  <a:gd name="connsiteY34" fmla="*/ 24106 h 25201"/>
                  <a:gd name="connsiteX35" fmla="*/ 2043 w 18967"/>
                  <a:gd name="connsiteY35" fmla="*/ 24876 h 25201"/>
                  <a:gd name="connsiteX36" fmla="*/ 1214 w 18967"/>
                  <a:gd name="connsiteY36" fmla="*/ 25202 h 25201"/>
                  <a:gd name="connsiteX37" fmla="*/ 1865 w 18967"/>
                  <a:gd name="connsiteY37" fmla="*/ 12468 h 25201"/>
                  <a:gd name="connsiteX38" fmla="*/ 10895 w 18967"/>
                  <a:gd name="connsiteY38" fmla="*/ 12468 h 25201"/>
                  <a:gd name="connsiteX39" fmla="*/ 13204 w 18967"/>
                  <a:gd name="connsiteY39" fmla="*/ 11668 h 25201"/>
                  <a:gd name="connsiteX40" fmla="*/ 14950 w 18967"/>
                  <a:gd name="connsiteY40" fmla="*/ 9743 h 25201"/>
                  <a:gd name="connsiteX41" fmla="*/ 15602 w 18967"/>
                  <a:gd name="connsiteY41" fmla="*/ 6900 h 25201"/>
                  <a:gd name="connsiteX42" fmla="*/ 14210 w 18967"/>
                  <a:gd name="connsiteY42" fmla="*/ 3494 h 25201"/>
                  <a:gd name="connsiteX43" fmla="*/ 10598 w 18967"/>
                  <a:gd name="connsiteY43" fmla="*/ 2162 h 25201"/>
                  <a:gd name="connsiteX44" fmla="*/ 2013 w 18967"/>
                  <a:gd name="connsiteY44" fmla="*/ 2162 h 25201"/>
                  <a:gd name="connsiteX45" fmla="*/ 2280 w 18967"/>
                  <a:gd name="connsiteY45" fmla="*/ 1658 h 25201"/>
                  <a:gd name="connsiteX46" fmla="*/ 2280 w 18967"/>
                  <a:gd name="connsiteY46" fmla="*/ 12971 h 25201"/>
                  <a:gd name="connsiteX47" fmla="*/ 1865 w 18967"/>
                  <a:gd name="connsiteY47" fmla="*/ 12468 h 2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967" h="25201">
                    <a:moveTo>
                      <a:pt x="1214" y="25202"/>
                    </a:moveTo>
                    <a:cubicBezTo>
                      <a:pt x="859" y="25202"/>
                      <a:pt x="562" y="25083"/>
                      <a:pt x="326" y="24876"/>
                    </a:cubicBezTo>
                    <a:cubicBezTo>
                      <a:pt x="89" y="24668"/>
                      <a:pt x="0" y="24402"/>
                      <a:pt x="0" y="24106"/>
                    </a:cubicBezTo>
                    <a:lnTo>
                      <a:pt x="0" y="1096"/>
                    </a:lnTo>
                    <a:cubicBezTo>
                      <a:pt x="0" y="800"/>
                      <a:pt x="118" y="563"/>
                      <a:pt x="326" y="326"/>
                    </a:cubicBezTo>
                    <a:cubicBezTo>
                      <a:pt x="533" y="118"/>
                      <a:pt x="799" y="0"/>
                      <a:pt x="1095" y="0"/>
                    </a:cubicBezTo>
                    <a:lnTo>
                      <a:pt x="10806" y="0"/>
                    </a:lnTo>
                    <a:cubicBezTo>
                      <a:pt x="12167" y="0"/>
                      <a:pt x="13381" y="296"/>
                      <a:pt x="14477" y="888"/>
                    </a:cubicBezTo>
                    <a:cubicBezTo>
                      <a:pt x="15542" y="1481"/>
                      <a:pt x="16401" y="2280"/>
                      <a:pt x="17023" y="3317"/>
                    </a:cubicBezTo>
                    <a:cubicBezTo>
                      <a:pt x="17644" y="4353"/>
                      <a:pt x="17940" y="5508"/>
                      <a:pt x="17940" y="6811"/>
                    </a:cubicBezTo>
                    <a:cubicBezTo>
                      <a:pt x="17940" y="7877"/>
                      <a:pt x="17733" y="8825"/>
                      <a:pt x="17348" y="9713"/>
                    </a:cubicBezTo>
                    <a:cubicBezTo>
                      <a:pt x="16963" y="10602"/>
                      <a:pt x="16431" y="11342"/>
                      <a:pt x="15720" y="11964"/>
                    </a:cubicBezTo>
                    <a:cubicBezTo>
                      <a:pt x="15039" y="12586"/>
                      <a:pt x="14240" y="13030"/>
                      <a:pt x="13381" y="13297"/>
                    </a:cubicBezTo>
                    <a:lnTo>
                      <a:pt x="12138" y="12912"/>
                    </a:lnTo>
                    <a:cubicBezTo>
                      <a:pt x="13026" y="12971"/>
                      <a:pt x="13855" y="13267"/>
                      <a:pt x="14625" y="13771"/>
                    </a:cubicBezTo>
                    <a:cubicBezTo>
                      <a:pt x="15394" y="14244"/>
                      <a:pt x="16016" y="14925"/>
                      <a:pt x="16490" y="15784"/>
                    </a:cubicBezTo>
                    <a:cubicBezTo>
                      <a:pt x="16963" y="16643"/>
                      <a:pt x="17200" y="17650"/>
                      <a:pt x="17230" y="18864"/>
                    </a:cubicBezTo>
                    <a:cubicBezTo>
                      <a:pt x="17259" y="19901"/>
                      <a:pt x="17319" y="20700"/>
                      <a:pt x="17407" y="21263"/>
                    </a:cubicBezTo>
                    <a:cubicBezTo>
                      <a:pt x="17496" y="21825"/>
                      <a:pt x="17615" y="22270"/>
                      <a:pt x="17792" y="22566"/>
                    </a:cubicBezTo>
                    <a:cubicBezTo>
                      <a:pt x="17970" y="22862"/>
                      <a:pt x="18177" y="23099"/>
                      <a:pt x="18444" y="23247"/>
                    </a:cubicBezTo>
                    <a:cubicBezTo>
                      <a:pt x="18680" y="23395"/>
                      <a:pt x="18858" y="23602"/>
                      <a:pt x="18917" y="23869"/>
                    </a:cubicBezTo>
                    <a:cubicBezTo>
                      <a:pt x="19006" y="24135"/>
                      <a:pt x="18976" y="24372"/>
                      <a:pt x="18829" y="24639"/>
                    </a:cubicBezTo>
                    <a:cubicBezTo>
                      <a:pt x="18740" y="24817"/>
                      <a:pt x="18592" y="24965"/>
                      <a:pt x="18414" y="25053"/>
                    </a:cubicBezTo>
                    <a:cubicBezTo>
                      <a:pt x="18236" y="25142"/>
                      <a:pt x="18059" y="25172"/>
                      <a:pt x="17852" y="25172"/>
                    </a:cubicBezTo>
                    <a:cubicBezTo>
                      <a:pt x="17644" y="25172"/>
                      <a:pt x="17467" y="25113"/>
                      <a:pt x="17289" y="25024"/>
                    </a:cubicBezTo>
                    <a:cubicBezTo>
                      <a:pt x="16963" y="24817"/>
                      <a:pt x="16608" y="24520"/>
                      <a:pt x="16282" y="24135"/>
                    </a:cubicBezTo>
                    <a:cubicBezTo>
                      <a:pt x="15927" y="23721"/>
                      <a:pt x="15661" y="23129"/>
                      <a:pt x="15424" y="22329"/>
                    </a:cubicBezTo>
                    <a:cubicBezTo>
                      <a:pt x="15187" y="21529"/>
                      <a:pt x="15069" y="20434"/>
                      <a:pt x="15069" y="19012"/>
                    </a:cubicBezTo>
                    <a:cubicBezTo>
                      <a:pt x="15069" y="18065"/>
                      <a:pt x="14921" y="17295"/>
                      <a:pt x="14625" y="16702"/>
                    </a:cubicBezTo>
                    <a:cubicBezTo>
                      <a:pt x="14329" y="16110"/>
                      <a:pt x="13944" y="15636"/>
                      <a:pt x="13470" y="15310"/>
                    </a:cubicBezTo>
                    <a:cubicBezTo>
                      <a:pt x="12996" y="14985"/>
                      <a:pt x="12493" y="14748"/>
                      <a:pt x="11931" y="14629"/>
                    </a:cubicBezTo>
                    <a:cubicBezTo>
                      <a:pt x="11368" y="14511"/>
                      <a:pt x="10835" y="14422"/>
                      <a:pt x="10332" y="14422"/>
                    </a:cubicBezTo>
                    <a:lnTo>
                      <a:pt x="1954" y="14422"/>
                    </a:lnTo>
                    <a:lnTo>
                      <a:pt x="2339" y="13919"/>
                    </a:lnTo>
                    <a:lnTo>
                      <a:pt x="2339" y="24106"/>
                    </a:lnTo>
                    <a:cubicBezTo>
                      <a:pt x="2339" y="24402"/>
                      <a:pt x="2250" y="24639"/>
                      <a:pt x="2043" y="24876"/>
                    </a:cubicBezTo>
                    <a:cubicBezTo>
                      <a:pt x="1776" y="25083"/>
                      <a:pt x="1510" y="25202"/>
                      <a:pt x="1214" y="25202"/>
                    </a:cubicBezTo>
                    <a:close/>
                    <a:moveTo>
                      <a:pt x="1865" y="12468"/>
                    </a:moveTo>
                    <a:lnTo>
                      <a:pt x="10895" y="12468"/>
                    </a:lnTo>
                    <a:cubicBezTo>
                      <a:pt x="11694" y="12408"/>
                      <a:pt x="12464" y="12112"/>
                      <a:pt x="13204" y="11668"/>
                    </a:cubicBezTo>
                    <a:cubicBezTo>
                      <a:pt x="13914" y="11194"/>
                      <a:pt x="14506" y="10572"/>
                      <a:pt x="14950" y="9743"/>
                    </a:cubicBezTo>
                    <a:cubicBezTo>
                      <a:pt x="15394" y="8914"/>
                      <a:pt x="15602" y="7966"/>
                      <a:pt x="15602" y="6900"/>
                    </a:cubicBezTo>
                    <a:cubicBezTo>
                      <a:pt x="15602" y="5538"/>
                      <a:pt x="15128" y="4412"/>
                      <a:pt x="14210" y="3494"/>
                    </a:cubicBezTo>
                    <a:cubicBezTo>
                      <a:pt x="13292" y="2606"/>
                      <a:pt x="12079" y="2162"/>
                      <a:pt x="10598" y="2162"/>
                    </a:cubicBezTo>
                    <a:lnTo>
                      <a:pt x="2013" y="2162"/>
                    </a:lnTo>
                    <a:lnTo>
                      <a:pt x="2280" y="1658"/>
                    </a:lnTo>
                    <a:lnTo>
                      <a:pt x="2280" y="12971"/>
                    </a:lnTo>
                    <a:lnTo>
                      <a:pt x="1865" y="12468"/>
                    </a:lnTo>
                    <a:close/>
                  </a:path>
                </a:pathLst>
              </a:custGeom>
              <a:solidFill>
                <a:srgbClr val="212222"/>
              </a:solidFill>
              <a:ln w="2959" cap="flat">
                <a:noFill/>
                <a:prstDash val="solid"/>
                <a:miter/>
              </a:ln>
            </p:spPr>
            <p:txBody>
              <a:bodyPr rtlCol="0" anchor="ctr"/>
              <a:lstStyle/>
              <a:p>
                <a:endParaRPr lang="en-US" sz="2689"/>
              </a:p>
            </p:txBody>
          </p:sp>
          <p:sp>
            <p:nvSpPr>
              <p:cNvPr id="100" name="Graphic 6">
                <a:extLst>
                  <a:ext uri="{FF2B5EF4-FFF2-40B4-BE49-F238E27FC236}">
                    <a16:creationId xmlns:a16="http://schemas.microsoft.com/office/drawing/2014/main" id="{D6EC621B-B874-1933-556C-239A3DD2E0E9}"/>
                  </a:ext>
                </a:extLst>
              </p:cNvPr>
              <p:cNvSpPr/>
              <p:nvPr/>
            </p:nvSpPr>
            <p:spPr>
              <a:xfrm>
                <a:off x="1123254" y="3091786"/>
                <a:ext cx="24038" cy="25823"/>
              </a:xfrm>
              <a:custGeom>
                <a:avLst/>
                <a:gdLst>
                  <a:gd name="connsiteX0" fmla="*/ 24039 w 24038"/>
                  <a:gd name="connsiteY0" fmla="*/ 12912 h 25823"/>
                  <a:gd name="connsiteX1" fmla="*/ 23151 w 24038"/>
                  <a:gd name="connsiteY1" fmla="*/ 18094 h 25823"/>
                  <a:gd name="connsiteX2" fmla="*/ 20664 w 24038"/>
                  <a:gd name="connsiteY2" fmla="*/ 22181 h 25823"/>
                  <a:gd name="connsiteX3" fmla="*/ 16845 w 24038"/>
                  <a:gd name="connsiteY3" fmla="*/ 24876 h 25823"/>
                  <a:gd name="connsiteX4" fmla="*/ 12019 w 24038"/>
                  <a:gd name="connsiteY4" fmla="*/ 25823 h 25823"/>
                  <a:gd name="connsiteX5" fmla="*/ 7194 w 24038"/>
                  <a:gd name="connsiteY5" fmla="*/ 24876 h 25823"/>
                  <a:gd name="connsiteX6" fmla="*/ 3375 w 24038"/>
                  <a:gd name="connsiteY6" fmla="*/ 22181 h 25823"/>
                  <a:gd name="connsiteX7" fmla="*/ 888 w 24038"/>
                  <a:gd name="connsiteY7" fmla="*/ 18094 h 25823"/>
                  <a:gd name="connsiteX8" fmla="*/ 0 w 24038"/>
                  <a:gd name="connsiteY8" fmla="*/ 12912 h 25823"/>
                  <a:gd name="connsiteX9" fmla="*/ 888 w 24038"/>
                  <a:gd name="connsiteY9" fmla="*/ 7729 h 25823"/>
                  <a:gd name="connsiteX10" fmla="*/ 3375 w 24038"/>
                  <a:gd name="connsiteY10" fmla="*/ 3642 h 25823"/>
                  <a:gd name="connsiteX11" fmla="*/ 7194 w 24038"/>
                  <a:gd name="connsiteY11" fmla="*/ 948 h 25823"/>
                  <a:gd name="connsiteX12" fmla="*/ 12019 w 24038"/>
                  <a:gd name="connsiteY12" fmla="*/ 0 h 25823"/>
                  <a:gd name="connsiteX13" fmla="*/ 16845 w 24038"/>
                  <a:gd name="connsiteY13" fmla="*/ 948 h 25823"/>
                  <a:gd name="connsiteX14" fmla="*/ 20664 w 24038"/>
                  <a:gd name="connsiteY14" fmla="*/ 3642 h 25823"/>
                  <a:gd name="connsiteX15" fmla="*/ 23151 w 24038"/>
                  <a:gd name="connsiteY15" fmla="*/ 7729 h 25823"/>
                  <a:gd name="connsiteX16" fmla="*/ 24039 w 24038"/>
                  <a:gd name="connsiteY16" fmla="*/ 12912 h 25823"/>
                  <a:gd name="connsiteX17" fmla="*/ 21730 w 24038"/>
                  <a:gd name="connsiteY17" fmla="*/ 12912 h 25823"/>
                  <a:gd name="connsiteX18" fmla="*/ 20486 w 24038"/>
                  <a:gd name="connsiteY18" fmla="*/ 7285 h 25823"/>
                  <a:gd name="connsiteX19" fmla="*/ 17052 w 24038"/>
                  <a:gd name="connsiteY19" fmla="*/ 3494 h 25823"/>
                  <a:gd name="connsiteX20" fmla="*/ 11990 w 24038"/>
                  <a:gd name="connsiteY20" fmla="*/ 2132 h 25823"/>
                  <a:gd name="connsiteX21" fmla="*/ 6927 w 24038"/>
                  <a:gd name="connsiteY21" fmla="*/ 3494 h 25823"/>
                  <a:gd name="connsiteX22" fmla="*/ 3464 w 24038"/>
                  <a:gd name="connsiteY22" fmla="*/ 7285 h 25823"/>
                  <a:gd name="connsiteX23" fmla="*/ 2220 w 24038"/>
                  <a:gd name="connsiteY23" fmla="*/ 12912 h 25823"/>
                  <a:gd name="connsiteX24" fmla="*/ 3464 w 24038"/>
                  <a:gd name="connsiteY24" fmla="*/ 18538 h 25823"/>
                  <a:gd name="connsiteX25" fmla="*/ 6927 w 24038"/>
                  <a:gd name="connsiteY25" fmla="*/ 22329 h 25823"/>
                  <a:gd name="connsiteX26" fmla="*/ 11990 w 24038"/>
                  <a:gd name="connsiteY26" fmla="*/ 23691 h 25823"/>
                  <a:gd name="connsiteX27" fmla="*/ 17052 w 24038"/>
                  <a:gd name="connsiteY27" fmla="*/ 22329 h 25823"/>
                  <a:gd name="connsiteX28" fmla="*/ 20486 w 24038"/>
                  <a:gd name="connsiteY28" fmla="*/ 18538 h 25823"/>
                  <a:gd name="connsiteX29" fmla="*/ 21730 w 24038"/>
                  <a:gd name="connsiteY29" fmla="*/ 12912 h 2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038" h="25823">
                    <a:moveTo>
                      <a:pt x="24039" y="12912"/>
                    </a:moveTo>
                    <a:cubicBezTo>
                      <a:pt x="24039" y="14807"/>
                      <a:pt x="23743" y="16524"/>
                      <a:pt x="23151" y="18094"/>
                    </a:cubicBezTo>
                    <a:cubicBezTo>
                      <a:pt x="22559" y="19664"/>
                      <a:pt x="21730" y="21026"/>
                      <a:pt x="20664" y="22181"/>
                    </a:cubicBezTo>
                    <a:cubicBezTo>
                      <a:pt x="19598" y="23336"/>
                      <a:pt x="18325" y="24254"/>
                      <a:pt x="16845" y="24876"/>
                    </a:cubicBezTo>
                    <a:cubicBezTo>
                      <a:pt x="15365" y="25498"/>
                      <a:pt x="13766" y="25823"/>
                      <a:pt x="12019" y="25823"/>
                    </a:cubicBezTo>
                    <a:cubicBezTo>
                      <a:pt x="10273" y="25823"/>
                      <a:pt x="8644" y="25498"/>
                      <a:pt x="7194" y="24876"/>
                    </a:cubicBezTo>
                    <a:cubicBezTo>
                      <a:pt x="5714" y="24254"/>
                      <a:pt x="4441" y="23336"/>
                      <a:pt x="3375" y="22181"/>
                    </a:cubicBezTo>
                    <a:cubicBezTo>
                      <a:pt x="2309" y="21026"/>
                      <a:pt x="1451" y="19664"/>
                      <a:pt x="888" y="18094"/>
                    </a:cubicBezTo>
                    <a:cubicBezTo>
                      <a:pt x="296" y="16524"/>
                      <a:pt x="0" y="14807"/>
                      <a:pt x="0" y="12912"/>
                    </a:cubicBezTo>
                    <a:cubicBezTo>
                      <a:pt x="0" y="11016"/>
                      <a:pt x="296" y="9299"/>
                      <a:pt x="888" y="7729"/>
                    </a:cubicBezTo>
                    <a:cubicBezTo>
                      <a:pt x="1480" y="6160"/>
                      <a:pt x="2309" y="4797"/>
                      <a:pt x="3375" y="3642"/>
                    </a:cubicBezTo>
                    <a:cubicBezTo>
                      <a:pt x="4470" y="2487"/>
                      <a:pt x="5743" y="1569"/>
                      <a:pt x="7194" y="948"/>
                    </a:cubicBezTo>
                    <a:cubicBezTo>
                      <a:pt x="8674" y="326"/>
                      <a:pt x="10273" y="0"/>
                      <a:pt x="12019" y="0"/>
                    </a:cubicBezTo>
                    <a:cubicBezTo>
                      <a:pt x="13766" y="0"/>
                      <a:pt x="15394" y="326"/>
                      <a:pt x="16845" y="948"/>
                    </a:cubicBezTo>
                    <a:cubicBezTo>
                      <a:pt x="18325" y="1569"/>
                      <a:pt x="19598" y="2487"/>
                      <a:pt x="20664" y="3642"/>
                    </a:cubicBezTo>
                    <a:cubicBezTo>
                      <a:pt x="21730" y="4797"/>
                      <a:pt x="22588" y="6160"/>
                      <a:pt x="23151" y="7729"/>
                    </a:cubicBezTo>
                    <a:cubicBezTo>
                      <a:pt x="23743" y="9269"/>
                      <a:pt x="24039" y="11016"/>
                      <a:pt x="24039" y="12912"/>
                    </a:cubicBezTo>
                    <a:close/>
                    <a:moveTo>
                      <a:pt x="21730" y="12912"/>
                    </a:moveTo>
                    <a:cubicBezTo>
                      <a:pt x="21730" y="10779"/>
                      <a:pt x="21315" y="8914"/>
                      <a:pt x="20486" y="7285"/>
                    </a:cubicBezTo>
                    <a:cubicBezTo>
                      <a:pt x="19657" y="5656"/>
                      <a:pt x="18503" y="4412"/>
                      <a:pt x="17052" y="3494"/>
                    </a:cubicBezTo>
                    <a:cubicBezTo>
                      <a:pt x="15602" y="2576"/>
                      <a:pt x="13914" y="2132"/>
                      <a:pt x="11990" y="2132"/>
                    </a:cubicBezTo>
                    <a:cubicBezTo>
                      <a:pt x="10095" y="2132"/>
                      <a:pt x="8408" y="2576"/>
                      <a:pt x="6927" y="3494"/>
                    </a:cubicBezTo>
                    <a:cubicBezTo>
                      <a:pt x="5447" y="4412"/>
                      <a:pt x="4293" y="5656"/>
                      <a:pt x="3464" y="7285"/>
                    </a:cubicBezTo>
                    <a:cubicBezTo>
                      <a:pt x="2635" y="8914"/>
                      <a:pt x="2220" y="10779"/>
                      <a:pt x="2220" y="12912"/>
                    </a:cubicBezTo>
                    <a:cubicBezTo>
                      <a:pt x="2220" y="15044"/>
                      <a:pt x="2635" y="16909"/>
                      <a:pt x="3464" y="18538"/>
                    </a:cubicBezTo>
                    <a:cubicBezTo>
                      <a:pt x="4293" y="20167"/>
                      <a:pt x="5447" y="21411"/>
                      <a:pt x="6927" y="22329"/>
                    </a:cubicBezTo>
                    <a:cubicBezTo>
                      <a:pt x="8408" y="23247"/>
                      <a:pt x="10095" y="23691"/>
                      <a:pt x="11990" y="23691"/>
                    </a:cubicBezTo>
                    <a:cubicBezTo>
                      <a:pt x="13914" y="23691"/>
                      <a:pt x="15602" y="23247"/>
                      <a:pt x="17052" y="22329"/>
                    </a:cubicBezTo>
                    <a:cubicBezTo>
                      <a:pt x="18503" y="21411"/>
                      <a:pt x="19657" y="20167"/>
                      <a:pt x="20486" y="18538"/>
                    </a:cubicBezTo>
                    <a:cubicBezTo>
                      <a:pt x="21315" y="16909"/>
                      <a:pt x="21730" y="15044"/>
                      <a:pt x="21730" y="12912"/>
                    </a:cubicBezTo>
                    <a:close/>
                  </a:path>
                </a:pathLst>
              </a:custGeom>
              <a:solidFill>
                <a:srgbClr val="212222"/>
              </a:solidFill>
              <a:ln w="2959" cap="flat">
                <a:noFill/>
                <a:prstDash val="solid"/>
                <a:miter/>
              </a:ln>
            </p:spPr>
            <p:txBody>
              <a:bodyPr rtlCol="0" anchor="ctr"/>
              <a:lstStyle/>
              <a:p>
                <a:endParaRPr lang="en-US" sz="2689"/>
              </a:p>
            </p:txBody>
          </p:sp>
          <p:sp>
            <p:nvSpPr>
              <p:cNvPr id="101" name="Graphic 6">
                <a:extLst>
                  <a:ext uri="{FF2B5EF4-FFF2-40B4-BE49-F238E27FC236}">
                    <a16:creationId xmlns:a16="http://schemas.microsoft.com/office/drawing/2014/main" id="{4946D571-3C30-BED6-3051-C8AF5B53BC2B}"/>
                  </a:ext>
                </a:extLst>
              </p:cNvPr>
              <p:cNvSpPr/>
              <p:nvPr/>
            </p:nvSpPr>
            <p:spPr>
              <a:xfrm>
                <a:off x="1152355" y="3092112"/>
                <a:ext cx="16489" cy="25201"/>
              </a:xfrm>
              <a:custGeom>
                <a:avLst/>
                <a:gdLst>
                  <a:gd name="connsiteX0" fmla="*/ 9621 w 16489"/>
                  <a:gd name="connsiteY0" fmla="*/ 0 h 25201"/>
                  <a:gd name="connsiteX1" fmla="*/ 13174 w 16489"/>
                  <a:gd name="connsiteY1" fmla="*/ 918 h 25201"/>
                  <a:gd name="connsiteX2" fmla="*/ 15602 w 16489"/>
                  <a:gd name="connsiteY2" fmla="*/ 3465 h 25201"/>
                  <a:gd name="connsiteX3" fmla="*/ 16490 w 16489"/>
                  <a:gd name="connsiteY3" fmla="*/ 7167 h 25201"/>
                  <a:gd name="connsiteX4" fmla="*/ 15602 w 16489"/>
                  <a:gd name="connsiteY4" fmla="*/ 10928 h 25201"/>
                  <a:gd name="connsiteX5" fmla="*/ 13174 w 16489"/>
                  <a:gd name="connsiteY5" fmla="*/ 13563 h 25201"/>
                  <a:gd name="connsiteX6" fmla="*/ 9621 w 16489"/>
                  <a:gd name="connsiteY6" fmla="*/ 14540 h 25201"/>
                  <a:gd name="connsiteX7" fmla="*/ 2013 w 16489"/>
                  <a:gd name="connsiteY7" fmla="*/ 14540 h 25201"/>
                  <a:gd name="connsiteX8" fmla="*/ 2191 w 16489"/>
                  <a:gd name="connsiteY8" fmla="*/ 14185 h 25201"/>
                  <a:gd name="connsiteX9" fmla="*/ 2191 w 16489"/>
                  <a:gd name="connsiteY9" fmla="*/ 24106 h 25201"/>
                  <a:gd name="connsiteX10" fmla="*/ 1865 w 16489"/>
                  <a:gd name="connsiteY10" fmla="*/ 24876 h 25201"/>
                  <a:gd name="connsiteX11" fmla="*/ 1095 w 16489"/>
                  <a:gd name="connsiteY11" fmla="*/ 25202 h 25201"/>
                  <a:gd name="connsiteX12" fmla="*/ 296 w 16489"/>
                  <a:gd name="connsiteY12" fmla="*/ 24876 h 25201"/>
                  <a:gd name="connsiteX13" fmla="*/ 0 w 16489"/>
                  <a:gd name="connsiteY13" fmla="*/ 24106 h 25201"/>
                  <a:gd name="connsiteX14" fmla="*/ 0 w 16489"/>
                  <a:gd name="connsiteY14" fmla="*/ 1096 h 25201"/>
                  <a:gd name="connsiteX15" fmla="*/ 326 w 16489"/>
                  <a:gd name="connsiteY15" fmla="*/ 326 h 25201"/>
                  <a:gd name="connsiteX16" fmla="*/ 1066 w 16489"/>
                  <a:gd name="connsiteY16" fmla="*/ 0 h 25201"/>
                  <a:gd name="connsiteX17" fmla="*/ 9621 w 16489"/>
                  <a:gd name="connsiteY17" fmla="*/ 0 h 25201"/>
                  <a:gd name="connsiteX18" fmla="*/ 9621 w 16489"/>
                  <a:gd name="connsiteY18" fmla="*/ 12438 h 25201"/>
                  <a:gd name="connsiteX19" fmla="*/ 12049 w 16489"/>
                  <a:gd name="connsiteY19" fmla="*/ 11727 h 25201"/>
                  <a:gd name="connsiteX20" fmla="*/ 13677 w 16489"/>
                  <a:gd name="connsiteY20" fmla="*/ 9832 h 25201"/>
                  <a:gd name="connsiteX21" fmla="*/ 14269 w 16489"/>
                  <a:gd name="connsiteY21" fmla="*/ 7167 h 25201"/>
                  <a:gd name="connsiteX22" fmla="*/ 13677 w 16489"/>
                  <a:gd name="connsiteY22" fmla="*/ 4560 h 25201"/>
                  <a:gd name="connsiteX23" fmla="*/ 12049 w 16489"/>
                  <a:gd name="connsiteY23" fmla="*/ 2784 h 25201"/>
                  <a:gd name="connsiteX24" fmla="*/ 9621 w 16489"/>
                  <a:gd name="connsiteY24" fmla="*/ 2132 h 25201"/>
                  <a:gd name="connsiteX25" fmla="*/ 2013 w 16489"/>
                  <a:gd name="connsiteY25" fmla="*/ 2132 h 25201"/>
                  <a:gd name="connsiteX26" fmla="*/ 2191 w 16489"/>
                  <a:gd name="connsiteY26" fmla="*/ 1806 h 25201"/>
                  <a:gd name="connsiteX27" fmla="*/ 2191 w 16489"/>
                  <a:gd name="connsiteY27" fmla="*/ 12675 h 25201"/>
                  <a:gd name="connsiteX28" fmla="*/ 1984 w 16489"/>
                  <a:gd name="connsiteY28" fmla="*/ 12468 h 25201"/>
                  <a:gd name="connsiteX29" fmla="*/ 9621 w 16489"/>
                  <a:gd name="connsiteY29" fmla="*/ 12468 h 2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489" h="25201">
                    <a:moveTo>
                      <a:pt x="9621" y="0"/>
                    </a:moveTo>
                    <a:cubicBezTo>
                      <a:pt x="10954" y="0"/>
                      <a:pt x="12138" y="296"/>
                      <a:pt x="13174" y="918"/>
                    </a:cubicBezTo>
                    <a:cubicBezTo>
                      <a:pt x="14210" y="1540"/>
                      <a:pt x="15010" y="2369"/>
                      <a:pt x="15602" y="3465"/>
                    </a:cubicBezTo>
                    <a:cubicBezTo>
                      <a:pt x="16194" y="4531"/>
                      <a:pt x="16490" y="5775"/>
                      <a:pt x="16490" y="7167"/>
                    </a:cubicBezTo>
                    <a:cubicBezTo>
                      <a:pt x="16490" y="8558"/>
                      <a:pt x="16194" y="9802"/>
                      <a:pt x="15602" y="10928"/>
                    </a:cubicBezTo>
                    <a:cubicBezTo>
                      <a:pt x="15010" y="12053"/>
                      <a:pt x="14181" y="12912"/>
                      <a:pt x="13174" y="13563"/>
                    </a:cubicBezTo>
                    <a:cubicBezTo>
                      <a:pt x="12138" y="14215"/>
                      <a:pt x="10954" y="14540"/>
                      <a:pt x="9621" y="14540"/>
                    </a:cubicBezTo>
                    <a:lnTo>
                      <a:pt x="2013" y="14540"/>
                    </a:lnTo>
                    <a:lnTo>
                      <a:pt x="2191" y="14185"/>
                    </a:lnTo>
                    <a:lnTo>
                      <a:pt x="2191" y="24106"/>
                    </a:lnTo>
                    <a:cubicBezTo>
                      <a:pt x="2191" y="24402"/>
                      <a:pt x="2072" y="24639"/>
                      <a:pt x="1865" y="24876"/>
                    </a:cubicBezTo>
                    <a:cubicBezTo>
                      <a:pt x="1658" y="25083"/>
                      <a:pt x="1391" y="25202"/>
                      <a:pt x="1095" y="25202"/>
                    </a:cubicBezTo>
                    <a:cubicBezTo>
                      <a:pt x="770" y="25202"/>
                      <a:pt x="503" y="25083"/>
                      <a:pt x="296" y="24876"/>
                    </a:cubicBezTo>
                    <a:cubicBezTo>
                      <a:pt x="89" y="24668"/>
                      <a:pt x="0" y="24402"/>
                      <a:pt x="0" y="24106"/>
                    </a:cubicBezTo>
                    <a:lnTo>
                      <a:pt x="0" y="1096"/>
                    </a:lnTo>
                    <a:cubicBezTo>
                      <a:pt x="0" y="800"/>
                      <a:pt x="118" y="563"/>
                      <a:pt x="326" y="326"/>
                    </a:cubicBezTo>
                    <a:cubicBezTo>
                      <a:pt x="533" y="118"/>
                      <a:pt x="799" y="0"/>
                      <a:pt x="1066" y="0"/>
                    </a:cubicBezTo>
                    <a:lnTo>
                      <a:pt x="9621" y="0"/>
                    </a:lnTo>
                    <a:close/>
                    <a:moveTo>
                      <a:pt x="9621" y="12438"/>
                    </a:moveTo>
                    <a:cubicBezTo>
                      <a:pt x="10539" y="12438"/>
                      <a:pt x="11368" y="12201"/>
                      <a:pt x="12049" y="11727"/>
                    </a:cubicBezTo>
                    <a:cubicBezTo>
                      <a:pt x="12760" y="11253"/>
                      <a:pt x="13292" y="10631"/>
                      <a:pt x="13677" y="9832"/>
                    </a:cubicBezTo>
                    <a:cubicBezTo>
                      <a:pt x="14062" y="9032"/>
                      <a:pt x="14269" y="8144"/>
                      <a:pt x="14269" y="7167"/>
                    </a:cubicBezTo>
                    <a:cubicBezTo>
                      <a:pt x="14269" y="6189"/>
                      <a:pt x="14062" y="5330"/>
                      <a:pt x="13677" y="4560"/>
                    </a:cubicBezTo>
                    <a:cubicBezTo>
                      <a:pt x="13292" y="3790"/>
                      <a:pt x="12730" y="3228"/>
                      <a:pt x="12049" y="2784"/>
                    </a:cubicBezTo>
                    <a:cubicBezTo>
                      <a:pt x="11368" y="2339"/>
                      <a:pt x="10539" y="2132"/>
                      <a:pt x="9621" y="2132"/>
                    </a:cubicBezTo>
                    <a:lnTo>
                      <a:pt x="2013" y="2132"/>
                    </a:lnTo>
                    <a:lnTo>
                      <a:pt x="2191" y="1806"/>
                    </a:lnTo>
                    <a:lnTo>
                      <a:pt x="2191" y="12675"/>
                    </a:lnTo>
                    <a:lnTo>
                      <a:pt x="1984" y="12468"/>
                    </a:lnTo>
                    <a:lnTo>
                      <a:pt x="9621" y="12468"/>
                    </a:lnTo>
                    <a:close/>
                  </a:path>
                </a:pathLst>
              </a:custGeom>
              <a:solidFill>
                <a:srgbClr val="212222"/>
              </a:solidFill>
              <a:ln w="2959" cap="flat">
                <a:noFill/>
                <a:prstDash val="solid"/>
                <a:miter/>
              </a:ln>
            </p:spPr>
            <p:txBody>
              <a:bodyPr rtlCol="0" anchor="ctr"/>
              <a:lstStyle/>
              <a:p>
                <a:endParaRPr lang="en-US" sz="2689"/>
              </a:p>
            </p:txBody>
          </p:sp>
          <p:sp>
            <p:nvSpPr>
              <p:cNvPr id="102" name="Graphic 6">
                <a:extLst>
                  <a:ext uri="{FF2B5EF4-FFF2-40B4-BE49-F238E27FC236}">
                    <a16:creationId xmlns:a16="http://schemas.microsoft.com/office/drawing/2014/main" id="{75FEFEE4-57AB-9F24-29B3-BDD5FC361934}"/>
                  </a:ext>
                </a:extLst>
              </p:cNvPr>
              <p:cNvSpPr/>
              <p:nvPr/>
            </p:nvSpPr>
            <p:spPr>
              <a:xfrm>
                <a:off x="1173788" y="3092112"/>
                <a:ext cx="15364" cy="25201"/>
              </a:xfrm>
              <a:custGeom>
                <a:avLst/>
                <a:gdLst>
                  <a:gd name="connsiteX0" fmla="*/ 1095 w 15364"/>
                  <a:gd name="connsiteY0" fmla="*/ 0 h 25201"/>
                  <a:gd name="connsiteX1" fmla="*/ 14269 w 15364"/>
                  <a:gd name="connsiteY1" fmla="*/ 0 h 25201"/>
                  <a:gd name="connsiteX2" fmla="*/ 15039 w 15364"/>
                  <a:gd name="connsiteY2" fmla="*/ 296 h 25201"/>
                  <a:gd name="connsiteX3" fmla="*/ 15365 w 15364"/>
                  <a:gd name="connsiteY3" fmla="*/ 1066 h 25201"/>
                  <a:gd name="connsiteX4" fmla="*/ 15039 w 15364"/>
                  <a:gd name="connsiteY4" fmla="*/ 1806 h 25201"/>
                  <a:gd name="connsiteX5" fmla="*/ 14269 w 15364"/>
                  <a:gd name="connsiteY5" fmla="*/ 2103 h 25201"/>
                  <a:gd name="connsiteX6" fmla="*/ 1924 w 15364"/>
                  <a:gd name="connsiteY6" fmla="*/ 2103 h 25201"/>
                  <a:gd name="connsiteX7" fmla="*/ 2280 w 15364"/>
                  <a:gd name="connsiteY7" fmla="*/ 1481 h 25201"/>
                  <a:gd name="connsiteX8" fmla="*/ 2280 w 15364"/>
                  <a:gd name="connsiteY8" fmla="*/ 11579 h 25201"/>
                  <a:gd name="connsiteX9" fmla="*/ 1895 w 15364"/>
                  <a:gd name="connsiteY9" fmla="*/ 11105 h 25201"/>
                  <a:gd name="connsiteX10" fmla="*/ 12671 w 15364"/>
                  <a:gd name="connsiteY10" fmla="*/ 11105 h 25201"/>
                  <a:gd name="connsiteX11" fmla="*/ 13411 w 15364"/>
                  <a:gd name="connsiteY11" fmla="*/ 11431 h 25201"/>
                  <a:gd name="connsiteX12" fmla="*/ 13737 w 15364"/>
                  <a:gd name="connsiteY12" fmla="*/ 12171 h 25201"/>
                  <a:gd name="connsiteX13" fmla="*/ 13411 w 15364"/>
                  <a:gd name="connsiteY13" fmla="*/ 12941 h 25201"/>
                  <a:gd name="connsiteX14" fmla="*/ 12671 w 15364"/>
                  <a:gd name="connsiteY14" fmla="*/ 13237 h 25201"/>
                  <a:gd name="connsiteX15" fmla="*/ 1954 w 15364"/>
                  <a:gd name="connsiteY15" fmla="*/ 13237 h 25201"/>
                  <a:gd name="connsiteX16" fmla="*/ 2280 w 15364"/>
                  <a:gd name="connsiteY16" fmla="*/ 12882 h 25201"/>
                  <a:gd name="connsiteX17" fmla="*/ 2280 w 15364"/>
                  <a:gd name="connsiteY17" fmla="*/ 23247 h 25201"/>
                  <a:gd name="connsiteX18" fmla="*/ 2102 w 15364"/>
                  <a:gd name="connsiteY18" fmla="*/ 23040 h 25201"/>
                  <a:gd name="connsiteX19" fmla="*/ 14269 w 15364"/>
                  <a:gd name="connsiteY19" fmla="*/ 23040 h 25201"/>
                  <a:gd name="connsiteX20" fmla="*/ 15039 w 15364"/>
                  <a:gd name="connsiteY20" fmla="*/ 23365 h 25201"/>
                  <a:gd name="connsiteX21" fmla="*/ 15365 w 15364"/>
                  <a:gd name="connsiteY21" fmla="*/ 24135 h 25201"/>
                  <a:gd name="connsiteX22" fmla="*/ 15039 w 15364"/>
                  <a:gd name="connsiteY22" fmla="*/ 24905 h 25201"/>
                  <a:gd name="connsiteX23" fmla="*/ 14269 w 15364"/>
                  <a:gd name="connsiteY23" fmla="*/ 25202 h 25201"/>
                  <a:gd name="connsiteX24" fmla="*/ 1095 w 15364"/>
                  <a:gd name="connsiteY24" fmla="*/ 25202 h 25201"/>
                  <a:gd name="connsiteX25" fmla="*/ 326 w 15364"/>
                  <a:gd name="connsiteY25" fmla="*/ 24876 h 25201"/>
                  <a:gd name="connsiteX26" fmla="*/ 0 w 15364"/>
                  <a:gd name="connsiteY26" fmla="*/ 24106 h 25201"/>
                  <a:gd name="connsiteX27" fmla="*/ 0 w 15364"/>
                  <a:gd name="connsiteY27" fmla="*/ 1096 h 25201"/>
                  <a:gd name="connsiteX28" fmla="*/ 326 w 15364"/>
                  <a:gd name="connsiteY28" fmla="*/ 326 h 25201"/>
                  <a:gd name="connsiteX29" fmla="*/ 1095 w 15364"/>
                  <a:gd name="connsiteY29" fmla="*/ 0 h 2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364" h="25201">
                    <a:moveTo>
                      <a:pt x="1095" y="0"/>
                    </a:moveTo>
                    <a:lnTo>
                      <a:pt x="14269" y="0"/>
                    </a:lnTo>
                    <a:cubicBezTo>
                      <a:pt x="14565" y="0"/>
                      <a:pt x="14802" y="89"/>
                      <a:pt x="15039" y="296"/>
                    </a:cubicBezTo>
                    <a:cubicBezTo>
                      <a:pt x="15246" y="503"/>
                      <a:pt x="15365" y="770"/>
                      <a:pt x="15365" y="1066"/>
                    </a:cubicBezTo>
                    <a:cubicBezTo>
                      <a:pt x="15365" y="1392"/>
                      <a:pt x="15276" y="1629"/>
                      <a:pt x="15039" y="1806"/>
                    </a:cubicBezTo>
                    <a:cubicBezTo>
                      <a:pt x="14832" y="2014"/>
                      <a:pt x="14565" y="2103"/>
                      <a:pt x="14269" y="2103"/>
                    </a:cubicBezTo>
                    <a:lnTo>
                      <a:pt x="1924" y="2103"/>
                    </a:lnTo>
                    <a:lnTo>
                      <a:pt x="2280" y="1481"/>
                    </a:lnTo>
                    <a:lnTo>
                      <a:pt x="2280" y="11579"/>
                    </a:lnTo>
                    <a:lnTo>
                      <a:pt x="1895" y="11105"/>
                    </a:lnTo>
                    <a:lnTo>
                      <a:pt x="12671" y="11105"/>
                    </a:lnTo>
                    <a:cubicBezTo>
                      <a:pt x="12967" y="11105"/>
                      <a:pt x="13204" y="11224"/>
                      <a:pt x="13411" y="11431"/>
                    </a:cubicBezTo>
                    <a:cubicBezTo>
                      <a:pt x="13618" y="11638"/>
                      <a:pt x="13737" y="11905"/>
                      <a:pt x="13737" y="12171"/>
                    </a:cubicBezTo>
                    <a:cubicBezTo>
                      <a:pt x="13737" y="12468"/>
                      <a:pt x="13618" y="12734"/>
                      <a:pt x="13411" y="12941"/>
                    </a:cubicBezTo>
                    <a:cubicBezTo>
                      <a:pt x="13204" y="13119"/>
                      <a:pt x="12937" y="13237"/>
                      <a:pt x="12671" y="13237"/>
                    </a:cubicBezTo>
                    <a:lnTo>
                      <a:pt x="1954" y="13237"/>
                    </a:lnTo>
                    <a:lnTo>
                      <a:pt x="2280" y="12882"/>
                    </a:lnTo>
                    <a:lnTo>
                      <a:pt x="2280" y="23247"/>
                    </a:lnTo>
                    <a:lnTo>
                      <a:pt x="2102" y="23040"/>
                    </a:lnTo>
                    <a:lnTo>
                      <a:pt x="14269" y="23040"/>
                    </a:lnTo>
                    <a:cubicBezTo>
                      <a:pt x="14565" y="23040"/>
                      <a:pt x="14802" y="23158"/>
                      <a:pt x="15039" y="23365"/>
                    </a:cubicBezTo>
                    <a:cubicBezTo>
                      <a:pt x="15246" y="23573"/>
                      <a:pt x="15365" y="23839"/>
                      <a:pt x="15365" y="24135"/>
                    </a:cubicBezTo>
                    <a:cubicBezTo>
                      <a:pt x="15365" y="24461"/>
                      <a:pt x="15276" y="24698"/>
                      <a:pt x="15039" y="24905"/>
                    </a:cubicBezTo>
                    <a:cubicBezTo>
                      <a:pt x="14832" y="25113"/>
                      <a:pt x="14565" y="25202"/>
                      <a:pt x="14269" y="25202"/>
                    </a:cubicBezTo>
                    <a:lnTo>
                      <a:pt x="1095" y="25202"/>
                    </a:lnTo>
                    <a:cubicBezTo>
                      <a:pt x="799" y="25202"/>
                      <a:pt x="562" y="25083"/>
                      <a:pt x="326" y="24876"/>
                    </a:cubicBezTo>
                    <a:cubicBezTo>
                      <a:pt x="118" y="24668"/>
                      <a:pt x="0" y="24402"/>
                      <a:pt x="0" y="24106"/>
                    </a:cubicBezTo>
                    <a:lnTo>
                      <a:pt x="0" y="1096"/>
                    </a:lnTo>
                    <a:cubicBezTo>
                      <a:pt x="0" y="800"/>
                      <a:pt x="118" y="563"/>
                      <a:pt x="326" y="326"/>
                    </a:cubicBezTo>
                    <a:cubicBezTo>
                      <a:pt x="562" y="118"/>
                      <a:pt x="799" y="0"/>
                      <a:pt x="1095" y="0"/>
                    </a:cubicBezTo>
                    <a:close/>
                  </a:path>
                </a:pathLst>
              </a:custGeom>
              <a:solidFill>
                <a:srgbClr val="212222"/>
              </a:solidFill>
              <a:ln w="2959" cap="flat">
                <a:noFill/>
                <a:prstDash val="solid"/>
                <a:miter/>
              </a:ln>
            </p:spPr>
            <p:txBody>
              <a:bodyPr rtlCol="0" anchor="ctr"/>
              <a:lstStyle/>
              <a:p>
                <a:endParaRPr lang="en-US" sz="2689"/>
              </a:p>
            </p:txBody>
          </p:sp>
          <p:sp>
            <p:nvSpPr>
              <p:cNvPr id="104" name="Graphic 6">
                <a:extLst>
                  <a:ext uri="{FF2B5EF4-FFF2-40B4-BE49-F238E27FC236}">
                    <a16:creationId xmlns:a16="http://schemas.microsoft.com/office/drawing/2014/main" id="{10A522B6-6254-6137-601F-30BB2DC59825}"/>
                  </a:ext>
                </a:extLst>
              </p:cNvPr>
              <p:cNvSpPr/>
              <p:nvPr/>
            </p:nvSpPr>
            <p:spPr>
              <a:xfrm>
                <a:off x="1191857" y="3091994"/>
                <a:ext cx="21127" cy="25290"/>
              </a:xfrm>
              <a:custGeom>
                <a:avLst/>
                <a:gdLst>
                  <a:gd name="connsiteX0" fmla="*/ 10766 w 21127"/>
                  <a:gd name="connsiteY0" fmla="*/ 2872 h 25290"/>
                  <a:gd name="connsiteX1" fmla="*/ 2033 w 21127"/>
                  <a:gd name="connsiteY1" fmla="*/ 24580 h 25290"/>
                  <a:gd name="connsiteX2" fmla="*/ 1648 w 21127"/>
                  <a:gd name="connsiteY2" fmla="*/ 25113 h 25290"/>
                  <a:gd name="connsiteX3" fmla="*/ 1085 w 21127"/>
                  <a:gd name="connsiteY3" fmla="*/ 25290 h 25290"/>
                  <a:gd name="connsiteX4" fmla="*/ 316 w 21127"/>
                  <a:gd name="connsiteY4" fmla="*/ 25024 h 25290"/>
                  <a:gd name="connsiteX5" fmla="*/ 19 w 21127"/>
                  <a:gd name="connsiteY5" fmla="*/ 24372 h 25290"/>
                  <a:gd name="connsiteX6" fmla="*/ 49 w 21127"/>
                  <a:gd name="connsiteY6" fmla="*/ 23928 h 25290"/>
                  <a:gd name="connsiteX7" fmla="*/ 9522 w 21127"/>
                  <a:gd name="connsiteY7" fmla="*/ 711 h 25290"/>
                  <a:gd name="connsiteX8" fmla="*/ 9967 w 21127"/>
                  <a:gd name="connsiteY8" fmla="*/ 148 h 25290"/>
                  <a:gd name="connsiteX9" fmla="*/ 10588 w 21127"/>
                  <a:gd name="connsiteY9" fmla="*/ 0 h 25290"/>
                  <a:gd name="connsiteX10" fmla="*/ 11210 w 21127"/>
                  <a:gd name="connsiteY10" fmla="*/ 207 h 25290"/>
                  <a:gd name="connsiteX11" fmla="*/ 11624 w 21127"/>
                  <a:gd name="connsiteY11" fmla="*/ 740 h 25290"/>
                  <a:gd name="connsiteX12" fmla="*/ 21068 w 21127"/>
                  <a:gd name="connsiteY12" fmla="*/ 23839 h 25290"/>
                  <a:gd name="connsiteX13" fmla="*/ 21127 w 21127"/>
                  <a:gd name="connsiteY13" fmla="*/ 24254 h 25290"/>
                  <a:gd name="connsiteX14" fmla="*/ 20802 w 21127"/>
                  <a:gd name="connsiteY14" fmla="*/ 25024 h 25290"/>
                  <a:gd name="connsiteX15" fmla="*/ 20032 w 21127"/>
                  <a:gd name="connsiteY15" fmla="*/ 25290 h 25290"/>
                  <a:gd name="connsiteX16" fmla="*/ 19410 w 21127"/>
                  <a:gd name="connsiteY16" fmla="*/ 25083 h 25290"/>
                  <a:gd name="connsiteX17" fmla="*/ 18996 w 21127"/>
                  <a:gd name="connsiteY17" fmla="*/ 24550 h 25290"/>
                  <a:gd name="connsiteX18" fmla="*/ 10055 w 21127"/>
                  <a:gd name="connsiteY18" fmla="*/ 2695 h 25290"/>
                  <a:gd name="connsiteX19" fmla="*/ 10766 w 21127"/>
                  <a:gd name="connsiteY19" fmla="*/ 2872 h 25290"/>
                  <a:gd name="connsiteX20" fmla="*/ 4134 w 21127"/>
                  <a:gd name="connsiteY20" fmla="*/ 18035 h 25290"/>
                  <a:gd name="connsiteX21" fmla="*/ 5052 w 21127"/>
                  <a:gd name="connsiteY21" fmla="*/ 15903 h 25290"/>
                  <a:gd name="connsiteX22" fmla="*/ 16184 w 21127"/>
                  <a:gd name="connsiteY22" fmla="*/ 15903 h 25290"/>
                  <a:gd name="connsiteX23" fmla="*/ 16628 w 21127"/>
                  <a:gd name="connsiteY23" fmla="*/ 18035 h 25290"/>
                  <a:gd name="connsiteX24" fmla="*/ 4134 w 21127"/>
                  <a:gd name="connsiteY24" fmla="*/ 18035 h 2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127" h="25290">
                    <a:moveTo>
                      <a:pt x="10766" y="2872"/>
                    </a:moveTo>
                    <a:lnTo>
                      <a:pt x="2033" y="24580"/>
                    </a:lnTo>
                    <a:cubicBezTo>
                      <a:pt x="1944" y="24817"/>
                      <a:pt x="1796" y="24994"/>
                      <a:pt x="1648" y="25113"/>
                    </a:cubicBezTo>
                    <a:cubicBezTo>
                      <a:pt x="1470" y="25231"/>
                      <a:pt x="1292" y="25290"/>
                      <a:pt x="1085" y="25290"/>
                    </a:cubicBezTo>
                    <a:cubicBezTo>
                      <a:pt x="760" y="25290"/>
                      <a:pt x="493" y="25201"/>
                      <a:pt x="316" y="25024"/>
                    </a:cubicBezTo>
                    <a:cubicBezTo>
                      <a:pt x="138" y="24846"/>
                      <a:pt x="49" y="24609"/>
                      <a:pt x="19" y="24372"/>
                    </a:cubicBezTo>
                    <a:cubicBezTo>
                      <a:pt x="-10" y="24254"/>
                      <a:pt x="-10" y="24106"/>
                      <a:pt x="49" y="23928"/>
                    </a:cubicBezTo>
                    <a:lnTo>
                      <a:pt x="9522" y="711"/>
                    </a:lnTo>
                    <a:cubicBezTo>
                      <a:pt x="9641" y="444"/>
                      <a:pt x="9789" y="266"/>
                      <a:pt x="9967" y="148"/>
                    </a:cubicBezTo>
                    <a:cubicBezTo>
                      <a:pt x="10144" y="29"/>
                      <a:pt x="10351" y="0"/>
                      <a:pt x="10588" y="0"/>
                    </a:cubicBezTo>
                    <a:cubicBezTo>
                      <a:pt x="10825" y="0"/>
                      <a:pt x="11032" y="59"/>
                      <a:pt x="11210" y="207"/>
                    </a:cubicBezTo>
                    <a:cubicBezTo>
                      <a:pt x="11388" y="326"/>
                      <a:pt x="11536" y="503"/>
                      <a:pt x="11624" y="740"/>
                    </a:cubicBezTo>
                    <a:lnTo>
                      <a:pt x="21068" y="23839"/>
                    </a:lnTo>
                    <a:cubicBezTo>
                      <a:pt x="21127" y="23987"/>
                      <a:pt x="21127" y="24135"/>
                      <a:pt x="21127" y="24254"/>
                    </a:cubicBezTo>
                    <a:cubicBezTo>
                      <a:pt x="21127" y="24580"/>
                      <a:pt x="21009" y="24846"/>
                      <a:pt x="20802" y="25024"/>
                    </a:cubicBezTo>
                    <a:cubicBezTo>
                      <a:pt x="20595" y="25201"/>
                      <a:pt x="20328" y="25290"/>
                      <a:pt x="20032" y="25290"/>
                    </a:cubicBezTo>
                    <a:cubicBezTo>
                      <a:pt x="19795" y="25290"/>
                      <a:pt x="19588" y="25231"/>
                      <a:pt x="19410" y="25083"/>
                    </a:cubicBezTo>
                    <a:cubicBezTo>
                      <a:pt x="19233" y="24965"/>
                      <a:pt x="19085" y="24787"/>
                      <a:pt x="18996" y="24550"/>
                    </a:cubicBezTo>
                    <a:lnTo>
                      <a:pt x="10055" y="2695"/>
                    </a:lnTo>
                    <a:lnTo>
                      <a:pt x="10766" y="2872"/>
                    </a:lnTo>
                    <a:close/>
                    <a:moveTo>
                      <a:pt x="4134" y="18035"/>
                    </a:moveTo>
                    <a:lnTo>
                      <a:pt x="5052" y="15903"/>
                    </a:lnTo>
                    <a:lnTo>
                      <a:pt x="16184" y="15903"/>
                    </a:lnTo>
                    <a:lnTo>
                      <a:pt x="16628" y="18035"/>
                    </a:lnTo>
                    <a:lnTo>
                      <a:pt x="4134" y="18035"/>
                    </a:lnTo>
                    <a:close/>
                  </a:path>
                </a:pathLst>
              </a:custGeom>
              <a:solidFill>
                <a:srgbClr val="212222"/>
              </a:solidFill>
              <a:ln w="2959" cap="flat">
                <a:noFill/>
                <a:prstDash val="solid"/>
                <a:miter/>
              </a:ln>
            </p:spPr>
            <p:txBody>
              <a:bodyPr rtlCol="0" anchor="ctr"/>
              <a:lstStyle/>
              <a:p>
                <a:endParaRPr lang="en-US" sz="2689"/>
              </a:p>
            </p:txBody>
          </p:sp>
          <p:sp>
            <p:nvSpPr>
              <p:cNvPr id="108" name="Graphic 6">
                <a:extLst>
                  <a:ext uri="{FF2B5EF4-FFF2-40B4-BE49-F238E27FC236}">
                    <a16:creationId xmlns:a16="http://schemas.microsoft.com/office/drawing/2014/main" id="{131852DF-411A-A990-EB5E-5194CC579CFD}"/>
                  </a:ext>
                </a:extLst>
              </p:cNvPr>
              <p:cNvSpPr/>
              <p:nvPr/>
            </p:nvSpPr>
            <p:spPr>
              <a:xfrm>
                <a:off x="1217485" y="3092112"/>
                <a:ext cx="19390" cy="25142"/>
              </a:xfrm>
              <a:custGeom>
                <a:avLst/>
                <a:gdLst>
                  <a:gd name="connsiteX0" fmla="*/ 18384 w 19390"/>
                  <a:gd name="connsiteY0" fmla="*/ 0 h 25142"/>
                  <a:gd name="connsiteX1" fmla="*/ 19124 w 19390"/>
                  <a:gd name="connsiteY1" fmla="*/ 296 h 25142"/>
                  <a:gd name="connsiteX2" fmla="*/ 19391 w 19390"/>
                  <a:gd name="connsiteY2" fmla="*/ 1007 h 25142"/>
                  <a:gd name="connsiteX3" fmla="*/ 19391 w 19390"/>
                  <a:gd name="connsiteY3" fmla="*/ 24017 h 25142"/>
                  <a:gd name="connsiteX4" fmla="*/ 19065 w 19390"/>
                  <a:gd name="connsiteY4" fmla="*/ 24846 h 25142"/>
                  <a:gd name="connsiteX5" fmla="*/ 18296 w 19390"/>
                  <a:gd name="connsiteY5" fmla="*/ 25142 h 25142"/>
                  <a:gd name="connsiteX6" fmla="*/ 17822 w 19390"/>
                  <a:gd name="connsiteY6" fmla="*/ 25053 h 25142"/>
                  <a:gd name="connsiteX7" fmla="*/ 17437 w 19390"/>
                  <a:gd name="connsiteY7" fmla="*/ 24787 h 25142"/>
                  <a:gd name="connsiteX8" fmla="*/ 1421 w 19390"/>
                  <a:gd name="connsiteY8" fmla="*/ 3169 h 25142"/>
                  <a:gd name="connsiteX9" fmla="*/ 2013 w 19390"/>
                  <a:gd name="connsiteY9" fmla="*/ 2843 h 25142"/>
                  <a:gd name="connsiteX10" fmla="*/ 2013 w 19390"/>
                  <a:gd name="connsiteY10" fmla="*/ 24165 h 25142"/>
                  <a:gd name="connsiteX11" fmla="*/ 1717 w 19390"/>
                  <a:gd name="connsiteY11" fmla="*/ 24846 h 25142"/>
                  <a:gd name="connsiteX12" fmla="*/ 1007 w 19390"/>
                  <a:gd name="connsiteY12" fmla="*/ 25142 h 25142"/>
                  <a:gd name="connsiteX13" fmla="*/ 266 w 19390"/>
                  <a:gd name="connsiteY13" fmla="*/ 24846 h 25142"/>
                  <a:gd name="connsiteX14" fmla="*/ 0 w 19390"/>
                  <a:gd name="connsiteY14" fmla="*/ 24165 h 25142"/>
                  <a:gd name="connsiteX15" fmla="*/ 0 w 19390"/>
                  <a:gd name="connsiteY15" fmla="*/ 1066 h 25142"/>
                  <a:gd name="connsiteX16" fmla="*/ 326 w 19390"/>
                  <a:gd name="connsiteY16" fmla="*/ 267 h 25142"/>
                  <a:gd name="connsiteX17" fmla="*/ 1036 w 19390"/>
                  <a:gd name="connsiteY17" fmla="*/ 0 h 25142"/>
                  <a:gd name="connsiteX18" fmla="*/ 1510 w 19390"/>
                  <a:gd name="connsiteY18" fmla="*/ 89 h 25142"/>
                  <a:gd name="connsiteX19" fmla="*/ 1924 w 19390"/>
                  <a:gd name="connsiteY19" fmla="*/ 385 h 25142"/>
                  <a:gd name="connsiteX20" fmla="*/ 17763 w 19390"/>
                  <a:gd name="connsiteY20" fmla="*/ 21737 h 25142"/>
                  <a:gd name="connsiteX21" fmla="*/ 17407 w 19390"/>
                  <a:gd name="connsiteY21" fmla="*/ 22388 h 25142"/>
                  <a:gd name="connsiteX22" fmla="*/ 17407 w 19390"/>
                  <a:gd name="connsiteY22" fmla="*/ 1007 h 25142"/>
                  <a:gd name="connsiteX23" fmla="*/ 17704 w 19390"/>
                  <a:gd name="connsiteY23" fmla="*/ 296 h 25142"/>
                  <a:gd name="connsiteX24" fmla="*/ 18384 w 19390"/>
                  <a:gd name="connsiteY24" fmla="*/ 0 h 2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90" h="25142">
                    <a:moveTo>
                      <a:pt x="18384" y="0"/>
                    </a:moveTo>
                    <a:cubicBezTo>
                      <a:pt x="18710" y="0"/>
                      <a:pt x="18947" y="89"/>
                      <a:pt x="19124" y="296"/>
                    </a:cubicBezTo>
                    <a:cubicBezTo>
                      <a:pt x="19302" y="503"/>
                      <a:pt x="19391" y="711"/>
                      <a:pt x="19391" y="1007"/>
                    </a:cubicBezTo>
                    <a:lnTo>
                      <a:pt x="19391" y="24017"/>
                    </a:lnTo>
                    <a:cubicBezTo>
                      <a:pt x="19391" y="24372"/>
                      <a:pt x="19273" y="24668"/>
                      <a:pt x="19065" y="24846"/>
                    </a:cubicBezTo>
                    <a:cubicBezTo>
                      <a:pt x="18828" y="25053"/>
                      <a:pt x="18562" y="25142"/>
                      <a:pt x="18296" y="25142"/>
                    </a:cubicBezTo>
                    <a:cubicBezTo>
                      <a:pt x="18148" y="25142"/>
                      <a:pt x="18000" y="25113"/>
                      <a:pt x="17822" y="25053"/>
                    </a:cubicBezTo>
                    <a:cubicBezTo>
                      <a:pt x="17644" y="24994"/>
                      <a:pt x="17526" y="24905"/>
                      <a:pt x="17437" y="24787"/>
                    </a:cubicBezTo>
                    <a:lnTo>
                      <a:pt x="1421" y="3169"/>
                    </a:lnTo>
                    <a:lnTo>
                      <a:pt x="2013" y="2843"/>
                    </a:lnTo>
                    <a:lnTo>
                      <a:pt x="2013" y="24165"/>
                    </a:lnTo>
                    <a:cubicBezTo>
                      <a:pt x="2013" y="24432"/>
                      <a:pt x="1924" y="24668"/>
                      <a:pt x="1717" y="24846"/>
                    </a:cubicBezTo>
                    <a:cubicBezTo>
                      <a:pt x="1539" y="25053"/>
                      <a:pt x="1273" y="25142"/>
                      <a:pt x="1007" y="25142"/>
                    </a:cubicBezTo>
                    <a:cubicBezTo>
                      <a:pt x="710" y="25142"/>
                      <a:pt x="444" y="25053"/>
                      <a:pt x="266" y="24846"/>
                    </a:cubicBezTo>
                    <a:cubicBezTo>
                      <a:pt x="89" y="24639"/>
                      <a:pt x="0" y="24432"/>
                      <a:pt x="0" y="24165"/>
                    </a:cubicBezTo>
                    <a:lnTo>
                      <a:pt x="0" y="1066"/>
                    </a:lnTo>
                    <a:cubicBezTo>
                      <a:pt x="0" y="711"/>
                      <a:pt x="89" y="444"/>
                      <a:pt x="326" y="267"/>
                    </a:cubicBezTo>
                    <a:cubicBezTo>
                      <a:pt x="533" y="89"/>
                      <a:pt x="770" y="0"/>
                      <a:pt x="1036" y="0"/>
                    </a:cubicBezTo>
                    <a:cubicBezTo>
                      <a:pt x="1184" y="0"/>
                      <a:pt x="1332" y="30"/>
                      <a:pt x="1510" y="89"/>
                    </a:cubicBezTo>
                    <a:cubicBezTo>
                      <a:pt x="1687" y="148"/>
                      <a:pt x="1806" y="267"/>
                      <a:pt x="1924" y="385"/>
                    </a:cubicBezTo>
                    <a:lnTo>
                      <a:pt x="17763" y="21737"/>
                    </a:lnTo>
                    <a:lnTo>
                      <a:pt x="17407" y="22388"/>
                    </a:lnTo>
                    <a:lnTo>
                      <a:pt x="17407" y="1007"/>
                    </a:lnTo>
                    <a:cubicBezTo>
                      <a:pt x="17407" y="711"/>
                      <a:pt x="17526" y="474"/>
                      <a:pt x="17704" y="296"/>
                    </a:cubicBezTo>
                    <a:cubicBezTo>
                      <a:pt x="17881" y="89"/>
                      <a:pt x="18118" y="0"/>
                      <a:pt x="18384" y="0"/>
                    </a:cubicBezTo>
                    <a:close/>
                  </a:path>
                </a:pathLst>
              </a:custGeom>
              <a:solidFill>
                <a:srgbClr val="212222"/>
              </a:solidFill>
              <a:ln w="2959" cap="flat">
                <a:noFill/>
                <a:prstDash val="solid"/>
                <a:miter/>
              </a:ln>
            </p:spPr>
            <p:txBody>
              <a:bodyPr rtlCol="0" anchor="ctr"/>
              <a:lstStyle/>
              <a:p>
                <a:endParaRPr lang="en-US" sz="2689"/>
              </a:p>
            </p:txBody>
          </p:sp>
          <p:sp>
            <p:nvSpPr>
              <p:cNvPr id="109" name="Graphic 6">
                <a:extLst>
                  <a:ext uri="{FF2B5EF4-FFF2-40B4-BE49-F238E27FC236}">
                    <a16:creationId xmlns:a16="http://schemas.microsoft.com/office/drawing/2014/main" id="{24378F58-D2BE-BC82-E03E-AF46CD00F791}"/>
                  </a:ext>
                </a:extLst>
              </p:cNvPr>
              <p:cNvSpPr/>
              <p:nvPr/>
            </p:nvSpPr>
            <p:spPr>
              <a:xfrm>
                <a:off x="1055104" y="3135260"/>
                <a:ext cx="15335" cy="25171"/>
              </a:xfrm>
              <a:custGeom>
                <a:avLst/>
                <a:gdLst>
                  <a:gd name="connsiteX0" fmla="*/ 1095 w 15335"/>
                  <a:gd name="connsiteY0" fmla="*/ 0 h 25171"/>
                  <a:gd name="connsiteX1" fmla="*/ 14269 w 15335"/>
                  <a:gd name="connsiteY1" fmla="*/ 0 h 25171"/>
                  <a:gd name="connsiteX2" fmla="*/ 15010 w 15335"/>
                  <a:gd name="connsiteY2" fmla="*/ 296 h 25171"/>
                  <a:gd name="connsiteX3" fmla="*/ 15335 w 15335"/>
                  <a:gd name="connsiteY3" fmla="*/ 1066 h 25171"/>
                  <a:gd name="connsiteX4" fmla="*/ 15010 w 15335"/>
                  <a:gd name="connsiteY4" fmla="*/ 1806 h 25171"/>
                  <a:gd name="connsiteX5" fmla="*/ 14269 w 15335"/>
                  <a:gd name="connsiteY5" fmla="*/ 2102 h 25171"/>
                  <a:gd name="connsiteX6" fmla="*/ 1924 w 15335"/>
                  <a:gd name="connsiteY6" fmla="*/ 2102 h 25171"/>
                  <a:gd name="connsiteX7" fmla="*/ 2280 w 15335"/>
                  <a:gd name="connsiteY7" fmla="*/ 1481 h 25171"/>
                  <a:gd name="connsiteX8" fmla="*/ 2280 w 15335"/>
                  <a:gd name="connsiteY8" fmla="*/ 11579 h 25171"/>
                  <a:gd name="connsiteX9" fmla="*/ 1895 w 15335"/>
                  <a:gd name="connsiteY9" fmla="*/ 11105 h 25171"/>
                  <a:gd name="connsiteX10" fmla="*/ 12671 w 15335"/>
                  <a:gd name="connsiteY10" fmla="*/ 11105 h 25171"/>
                  <a:gd name="connsiteX11" fmla="*/ 13411 w 15335"/>
                  <a:gd name="connsiteY11" fmla="*/ 11431 h 25171"/>
                  <a:gd name="connsiteX12" fmla="*/ 13737 w 15335"/>
                  <a:gd name="connsiteY12" fmla="*/ 12171 h 25171"/>
                  <a:gd name="connsiteX13" fmla="*/ 13411 w 15335"/>
                  <a:gd name="connsiteY13" fmla="*/ 12941 h 25171"/>
                  <a:gd name="connsiteX14" fmla="*/ 12671 w 15335"/>
                  <a:gd name="connsiteY14" fmla="*/ 13237 h 25171"/>
                  <a:gd name="connsiteX15" fmla="*/ 1954 w 15335"/>
                  <a:gd name="connsiteY15" fmla="*/ 13237 h 25171"/>
                  <a:gd name="connsiteX16" fmla="*/ 2280 w 15335"/>
                  <a:gd name="connsiteY16" fmla="*/ 12882 h 25171"/>
                  <a:gd name="connsiteX17" fmla="*/ 2280 w 15335"/>
                  <a:gd name="connsiteY17" fmla="*/ 23247 h 25171"/>
                  <a:gd name="connsiteX18" fmla="*/ 2102 w 15335"/>
                  <a:gd name="connsiteY18" fmla="*/ 23040 h 25171"/>
                  <a:gd name="connsiteX19" fmla="*/ 14269 w 15335"/>
                  <a:gd name="connsiteY19" fmla="*/ 23040 h 25171"/>
                  <a:gd name="connsiteX20" fmla="*/ 15010 w 15335"/>
                  <a:gd name="connsiteY20" fmla="*/ 23365 h 25171"/>
                  <a:gd name="connsiteX21" fmla="*/ 15335 w 15335"/>
                  <a:gd name="connsiteY21" fmla="*/ 24135 h 25171"/>
                  <a:gd name="connsiteX22" fmla="*/ 15010 w 15335"/>
                  <a:gd name="connsiteY22" fmla="*/ 24876 h 25171"/>
                  <a:gd name="connsiteX23" fmla="*/ 14269 w 15335"/>
                  <a:gd name="connsiteY23" fmla="*/ 25172 h 25171"/>
                  <a:gd name="connsiteX24" fmla="*/ 1095 w 15335"/>
                  <a:gd name="connsiteY24" fmla="*/ 25172 h 25171"/>
                  <a:gd name="connsiteX25" fmla="*/ 326 w 15335"/>
                  <a:gd name="connsiteY25" fmla="*/ 24846 h 25171"/>
                  <a:gd name="connsiteX26" fmla="*/ 0 w 15335"/>
                  <a:gd name="connsiteY26" fmla="*/ 24106 h 25171"/>
                  <a:gd name="connsiteX27" fmla="*/ 0 w 15335"/>
                  <a:gd name="connsiteY27" fmla="*/ 1096 h 25171"/>
                  <a:gd name="connsiteX28" fmla="*/ 326 w 15335"/>
                  <a:gd name="connsiteY28" fmla="*/ 355 h 25171"/>
                  <a:gd name="connsiteX29" fmla="*/ 1095 w 15335"/>
                  <a:gd name="connsiteY29" fmla="*/ 0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335" h="25171">
                    <a:moveTo>
                      <a:pt x="1095" y="0"/>
                    </a:moveTo>
                    <a:lnTo>
                      <a:pt x="14269" y="0"/>
                    </a:lnTo>
                    <a:cubicBezTo>
                      <a:pt x="14565" y="0"/>
                      <a:pt x="14802" y="89"/>
                      <a:pt x="15010" y="296"/>
                    </a:cubicBezTo>
                    <a:cubicBezTo>
                      <a:pt x="15217" y="503"/>
                      <a:pt x="15335" y="770"/>
                      <a:pt x="15335" y="1066"/>
                    </a:cubicBezTo>
                    <a:cubicBezTo>
                      <a:pt x="15335" y="1362"/>
                      <a:pt x="15217" y="1629"/>
                      <a:pt x="15010" y="1806"/>
                    </a:cubicBezTo>
                    <a:cubicBezTo>
                      <a:pt x="14802" y="2014"/>
                      <a:pt x="14536" y="2102"/>
                      <a:pt x="14269" y="2102"/>
                    </a:cubicBezTo>
                    <a:lnTo>
                      <a:pt x="1924" y="2102"/>
                    </a:lnTo>
                    <a:lnTo>
                      <a:pt x="2280" y="1481"/>
                    </a:lnTo>
                    <a:lnTo>
                      <a:pt x="2280" y="11579"/>
                    </a:lnTo>
                    <a:lnTo>
                      <a:pt x="1895" y="11105"/>
                    </a:lnTo>
                    <a:lnTo>
                      <a:pt x="12671" y="11105"/>
                    </a:lnTo>
                    <a:cubicBezTo>
                      <a:pt x="12967" y="11105"/>
                      <a:pt x="13204" y="11224"/>
                      <a:pt x="13411" y="11431"/>
                    </a:cubicBezTo>
                    <a:cubicBezTo>
                      <a:pt x="13618" y="11638"/>
                      <a:pt x="13737" y="11905"/>
                      <a:pt x="13737" y="12171"/>
                    </a:cubicBezTo>
                    <a:cubicBezTo>
                      <a:pt x="13737" y="12497"/>
                      <a:pt x="13618" y="12734"/>
                      <a:pt x="13411" y="12941"/>
                    </a:cubicBezTo>
                    <a:cubicBezTo>
                      <a:pt x="13204" y="13119"/>
                      <a:pt x="12937" y="13237"/>
                      <a:pt x="12671" y="13237"/>
                    </a:cubicBezTo>
                    <a:lnTo>
                      <a:pt x="1954" y="13237"/>
                    </a:lnTo>
                    <a:lnTo>
                      <a:pt x="2280" y="12882"/>
                    </a:lnTo>
                    <a:lnTo>
                      <a:pt x="2280" y="23247"/>
                    </a:lnTo>
                    <a:lnTo>
                      <a:pt x="2102" y="23040"/>
                    </a:lnTo>
                    <a:lnTo>
                      <a:pt x="14269" y="23040"/>
                    </a:lnTo>
                    <a:cubicBezTo>
                      <a:pt x="14565" y="23040"/>
                      <a:pt x="14802" y="23158"/>
                      <a:pt x="15010" y="23365"/>
                    </a:cubicBezTo>
                    <a:cubicBezTo>
                      <a:pt x="15217" y="23573"/>
                      <a:pt x="15335" y="23839"/>
                      <a:pt x="15335" y="24135"/>
                    </a:cubicBezTo>
                    <a:cubicBezTo>
                      <a:pt x="15335" y="24432"/>
                      <a:pt x="15217" y="24698"/>
                      <a:pt x="15010" y="24876"/>
                    </a:cubicBezTo>
                    <a:cubicBezTo>
                      <a:pt x="14802" y="25083"/>
                      <a:pt x="14536" y="25172"/>
                      <a:pt x="14269" y="25172"/>
                    </a:cubicBezTo>
                    <a:lnTo>
                      <a:pt x="1095" y="25172"/>
                    </a:lnTo>
                    <a:cubicBezTo>
                      <a:pt x="799" y="25172"/>
                      <a:pt x="562" y="25053"/>
                      <a:pt x="326" y="24846"/>
                    </a:cubicBezTo>
                    <a:cubicBezTo>
                      <a:pt x="118" y="24639"/>
                      <a:pt x="0" y="24372"/>
                      <a:pt x="0" y="24106"/>
                    </a:cubicBezTo>
                    <a:lnTo>
                      <a:pt x="0" y="1096"/>
                    </a:lnTo>
                    <a:cubicBezTo>
                      <a:pt x="0" y="800"/>
                      <a:pt x="118" y="563"/>
                      <a:pt x="326" y="355"/>
                    </a:cubicBezTo>
                    <a:cubicBezTo>
                      <a:pt x="562" y="89"/>
                      <a:pt x="799" y="0"/>
                      <a:pt x="1095" y="0"/>
                    </a:cubicBezTo>
                    <a:close/>
                  </a:path>
                </a:pathLst>
              </a:custGeom>
              <a:solidFill>
                <a:srgbClr val="212222"/>
              </a:solidFill>
              <a:ln w="2959" cap="flat">
                <a:noFill/>
                <a:prstDash val="solid"/>
                <a:miter/>
              </a:ln>
            </p:spPr>
            <p:txBody>
              <a:bodyPr rtlCol="0" anchor="ctr"/>
              <a:lstStyle/>
              <a:p>
                <a:endParaRPr lang="en-US" sz="2689"/>
              </a:p>
            </p:txBody>
          </p:sp>
          <p:sp>
            <p:nvSpPr>
              <p:cNvPr id="110" name="Graphic 6">
                <a:extLst>
                  <a:ext uri="{FF2B5EF4-FFF2-40B4-BE49-F238E27FC236}">
                    <a16:creationId xmlns:a16="http://schemas.microsoft.com/office/drawing/2014/main" id="{F9C09FC3-FA0A-B312-C0E3-1207B7C17C61}"/>
                  </a:ext>
                </a:extLst>
              </p:cNvPr>
              <p:cNvSpPr/>
              <p:nvPr/>
            </p:nvSpPr>
            <p:spPr>
              <a:xfrm>
                <a:off x="1075561" y="3135260"/>
                <a:ext cx="19390" cy="25142"/>
              </a:xfrm>
              <a:custGeom>
                <a:avLst/>
                <a:gdLst>
                  <a:gd name="connsiteX0" fmla="*/ 18384 w 19390"/>
                  <a:gd name="connsiteY0" fmla="*/ 0 h 25142"/>
                  <a:gd name="connsiteX1" fmla="*/ 19124 w 19390"/>
                  <a:gd name="connsiteY1" fmla="*/ 296 h 25142"/>
                  <a:gd name="connsiteX2" fmla="*/ 19391 w 19390"/>
                  <a:gd name="connsiteY2" fmla="*/ 1007 h 25142"/>
                  <a:gd name="connsiteX3" fmla="*/ 19391 w 19390"/>
                  <a:gd name="connsiteY3" fmla="*/ 24017 h 25142"/>
                  <a:gd name="connsiteX4" fmla="*/ 19036 w 19390"/>
                  <a:gd name="connsiteY4" fmla="*/ 24846 h 25142"/>
                  <a:gd name="connsiteX5" fmla="*/ 18266 w 19390"/>
                  <a:gd name="connsiteY5" fmla="*/ 25142 h 25142"/>
                  <a:gd name="connsiteX6" fmla="*/ 17792 w 19390"/>
                  <a:gd name="connsiteY6" fmla="*/ 25053 h 25142"/>
                  <a:gd name="connsiteX7" fmla="*/ 17407 w 19390"/>
                  <a:gd name="connsiteY7" fmla="*/ 24787 h 25142"/>
                  <a:gd name="connsiteX8" fmla="*/ 1391 w 19390"/>
                  <a:gd name="connsiteY8" fmla="*/ 3169 h 25142"/>
                  <a:gd name="connsiteX9" fmla="*/ 2013 w 19390"/>
                  <a:gd name="connsiteY9" fmla="*/ 2843 h 25142"/>
                  <a:gd name="connsiteX10" fmla="*/ 2013 w 19390"/>
                  <a:gd name="connsiteY10" fmla="*/ 24165 h 25142"/>
                  <a:gd name="connsiteX11" fmla="*/ 1717 w 19390"/>
                  <a:gd name="connsiteY11" fmla="*/ 24846 h 25142"/>
                  <a:gd name="connsiteX12" fmla="*/ 1007 w 19390"/>
                  <a:gd name="connsiteY12" fmla="*/ 25142 h 25142"/>
                  <a:gd name="connsiteX13" fmla="*/ 266 w 19390"/>
                  <a:gd name="connsiteY13" fmla="*/ 24846 h 25142"/>
                  <a:gd name="connsiteX14" fmla="*/ 0 w 19390"/>
                  <a:gd name="connsiteY14" fmla="*/ 24165 h 25142"/>
                  <a:gd name="connsiteX15" fmla="*/ 0 w 19390"/>
                  <a:gd name="connsiteY15" fmla="*/ 1066 h 25142"/>
                  <a:gd name="connsiteX16" fmla="*/ 326 w 19390"/>
                  <a:gd name="connsiteY16" fmla="*/ 266 h 25142"/>
                  <a:gd name="connsiteX17" fmla="*/ 1036 w 19390"/>
                  <a:gd name="connsiteY17" fmla="*/ 0 h 25142"/>
                  <a:gd name="connsiteX18" fmla="*/ 1510 w 19390"/>
                  <a:gd name="connsiteY18" fmla="*/ 89 h 25142"/>
                  <a:gd name="connsiteX19" fmla="*/ 1895 w 19390"/>
                  <a:gd name="connsiteY19" fmla="*/ 385 h 25142"/>
                  <a:gd name="connsiteX20" fmla="*/ 17733 w 19390"/>
                  <a:gd name="connsiteY20" fmla="*/ 21737 h 25142"/>
                  <a:gd name="connsiteX21" fmla="*/ 17378 w 19390"/>
                  <a:gd name="connsiteY21" fmla="*/ 22388 h 25142"/>
                  <a:gd name="connsiteX22" fmla="*/ 17378 w 19390"/>
                  <a:gd name="connsiteY22" fmla="*/ 1007 h 25142"/>
                  <a:gd name="connsiteX23" fmla="*/ 17674 w 19390"/>
                  <a:gd name="connsiteY23" fmla="*/ 296 h 25142"/>
                  <a:gd name="connsiteX24" fmla="*/ 18384 w 19390"/>
                  <a:gd name="connsiteY24" fmla="*/ 0 h 2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90" h="25142">
                    <a:moveTo>
                      <a:pt x="18384" y="0"/>
                    </a:moveTo>
                    <a:cubicBezTo>
                      <a:pt x="18680" y="0"/>
                      <a:pt x="18947" y="89"/>
                      <a:pt x="19124" y="296"/>
                    </a:cubicBezTo>
                    <a:cubicBezTo>
                      <a:pt x="19302" y="503"/>
                      <a:pt x="19391" y="740"/>
                      <a:pt x="19391" y="1007"/>
                    </a:cubicBezTo>
                    <a:lnTo>
                      <a:pt x="19391" y="24017"/>
                    </a:lnTo>
                    <a:cubicBezTo>
                      <a:pt x="19391" y="24372"/>
                      <a:pt x="19273" y="24668"/>
                      <a:pt x="19036" y="24846"/>
                    </a:cubicBezTo>
                    <a:cubicBezTo>
                      <a:pt x="18829" y="25053"/>
                      <a:pt x="18562" y="25142"/>
                      <a:pt x="18266" y="25142"/>
                    </a:cubicBezTo>
                    <a:cubicBezTo>
                      <a:pt x="18118" y="25142"/>
                      <a:pt x="17970" y="25113"/>
                      <a:pt x="17792" y="25053"/>
                    </a:cubicBezTo>
                    <a:cubicBezTo>
                      <a:pt x="17615" y="24994"/>
                      <a:pt x="17496" y="24905"/>
                      <a:pt x="17407" y="24787"/>
                    </a:cubicBezTo>
                    <a:lnTo>
                      <a:pt x="1391" y="3169"/>
                    </a:lnTo>
                    <a:lnTo>
                      <a:pt x="2013" y="2843"/>
                    </a:lnTo>
                    <a:lnTo>
                      <a:pt x="2013" y="24165"/>
                    </a:lnTo>
                    <a:cubicBezTo>
                      <a:pt x="2013" y="24432"/>
                      <a:pt x="1924" y="24668"/>
                      <a:pt x="1717" y="24846"/>
                    </a:cubicBezTo>
                    <a:cubicBezTo>
                      <a:pt x="1510" y="25053"/>
                      <a:pt x="1273" y="25142"/>
                      <a:pt x="1007" y="25142"/>
                    </a:cubicBezTo>
                    <a:cubicBezTo>
                      <a:pt x="710" y="25142"/>
                      <a:pt x="444" y="25053"/>
                      <a:pt x="266" y="24846"/>
                    </a:cubicBezTo>
                    <a:cubicBezTo>
                      <a:pt x="89" y="24668"/>
                      <a:pt x="0" y="24432"/>
                      <a:pt x="0" y="24165"/>
                    </a:cubicBezTo>
                    <a:lnTo>
                      <a:pt x="0" y="1066"/>
                    </a:lnTo>
                    <a:cubicBezTo>
                      <a:pt x="0" y="711"/>
                      <a:pt x="118" y="444"/>
                      <a:pt x="326" y="266"/>
                    </a:cubicBezTo>
                    <a:cubicBezTo>
                      <a:pt x="533" y="89"/>
                      <a:pt x="770" y="0"/>
                      <a:pt x="1036" y="0"/>
                    </a:cubicBezTo>
                    <a:cubicBezTo>
                      <a:pt x="1184" y="0"/>
                      <a:pt x="1332" y="30"/>
                      <a:pt x="1510" y="89"/>
                    </a:cubicBezTo>
                    <a:cubicBezTo>
                      <a:pt x="1687" y="148"/>
                      <a:pt x="1806" y="266"/>
                      <a:pt x="1895" y="385"/>
                    </a:cubicBezTo>
                    <a:lnTo>
                      <a:pt x="17733" y="21737"/>
                    </a:lnTo>
                    <a:lnTo>
                      <a:pt x="17378" y="22388"/>
                    </a:lnTo>
                    <a:lnTo>
                      <a:pt x="17378" y="1007"/>
                    </a:lnTo>
                    <a:cubicBezTo>
                      <a:pt x="17378" y="711"/>
                      <a:pt x="17467" y="474"/>
                      <a:pt x="17674" y="296"/>
                    </a:cubicBezTo>
                    <a:cubicBezTo>
                      <a:pt x="17881" y="89"/>
                      <a:pt x="18118" y="0"/>
                      <a:pt x="18384" y="0"/>
                    </a:cubicBezTo>
                    <a:close/>
                  </a:path>
                </a:pathLst>
              </a:custGeom>
              <a:solidFill>
                <a:srgbClr val="212222"/>
              </a:solidFill>
              <a:ln w="2959" cap="flat">
                <a:noFill/>
                <a:prstDash val="solid"/>
                <a:miter/>
              </a:ln>
            </p:spPr>
            <p:txBody>
              <a:bodyPr rtlCol="0" anchor="ctr"/>
              <a:lstStyle/>
              <a:p>
                <a:endParaRPr lang="en-US" sz="2689"/>
              </a:p>
            </p:txBody>
          </p:sp>
          <p:sp>
            <p:nvSpPr>
              <p:cNvPr id="111" name="Graphic 6">
                <a:extLst>
                  <a:ext uri="{FF2B5EF4-FFF2-40B4-BE49-F238E27FC236}">
                    <a16:creationId xmlns:a16="http://schemas.microsoft.com/office/drawing/2014/main" id="{866FB04B-0419-374B-D647-AF3D0EA89504}"/>
                  </a:ext>
                </a:extLst>
              </p:cNvPr>
              <p:cNvSpPr/>
              <p:nvPr/>
            </p:nvSpPr>
            <p:spPr>
              <a:xfrm>
                <a:off x="1099540" y="3135260"/>
                <a:ext cx="19242" cy="25142"/>
              </a:xfrm>
              <a:custGeom>
                <a:avLst/>
                <a:gdLst>
                  <a:gd name="connsiteX0" fmla="*/ 1066 w 19242"/>
                  <a:gd name="connsiteY0" fmla="*/ 2043 h 25142"/>
                  <a:gd name="connsiteX1" fmla="*/ 326 w 19242"/>
                  <a:gd name="connsiteY1" fmla="*/ 1747 h 25142"/>
                  <a:gd name="connsiteX2" fmla="*/ 0 w 19242"/>
                  <a:gd name="connsiteY2" fmla="*/ 1007 h 25142"/>
                  <a:gd name="connsiteX3" fmla="*/ 326 w 19242"/>
                  <a:gd name="connsiteY3" fmla="*/ 296 h 25142"/>
                  <a:gd name="connsiteX4" fmla="*/ 1066 w 19242"/>
                  <a:gd name="connsiteY4" fmla="*/ 0 h 25142"/>
                  <a:gd name="connsiteX5" fmla="*/ 18177 w 19242"/>
                  <a:gd name="connsiteY5" fmla="*/ 0 h 25142"/>
                  <a:gd name="connsiteX6" fmla="*/ 18917 w 19242"/>
                  <a:gd name="connsiteY6" fmla="*/ 296 h 25142"/>
                  <a:gd name="connsiteX7" fmla="*/ 19243 w 19242"/>
                  <a:gd name="connsiteY7" fmla="*/ 1066 h 25142"/>
                  <a:gd name="connsiteX8" fmla="*/ 18917 w 19242"/>
                  <a:gd name="connsiteY8" fmla="*/ 1806 h 25142"/>
                  <a:gd name="connsiteX9" fmla="*/ 18177 w 19242"/>
                  <a:gd name="connsiteY9" fmla="*/ 2073 h 25142"/>
                  <a:gd name="connsiteX10" fmla="*/ 1066 w 19242"/>
                  <a:gd name="connsiteY10" fmla="*/ 2073 h 25142"/>
                  <a:gd name="connsiteX11" fmla="*/ 9621 w 19242"/>
                  <a:gd name="connsiteY11" fmla="*/ 25142 h 25142"/>
                  <a:gd name="connsiteX12" fmla="*/ 8822 w 19242"/>
                  <a:gd name="connsiteY12" fmla="*/ 24817 h 25142"/>
                  <a:gd name="connsiteX13" fmla="*/ 8526 w 19242"/>
                  <a:gd name="connsiteY13" fmla="*/ 24076 h 25142"/>
                  <a:gd name="connsiteX14" fmla="*/ 8526 w 19242"/>
                  <a:gd name="connsiteY14" fmla="*/ 1184 h 25142"/>
                  <a:gd name="connsiteX15" fmla="*/ 10746 w 19242"/>
                  <a:gd name="connsiteY15" fmla="*/ 1184 h 25142"/>
                  <a:gd name="connsiteX16" fmla="*/ 10746 w 19242"/>
                  <a:gd name="connsiteY16" fmla="*/ 24076 h 25142"/>
                  <a:gd name="connsiteX17" fmla="*/ 10421 w 19242"/>
                  <a:gd name="connsiteY17" fmla="*/ 24817 h 25142"/>
                  <a:gd name="connsiteX18" fmla="*/ 9621 w 19242"/>
                  <a:gd name="connsiteY18" fmla="*/ 25142 h 2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242" h="25142">
                    <a:moveTo>
                      <a:pt x="1066" y="2043"/>
                    </a:moveTo>
                    <a:cubicBezTo>
                      <a:pt x="770" y="2043"/>
                      <a:pt x="533" y="1954"/>
                      <a:pt x="326" y="1747"/>
                    </a:cubicBezTo>
                    <a:cubicBezTo>
                      <a:pt x="118" y="1569"/>
                      <a:pt x="0" y="1303"/>
                      <a:pt x="0" y="1007"/>
                    </a:cubicBezTo>
                    <a:cubicBezTo>
                      <a:pt x="0" y="711"/>
                      <a:pt x="118" y="474"/>
                      <a:pt x="326" y="296"/>
                    </a:cubicBezTo>
                    <a:cubicBezTo>
                      <a:pt x="533" y="118"/>
                      <a:pt x="799" y="0"/>
                      <a:pt x="1066" y="0"/>
                    </a:cubicBezTo>
                    <a:lnTo>
                      <a:pt x="18177" y="0"/>
                    </a:lnTo>
                    <a:cubicBezTo>
                      <a:pt x="18473" y="0"/>
                      <a:pt x="18710" y="89"/>
                      <a:pt x="18917" y="296"/>
                    </a:cubicBezTo>
                    <a:cubicBezTo>
                      <a:pt x="19124" y="503"/>
                      <a:pt x="19243" y="740"/>
                      <a:pt x="19243" y="1066"/>
                    </a:cubicBezTo>
                    <a:cubicBezTo>
                      <a:pt x="19243" y="1362"/>
                      <a:pt x="19124" y="1629"/>
                      <a:pt x="18917" y="1806"/>
                    </a:cubicBezTo>
                    <a:cubicBezTo>
                      <a:pt x="18710" y="1984"/>
                      <a:pt x="18444" y="2073"/>
                      <a:pt x="18177" y="2073"/>
                    </a:cubicBezTo>
                    <a:lnTo>
                      <a:pt x="1066" y="2073"/>
                    </a:lnTo>
                    <a:close/>
                    <a:moveTo>
                      <a:pt x="9621" y="25142"/>
                    </a:moveTo>
                    <a:cubicBezTo>
                      <a:pt x="9296" y="25142"/>
                      <a:pt x="9000" y="25024"/>
                      <a:pt x="8822" y="24817"/>
                    </a:cubicBezTo>
                    <a:cubicBezTo>
                      <a:pt x="8615" y="24609"/>
                      <a:pt x="8526" y="24343"/>
                      <a:pt x="8526" y="24076"/>
                    </a:cubicBezTo>
                    <a:lnTo>
                      <a:pt x="8526" y="1184"/>
                    </a:lnTo>
                    <a:lnTo>
                      <a:pt x="10746" y="1184"/>
                    </a:lnTo>
                    <a:lnTo>
                      <a:pt x="10746" y="24076"/>
                    </a:lnTo>
                    <a:cubicBezTo>
                      <a:pt x="10746" y="24372"/>
                      <a:pt x="10628" y="24609"/>
                      <a:pt x="10421" y="24817"/>
                    </a:cubicBezTo>
                    <a:cubicBezTo>
                      <a:pt x="10214" y="25053"/>
                      <a:pt x="9947" y="25142"/>
                      <a:pt x="9621" y="25142"/>
                    </a:cubicBezTo>
                    <a:close/>
                  </a:path>
                </a:pathLst>
              </a:custGeom>
              <a:solidFill>
                <a:srgbClr val="212222"/>
              </a:solidFill>
              <a:ln w="2959" cap="flat">
                <a:noFill/>
                <a:prstDash val="solid"/>
                <a:miter/>
              </a:ln>
            </p:spPr>
            <p:txBody>
              <a:bodyPr rtlCol="0" anchor="ctr"/>
              <a:lstStyle/>
              <a:p>
                <a:endParaRPr lang="en-US" sz="2689"/>
              </a:p>
            </p:txBody>
          </p:sp>
          <p:sp>
            <p:nvSpPr>
              <p:cNvPr id="112" name="Graphic 6">
                <a:extLst>
                  <a:ext uri="{FF2B5EF4-FFF2-40B4-BE49-F238E27FC236}">
                    <a16:creationId xmlns:a16="http://schemas.microsoft.com/office/drawing/2014/main" id="{A7ECDD86-9EA9-0E23-C431-C2DD366C5177}"/>
                  </a:ext>
                </a:extLst>
              </p:cNvPr>
              <p:cNvSpPr/>
              <p:nvPr/>
            </p:nvSpPr>
            <p:spPr>
              <a:xfrm>
                <a:off x="1123372" y="3135260"/>
                <a:ext cx="18878" cy="25171"/>
              </a:xfrm>
              <a:custGeom>
                <a:avLst/>
                <a:gdLst>
                  <a:gd name="connsiteX0" fmla="*/ 1243 w 18878"/>
                  <a:gd name="connsiteY0" fmla="*/ 25142 h 25171"/>
                  <a:gd name="connsiteX1" fmla="*/ 355 w 18878"/>
                  <a:gd name="connsiteY1" fmla="*/ 24817 h 25171"/>
                  <a:gd name="connsiteX2" fmla="*/ 0 w 18878"/>
                  <a:gd name="connsiteY2" fmla="*/ 24076 h 25171"/>
                  <a:gd name="connsiteX3" fmla="*/ 0 w 18878"/>
                  <a:gd name="connsiteY3" fmla="*/ 1066 h 25171"/>
                  <a:gd name="connsiteX4" fmla="*/ 326 w 18878"/>
                  <a:gd name="connsiteY4" fmla="*/ 326 h 25171"/>
                  <a:gd name="connsiteX5" fmla="*/ 1066 w 18878"/>
                  <a:gd name="connsiteY5" fmla="*/ 0 h 25171"/>
                  <a:gd name="connsiteX6" fmla="*/ 10776 w 18878"/>
                  <a:gd name="connsiteY6" fmla="*/ 0 h 25171"/>
                  <a:gd name="connsiteX7" fmla="*/ 14447 w 18878"/>
                  <a:gd name="connsiteY7" fmla="*/ 888 h 25171"/>
                  <a:gd name="connsiteX8" fmla="*/ 16993 w 18878"/>
                  <a:gd name="connsiteY8" fmla="*/ 3317 h 25171"/>
                  <a:gd name="connsiteX9" fmla="*/ 17911 w 18878"/>
                  <a:gd name="connsiteY9" fmla="*/ 6811 h 25171"/>
                  <a:gd name="connsiteX10" fmla="*/ 17319 w 18878"/>
                  <a:gd name="connsiteY10" fmla="*/ 9713 h 25171"/>
                  <a:gd name="connsiteX11" fmla="*/ 15690 w 18878"/>
                  <a:gd name="connsiteY11" fmla="*/ 11964 h 25171"/>
                  <a:gd name="connsiteX12" fmla="*/ 13352 w 18878"/>
                  <a:gd name="connsiteY12" fmla="*/ 13297 h 25171"/>
                  <a:gd name="connsiteX13" fmla="*/ 12079 w 18878"/>
                  <a:gd name="connsiteY13" fmla="*/ 12912 h 25171"/>
                  <a:gd name="connsiteX14" fmla="*/ 14565 w 18878"/>
                  <a:gd name="connsiteY14" fmla="*/ 13770 h 25171"/>
                  <a:gd name="connsiteX15" fmla="*/ 16401 w 18878"/>
                  <a:gd name="connsiteY15" fmla="*/ 15784 h 25171"/>
                  <a:gd name="connsiteX16" fmla="*/ 17141 w 18878"/>
                  <a:gd name="connsiteY16" fmla="*/ 18864 h 25171"/>
                  <a:gd name="connsiteX17" fmla="*/ 17319 w 18878"/>
                  <a:gd name="connsiteY17" fmla="*/ 21263 h 25171"/>
                  <a:gd name="connsiteX18" fmla="*/ 17704 w 18878"/>
                  <a:gd name="connsiteY18" fmla="*/ 22566 h 25171"/>
                  <a:gd name="connsiteX19" fmla="*/ 18355 w 18878"/>
                  <a:gd name="connsiteY19" fmla="*/ 23247 h 25171"/>
                  <a:gd name="connsiteX20" fmla="*/ 18829 w 18878"/>
                  <a:gd name="connsiteY20" fmla="*/ 23869 h 25171"/>
                  <a:gd name="connsiteX21" fmla="*/ 18740 w 18878"/>
                  <a:gd name="connsiteY21" fmla="*/ 24639 h 25171"/>
                  <a:gd name="connsiteX22" fmla="*/ 18325 w 18878"/>
                  <a:gd name="connsiteY22" fmla="*/ 25053 h 25171"/>
                  <a:gd name="connsiteX23" fmla="*/ 17763 w 18878"/>
                  <a:gd name="connsiteY23" fmla="*/ 25172 h 25171"/>
                  <a:gd name="connsiteX24" fmla="*/ 17200 w 18878"/>
                  <a:gd name="connsiteY24" fmla="*/ 25024 h 25171"/>
                  <a:gd name="connsiteX25" fmla="*/ 16164 w 18878"/>
                  <a:gd name="connsiteY25" fmla="*/ 24135 h 25171"/>
                  <a:gd name="connsiteX26" fmla="*/ 15306 w 18878"/>
                  <a:gd name="connsiteY26" fmla="*/ 22329 h 25171"/>
                  <a:gd name="connsiteX27" fmla="*/ 14980 w 18878"/>
                  <a:gd name="connsiteY27" fmla="*/ 19012 h 25171"/>
                  <a:gd name="connsiteX28" fmla="*/ 14536 w 18878"/>
                  <a:gd name="connsiteY28" fmla="*/ 16702 h 25171"/>
                  <a:gd name="connsiteX29" fmla="*/ 13381 w 18878"/>
                  <a:gd name="connsiteY29" fmla="*/ 15310 h 25171"/>
                  <a:gd name="connsiteX30" fmla="*/ 11842 w 18878"/>
                  <a:gd name="connsiteY30" fmla="*/ 14629 h 25171"/>
                  <a:gd name="connsiteX31" fmla="*/ 10243 w 18878"/>
                  <a:gd name="connsiteY31" fmla="*/ 14422 h 25171"/>
                  <a:gd name="connsiteX32" fmla="*/ 1865 w 18878"/>
                  <a:gd name="connsiteY32" fmla="*/ 14422 h 25171"/>
                  <a:gd name="connsiteX33" fmla="*/ 2250 w 18878"/>
                  <a:gd name="connsiteY33" fmla="*/ 13919 h 25171"/>
                  <a:gd name="connsiteX34" fmla="*/ 2250 w 18878"/>
                  <a:gd name="connsiteY34" fmla="*/ 24076 h 25171"/>
                  <a:gd name="connsiteX35" fmla="*/ 1954 w 18878"/>
                  <a:gd name="connsiteY35" fmla="*/ 24817 h 25171"/>
                  <a:gd name="connsiteX36" fmla="*/ 1243 w 18878"/>
                  <a:gd name="connsiteY36" fmla="*/ 25142 h 25171"/>
                  <a:gd name="connsiteX37" fmla="*/ 1895 w 18878"/>
                  <a:gd name="connsiteY37" fmla="*/ 12408 h 25171"/>
                  <a:gd name="connsiteX38" fmla="*/ 10924 w 18878"/>
                  <a:gd name="connsiteY38" fmla="*/ 12408 h 25171"/>
                  <a:gd name="connsiteX39" fmla="*/ 13233 w 18878"/>
                  <a:gd name="connsiteY39" fmla="*/ 11609 h 25171"/>
                  <a:gd name="connsiteX40" fmla="*/ 14980 w 18878"/>
                  <a:gd name="connsiteY40" fmla="*/ 9684 h 25171"/>
                  <a:gd name="connsiteX41" fmla="*/ 15631 w 18878"/>
                  <a:gd name="connsiteY41" fmla="*/ 6841 h 25171"/>
                  <a:gd name="connsiteX42" fmla="*/ 14240 w 18878"/>
                  <a:gd name="connsiteY42" fmla="*/ 3435 h 25171"/>
                  <a:gd name="connsiteX43" fmla="*/ 10628 w 18878"/>
                  <a:gd name="connsiteY43" fmla="*/ 2102 h 25171"/>
                  <a:gd name="connsiteX44" fmla="*/ 2043 w 18878"/>
                  <a:gd name="connsiteY44" fmla="*/ 2102 h 25171"/>
                  <a:gd name="connsiteX45" fmla="*/ 2309 w 18878"/>
                  <a:gd name="connsiteY45" fmla="*/ 1599 h 25171"/>
                  <a:gd name="connsiteX46" fmla="*/ 2309 w 18878"/>
                  <a:gd name="connsiteY46" fmla="*/ 12912 h 25171"/>
                  <a:gd name="connsiteX47" fmla="*/ 1895 w 18878"/>
                  <a:gd name="connsiteY47" fmla="*/ 12408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878" h="25171">
                    <a:moveTo>
                      <a:pt x="1243" y="25142"/>
                    </a:moveTo>
                    <a:cubicBezTo>
                      <a:pt x="888" y="25142"/>
                      <a:pt x="592" y="25024"/>
                      <a:pt x="355" y="24817"/>
                    </a:cubicBezTo>
                    <a:cubicBezTo>
                      <a:pt x="118" y="24609"/>
                      <a:pt x="0" y="24343"/>
                      <a:pt x="0" y="24076"/>
                    </a:cubicBezTo>
                    <a:lnTo>
                      <a:pt x="0" y="1066"/>
                    </a:lnTo>
                    <a:cubicBezTo>
                      <a:pt x="0" y="770"/>
                      <a:pt x="118" y="533"/>
                      <a:pt x="326" y="326"/>
                    </a:cubicBezTo>
                    <a:cubicBezTo>
                      <a:pt x="533" y="118"/>
                      <a:pt x="799" y="0"/>
                      <a:pt x="1066" y="0"/>
                    </a:cubicBezTo>
                    <a:lnTo>
                      <a:pt x="10776" y="0"/>
                    </a:lnTo>
                    <a:cubicBezTo>
                      <a:pt x="12138" y="0"/>
                      <a:pt x="13352" y="296"/>
                      <a:pt x="14447" y="888"/>
                    </a:cubicBezTo>
                    <a:cubicBezTo>
                      <a:pt x="15513" y="1481"/>
                      <a:pt x="16371" y="2280"/>
                      <a:pt x="16993" y="3317"/>
                    </a:cubicBezTo>
                    <a:cubicBezTo>
                      <a:pt x="17615" y="4353"/>
                      <a:pt x="17911" y="5508"/>
                      <a:pt x="17911" y="6811"/>
                    </a:cubicBezTo>
                    <a:cubicBezTo>
                      <a:pt x="17911" y="7877"/>
                      <a:pt x="17704" y="8825"/>
                      <a:pt x="17319" y="9713"/>
                    </a:cubicBezTo>
                    <a:cubicBezTo>
                      <a:pt x="16934" y="10602"/>
                      <a:pt x="16401" y="11342"/>
                      <a:pt x="15690" y="11964"/>
                    </a:cubicBezTo>
                    <a:cubicBezTo>
                      <a:pt x="15010" y="12586"/>
                      <a:pt x="14210" y="13030"/>
                      <a:pt x="13352" y="13297"/>
                    </a:cubicBezTo>
                    <a:lnTo>
                      <a:pt x="12079" y="12912"/>
                    </a:lnTo>
                    <a:cubicBezTo>
                      <a:pt x="12967" y="12971"/>
                      <a:pt x="13796" y="13267"/>
                      <a:pt x="14565" y="13770"/>
                    </a:cubicBezTo>
                    <a:cubicBezTo>
                      <a:pt x="15335" y="14274"/>
                      <a:pt x="15957" y="14925"/>
                      <a:pt x="16401" y="15784"/>
                    </a:cubicBezTo>
                    <a:cubicBezTo>
                      <a:pt x="16875" y="16643"/>
                      <a:pt x="17111" y="17650"/>
                      <a:pt x="17141" y="18864"/>
                    </a:cubicBezTo>
                    <a:cubicBezTo>
                      <a:pt x="17171" y="19901"/>
                      <a:pt x="17230" y="20700"/>
                      <a:pt x="17319" y="21263"/>
                    </a:cubicBezTo>
                    <a:cubicBezTo>
                      <a:pt x="17407" y="21825"/>
                      <a:pt x="17526" y="22270"/>
                      <a:pt x="17704" y="22566"/>
                    </a:cubicBezTo>
                    <a:cubicBezTo>
                      <a:pt x="17881" y="22862"/>
                      <a:pt x="18088" y="23069"/>
                      <a:pt x="18355" y="23247"/>
                    </a:cubicBezTo>
                    <a:cubicBezTo>
                      <a:pt x="18592" y="23395"/>
                      <a:pt x="18769" y="23602"/>
                      <a:pt x="18829" y="23869"/>
                    </a:cubicBezTo>
                    <a:cubicBezTo>
                      <a:pt x="18917" y="24135"/>
                      <a:pt x="18888" y="24372"/>
                      <a:pt x="18740" y="24639"/>
                    </a:cubicBezTo>
                    <a:cubicBezTo>
                      <a:pt x="18651" y="24846"/>
                      <a:pt x="18503" y="24965"/>
                      <a:pt x="18325" y="25053"/>
                    </a:cubicBezTo>
                    <a:cubicBezTo>
                      <a:pt x="18148" y="25142"/>
                      <a:pt x="17970" y="25172"/>
                      <a:pt x="17763" y="25172"/>
                    </a:cubicBezTo>
                    <a:cubicBezTo>
                      <a:pt x="17556" y="25172"/>
                      <a:pt x="17378" y="25113"/>
                      <a:pt x="17200" y="25024"/>
                    </a:cubicBezTo>
                    <a:cubicBezTo>
                      <a:pt x="16875" y="24846"/>
                      <a:pt x="16519" y="24550"/>
                      <a:pt x="16164" y="24135"/>
                    </a:cubicBezTo>
                    <a:cubicBezTo>
                      <a:pt x="15809" y="23721"/>
                      <a:pt x="15542" y="23129"/>
                      <a:pt x="15306" y="22329"/>
                    </a:cubicBezTo>
                    <a:cubicBezTo>
                      <a:pt x="15069" y="21529"/>
                      <a:pt x="14980" y="20434"/>
                      <a:pt x="14980" y="19012"/>
                    </a:cubicBezTo>
                    <a:cubicBezTo>
                      <a:pt x="14980" y="18064"/>
                      <a:pt x="14832" y="17324"/>
                      <a:pt x="14536" y="16702"/>
                    </a:cubicBezTo>
                    <a:cubicBezTo>
                      <a:pt x="14240" y="16110"/>
                      <a:pt x="13855" y="15636"/>
                      <a:pt x="13381" y="15310"/>
                    </a:cubicBezTo>
                    <a:cubicBezTo>
                      <a:pt x="12908" y="14985"/>
                      <a:pt x="12404" y="14748"/>
                      <a:pt x="11842" y="14629"/>
                    </a:cubicBezTo>
                    <a:cubicBezTo>
                      <a:pt x="11279" y="14511"/>
                      <a:pt x="10746" y="14422"/>
                      <a:pt x="10243" y="14422"/>
                    </a:cubicBezTo>
                    <a:lnTo>
                      <a:pt x="1865" y="14422"/>
                    </a:lnTo>
                    <a:lnTo>
                      <a:pt x="2250" y="13919"/>
                    </a:lnTo>
                    <a:lnTo>
                      <a:pt x="2250" y="24076"/>
                    </a:lnTo>
                    <a:cubicBezTo>
                      <a:pt x="2250" y="24372"/>
                      <a:pt x="2161" y="24609"/>
                      <a:pt x="1954" y="24817"/>
                    </a:cubicBezTo>
                    <a:cubicBezTo>
                      <a:pt x="1806" y="25053"/>
                      <a:pt x="1569" y="25142"/>
                      <a:pt x="1243" y="25142"/>
                    </a:cubicBezTo>
                    <a:close/>
                    <a:moveTo>
                      <a:pt x="1895" y="12408"/>
                    </a:moveTo>
                    <a:lnTo>
                      <a:pt x="10924" y="12408"/>
                    </a:lnTo>
                    <a:cubicBezTo>
                      <a:pt x="11753" y="12349"/>
                      <a:pt x="12493" y="12053"/>
                      <a:pt x="13233" y="11609"/>
                    </a:cubicBezTo>
                    <a:cubicBezTo>
                      <a:pt x="13944" y="11135"/>
                      <a:pt x="14536" y="10513"/>
                      <a:pt x="14980" y="9684"/>
                    </a:cubicBezTo>
                    <a:cubicBezTo>
                      <a:pt x="15424" y="8855"/>
                      <a:pt x="15631" y="7937"/>
                      <a:pt x="15631" y="6841"/>
                    </a:cubicBezTo>
                    <a:cubicBezTo>
                      <a:pt x="15631" y="5479"/>
                      <a:pt x="15187" y="4353"/>
                      <a:pt x="14240" y="3435"/>
                    </a:cubicBezTo>
                    <a:cubicBezTo>
                      <a:pt x="13322" y="2547"/>
                      <a:pt x="12108" y="2102"/>
                      <a:pt x="10628" y="2102"/>
                    </a:cubicBezTo>
                    <a:lnTo>
                      <a:pt x="2043" y="2102"/>
                    </a:lnTo>
                    <a:lnTo>
                      <a:pt x="2309" y="1599"/>
                    </a:lnTo>
                    <a:lnTo>
                      <a:pt x="2309" y="12912"/>
                    </a:lnTo>
                    <a:lnTo>
                      <a:pt x="1895" y="12408"/>
                    </a:lnTo>
                    <a:close/>
                  </a:path>
                </a:pathLst>
              </a:custGeom>
              <a:solidFill>
                <a:srgbClr val="212222"/>
              </a:solidFill>
              <a:ln w="2959" cap="flat">
                <a:noFill/>
                <a:prstDash val="solid"/>
                <a:miter/>
              </a:ln>
            </p:spPr>
            <p:txBody>
              <a:bodyPr rtlCol="0" anchor="ctr"/>
              <a:lstStyle/>
              <a:p>
                <a:endParaRPr lang="en-US" sz="2689"/>
              </a:p>
            </p:txBody>
          </p:sp>
          <p:sp>
            <p:nvSpPr>
              <p:cNvPr id="113" name="Graphic 6">
                <a:extLst>
                  <a:ext uri="{FF2B5EF4-FFF2-40B4-BE49-F238E27FC236}">
                    <a16:creationId xmlns:a16="http://schemas.microsoft.com/office/drawing/2014/main" id="{9F35BBDB-89E4-02CA-D87A-1CB8773BA6EB}"/>
                  </a:ext>
                </a:extLst>
              </p:cNvPr>
              <p:cNvSpPr/>
              <p:nvPr/>
            </p:nvSpPr>
            <p:spPr>
              <a:xfrm>
                <a:off x="1147440" y="3135260"/>
                <a:ext cx="15335" cy="25171"/>
              </a:xfrm>
              <a:custGeom>
                <a:avLst/>
                <a:gdLst>
                  <a:gd name="connsiteX0" fmla="*/ 1095 w 15335"/>
                  <a:gd name="connsiteY0" fmla="*/ 0 h 25171"/>
                  <a:gd name="connsiteX1" fmla="*/ 14269 w 15335"/>
                  <a:gd name="connsiteY1" fmla="*/ 0 h 25171"/>
                  <a:gd name="connsiteX2" fmla="*/ 15010 w 15335"/>
                  <a:gd name="connsiteY2" fmla="*/ 296 h 25171"/>
                  <a:gd name="connsiteX3" fmla="*/ 15335 w 15335"/>
                  <a:gd name="connsiteY3" fmla="*/ 1066 h 25171"/>
                  <a:gd name="connsiteX4" fmla="*/ 15010 w 15335"/>
                  <a:gd name="connsiteY4" fmla="*/ 1806 h 25171"/>
                  <a:gd name="connsiteX5" fmla="*/ 14269 w 15335"/>
                  <a:gd name="connsiteY5" fmla="*/ 2102 h 25171"/>
                  <a:gd name="connsiteX6" fmla="*/ 1895 w 15335"/>
                  <a:gd name="connsiteY6" fmla="*/ 2102 h 25171"/>
                  <a:gd name="connsiteX7" fmla="*/ 2250 w 15335"/>
                  <a:gd name="connsiteY7" fmla="*/ 1481 h 25171"/>
                  <a:gd name="connsiteX8" fmla="*/ 2250 w 15335"/>
                  <a:gd name="connsiteY8" fmla="*/ 11579 h 25171"/>
                  <a:gd name="connsiteX9" fmla="*/ 1865 w 15335"/>
                  <a:gd name="connsiteY9" fmla="*/ 11105 h 25171"/>
                  <a:gd name="connsiteX10" fmla="*/ 12641 w 15335"/>
                  <a:gd name="connsiteY10" fmla="*/ 11105 h 25171"/>
                  <a:gd name="connsiteX11" fmla="*/ 13381 w 15335"/>
                  <a:gd name="connsiteY11" fmla="*/ 11431 h 25171"/>
                  <a:gd name="connsiteX12" fmla="*/ 13707 w 15335"/>
                  <a:gd name="connsiteY12" fmla="*/ 12171 h 25171"/>
                  <a:gd name="connsiteX13" fmla="*/ 13381 w 15335"/>
                  <a:gd name="connsiteY13" fmla="*/ 12941 h 25171"/>
                  <a:gd name="connsiteX14" fmla="*/ 12641 w 15335"/>
                  <a:gd name="connsiteY14" fmla="*/ 13237 h 25171"/>
                  <a:gd name="connsiteX15" fmla="*/ 1924 w 15335"/>
                  <a:gd name="connsiteY15" fmla="*/ 13237 h 25171"/>
                  <a:gd name="connsiteX16" fmla="*/ 2250 w 15335"/>
                  <a:gd name="connsiteY16" fmla="*/ 12882 h 25171"/>
                  <a:gd name="connsiteX17" fmla="*/ 2250 w 15335"/>
                  <a:gd name="connsiteY17" fmla="*/ 23247 h 25171"/>
                  <a:gd name="connsiteX18" fmla="*/ 2072 w 15335"/>
                  <a:gd name="connsiteY18" fmla="*/ 23040 h 25171"/>
                  <a:gd name="connsiteX19" fmla="*/ 14240 w 15335"/>
                  <a:gd name="connsiteY19" fmla="*/ 23040 h 25171"/>
                  <a:gd name="connsiteX20" fmla="*/ 14980 w 15335"/>
                  <a:gd name="connsiteY20" fmla="*/ 23365 h 25171"/>
                  <a:gd name="connsiteX21" fmla="*/ 15306 w 15335"/>
                  <a:gd name="connsiteY21" fmla="*/ 24135 h 25171"/>
                  <a:gd name="connsiteX22" fmla="*/ 14980 w 15335"/>
                  <a:gd name="connsiteY22" fmla="*/ 24876 h 25171"/>
                  <a:gd name="connsiteX23" fmla="*/ 14240 w 15335"/>
                  <a:gd name="connsiteY23" fmla="*/ 25172 h 25171"/>
                  <a:gd name="connsiteX24" fmla="*/ 1066 w 15335"/>
                  <a:gd name="connsiteY24" fmla="*/ 25172 h 25171"/>
                  <a:gd name="connsiteX25" fmla="*/ 326 w 15335"/>
                  <a:gd name="connsiteY25" fmla="*/ 24846 h 25171"/>
                  <a:gd name="connsiteX26" fmla="*/ 0 w 15335"/>
                  <a:gd name="connsiteY26" fmla="*/ 24106 h 25171"/>
                  <a:gd name="connsiteX27" fmla="*/ 0 w 15335"/>
                  <a:gd name="connsiteY27" fmla="*/ 1096 h 25171"/>
                  <a:gd name="connsiteX28" fmla="*/ 326 w 15335"/>
                  <a:gd name="connsiteY28" fmla="*/ 355 h 25171"/>
                  <a:gd name="connsiteX29" fmla="*/ 1095 w 15335"/>
                  <a:gd name="connsiteY29" fmla="*/ 0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335" h="25171">
                    <a:moveTo>
                      <a:pt x="1095" y="0"/>
                    </a:moveTo>
                    <a:lnTo>
                      <a:pt x="14269" y="0"/>
                    </a:lnTo>
                    <a:cubicBezTo>
                      <a:pt x="14565" y="0"/>
                      <a:pt x="14802" y="89"/>
                      <a:pt x="15010" y="296"/>
                    </a:cubicBezTo>
                    <a:cubicBezTo>
                      <a:pt x="15217" y="503"/>
                      <a:pt x="15335" y="770"/>
                      <a:pt x="15335" y="1066"/>
                    </a:cubicBezTo>
                    <a:cubicBezTo>
                      <a:pt x="15335" y="1362"/>
                      <a:pt x="15217" y="1629"/>
                      <a:pt x="15010" y="1806"/>
                    </a:cubicBezTo>
                    <a:cubicBezTo>
                      <a:pt x="14802" y="2014"/>
                      <a:pt x="14536" y="2102"/>
                      <a:pt x="14269" y="2102"/>
                    </a:cubicBezTo>
                    <a:lnTo>
                      <a:pt x="1895" y="2102"/>
                    </a:lnTo>
                    <a:lnTo>
                      <a:pt x="2250" y="1481"/>
                    </a:lnTo>
                    <a:lnTo>
                      <a:pt x="2250" y="11579"/>
                    </a:lnTo>
                    <a:lnTo>
                      <a:pt x="1865" y="11105"/>
                    </a:lnTo>
                    <a:lnTo>
                      <a:pt x="12641" y="11105"/>
                    </a:lnTo>
                    <a:cubicBezTo>
                      <a:pt x="12937" y="11105"/>
                      <a:pt x="13174" y="11224"/>
                      <a:pt x="13381" y="11431"/>
                    </a:cubicBezTo>
                    <a:cubicBezTo>
                      <a:pt x="13588" y="11638"/>
                      <a:pt x="13707" y="11905"/>
                      <a:pt x="13707" y="12171"/>
                    </a:cubicBezTo>
                    <a:cubicBezTo>
                      <a:pt x="13707" y="12497"/>
                      <a:pt x="13588" y="12734"/>
                      <a:pt x="13381" y="12941"/>
                    </a:cubicBezTo>
                    <a:cubicBezTo>
                      <a:pt x="13174" y="13119"/>
                      <a:pt x="12908" y="13237"/>
                      <a:pt x="12641" y="13237"/>
                    </a:cubicBezTo>
                    <a:lnTo>
                      <a:pt x="1924" y="13237"/>
                    </a:lnTo>
                    <a:lnTo>
                      <a:pt x="2250" y="12882"/>
                    </a:lnTo>
                    <a:lnTo>
                      <a:pt x="2250" y="23247"/>
                    </a:lnTo>
                    <a:lnTo>
                      <a:pt x="2072" y="23040"/>
                    </a:lnTo>
                    <a:lnTo>
                      <a:pt x="14240" y="23040"/>
                    </a:lnTo>
                    <a:cubicBezTo>
                      <a:pt x="14536" y="23040"/>
                      <a:pt x="14773" y="23158"/>
                      <a:pt x="14980" y="23365"/>
                    </a:cubicBezTo>
                    <a:cubicBezTo>
                      <a:pt x="15187" y="23573"/>
                      <a:pt x="15306" y="23839"/>
                      <a:pt x="15306" y="24135"/>
                    </a:cubicBezTo>
                    <a:cubicBezTo>
                      <a:pt x="15306" y="24432"/>
                      <a:pt x="15187" y="24698"/>
                      <a:pt x="14980" y="24876"/>
                    </a:cubicBezTo>
                    <a:cubicBezTo>
                      <a:pt x="14773" y="25083"/>
                      <a:pt x="14506" y="25172"/>
                      <a:pt x="14240" y="25172"/>
                    </a:cubicBezTo>
                    <a:lnTo>
                      <a:pt x="1066" y="25172"/>
                    </a:lnTo>
                    <a:cubicBezTo>
                      <a:pt x="770" y="25172"/>
                      <a:pt x="533" y="25053"/>
                      <a:pt x="326" y="24846"/>
                    </a:cubicBezTo>
                    <a:cubicBezTo>
                      <a:pt x="118" y="24639"/>
                      <a:pt x="0" y="24372"/>
                      <a:pt x="0" y="24106"/>
                    </a:cubicBezTo>
                    <a:lnTo>
                      <a:pt x="0" y="1096"/>
                    </a:lnTo>
                    <a:cubicBezTo>
                      <a:pt x="0" y="800"/>
                      <a:pt x="118" y="563"/>
                      <a:pt x="326" y="355"/>
                    </a:cubicBezTo>
                    <a:cubicBezTo>
                      <a:pt x="562" y="89"/>
                      <a:pt x="829" y="0"/>
                      <a:pt x="1095" y="0"/>
                    </a:cubicBezTo>
                    <a:close/>
                  </a:path>
                </a:pathLst>
              </a:custGeom>
              <a:solidFill>
                <a:srgbClr val="212222"/>
              </a:solidFill>
              <a:ln w="2959" cap="flat">
                <a:noFill/>
                <a:prstDash val="solid"/>
                <a:miter/>
              </a:ln>
            </p:spPr>
            <p:txBody>
              <a:bodyPr rtlCol="0" anchor="ctr"/>
              <a:lstStyle/>
              <a:p>
                <a:endParaRPr lang="en-US" sz="2689"/>
              </a:p>
            </p:txBody>
          </p:sp>
          <p:sp>
            <p:nvSpPr>
              <p:cNvPr id="114" name="Graphic 6">
                <a:extLst>
                  <a:ext uri="{FF2B5EF4-FFF2-40B4-BE49-F238E27FC236}">
                    <a16:creationId xmlns:a16="http://schemas.microsoft.com/office/drawing/2014/main" id="{0C25314B-4C35-8E8D-8F03-307D46B5B0AA}"/>
                  </a:ext>
                </a:extLst>
              </p:cNvPr>
              <p:cNvSpPr/>
              <p:nvPr/>
            </p:nvSpPr>
            <p:spPr>
              <a:xfrm>
                <a:off x="1167868" y="3135260"/>
                <a:ext cx="16489" cy="25171"/>
              </a:xfrm>
              <a:custGeom>
                <a:avLst/>
                <a:gdLst>
                  <a:gd name="connsiteX0" fmla="*/ 9592 w 16489"/>
                  <a:gd name="connsiteY0" fmla="*/ 0 h 25171"/>
                  <a:gd name="connsiteX1" fmla="*/ 13144 w 16489"/>
                  <a:gd name="connsiteY1" fmla="*/ 918 h 25171"/>
                  <a:gd name="connsiteX2" fmla="*/ 15602 w 16489"/>
                  <a:gd name="connsiteY2" fmla="*/ 3465 h 25171"/>
                  <a:gd name="connsiteX3" fmla="*/ 16490 w 16489"/>
                  <a:gd name="connsiteY3" fmla="*/ 7167 h 25171"/>
                  <a:gd name="connsiteX4" fmla="*/ 15602 w 16489"/>
                  <a:gd name="connsiteY4" fmla="*/ 10928 h 25171"/>
                  <a:gd name="connsiteX5" fmla="*/ 13144 w 16489"/>
                  <a:gd name="connsiteY5" fmla="*/ 13563 h 25171"/>
                  <a:gd name="connsiteX6" fmla="*/ 9592 w 16489"/>
                  <a:gd name="connsiteY6" fmla="*/ 14540 h 25171"/>
                  <a:gd name="connsiteX7" fmla="*/ 1984 w 16489"/>
                  <a:gd name="connsiteY7" fmla="*/ 14540 h 25171"/>
                  <a:gd name="connsiteX8" fmla="*/ 2161 w 16489"/>
                  <a:gd name="connsiteY8" fmla="*/ 14185 h 25171"/>
                  <a:gd name="connsiteX9" fmla="*/ 2161 w 16489"/>
                  <a:gd name="connsiteY9" fmla="*/ 24106 h 25171"/>
                  <a:gd name="connsiteX10" fmla="*/ 1835 w 16489"/>
                  <a:gd name="connsiteY10" fmla="*/ 24846 h 25171"/>
                  <a:gd name="connsiteX11" fmla="*/ 1095 w 16489"/>
                  <a:gd name="connsiteY11" fmla="*/ 25172 h 25171"/>
                  <a:gd name="connsiteX12" fmla="*/ 296 w 16489"/>
                  <a:gd name="connsiteY12" fmla="*/ 24846 h 25171"/>
                  <a:gd name="connsiteX13" fmla="*/ 0 w 16489"/>
                  <a:gd name="connsiteY13" fmla="*/ 24106 h 25171"/>
                  <a:gd name="connsiteX14" fmla="*/ 0 w 16489"/>
                  <a:gd name="connsiteY14" fmla="*/ 1096 h 25171"/>
                  <a:gd name="connsiteX15" fmla="*/ 326 w 16489"/>
                  <a:gd name="connsiteY15" fmla="*/ 355 h 25171"/>
                  <a:gd name="connsiteX16" fmla="*/ 1066 w 16489"/>
                  <a:gd name="connsiteY16" fmla="*/ 30 h 25171"/>
                  <a:gd name="connsiteX17" fmla="*/ 9592 w 16489"/>
                  <a:gd name="connsiteY17" fmla="*/ 30 h 25171"/>
                  <a:gd name="connsiteX18" fmla="*/ 9592 w 16489"/>
                  <a:gd name="connsiteY18" fmla="*/ 12408 h 25171"/>
                  <a:gd name="connsiteX19" fmla="*/ 12049 w 16489"/>
                  <a:gd name="connsiteY19" fmla="*/ 11698 h 25171"/>
                  <a:gd name="connsiteX20" fmla="*/ 13677 w 16489"/>
                  <a:gd name="connsiteY20" fmla="*/ 9802 h 25171"/>
                  <a:gd name="connsiteX21" fmla="*/ 14269 w 16489"/>
                  <a:gd name="connsiteY21" fmla="*/ 7137 h 25171"/>
                  <a:gd name="connsiteX22" fmla="*/ 13677 w 16489"/>
                  <a:gd name="connsiteY22" fmla="*/ 4531 h 25171"/>
                  <a:gd name="connsiteX23" fmla="*/ 12049 w 16489"/>
                  <a:gd name="connsiteY23" fmla="*/ 2754 h 25171"/>
                  <a:gd name="connsiteX24" fmla="*/ 9592 w 16489"/>
                  <a:gd name="connsiteY24" fmla="*/ 2102 h 25171"/>
                  <a:gd name="connsiteX25" fmla="*/ 1984 w 16489"/>
                  <a:gd name="connsiteY25" fmla="*/ 2102 h 25171"/>
                  <a:gd name="connsiteX26" fmla="*/ 2161 w 16489"/>
                  <a:gd name="connsiteY26" fmla="*/ 1777 h 25171"/>
                  <a:gd name="connsiteX27" fmla="*/ 2161 w 16489"/>
                  <a:gd name="connsiteY27" fmla="*/ 12645 h 25171"/>
                  <a:gd name="connsiteX28" fmla="*/ 1954 w 16489"/>
                  <a:gd name="connsiteY28" fmla="*/ 12438 h 25171"/>
                  <a:gd name="connsiteX29" fmla="*/ 9592 w 16489"/>
                  <a:gd name="connsiteY29" fmla="*/ 12438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489" h="25171">
                    <a:moveTo>
                      <a:pt x="9592" y="0"/>
                    </a:moveTo>
                    <a:cubicBezTo>
                      <a:pt x="10924" y="0"/>
                      <a:pt x="12108" y="296"/>
                      <a:pt x="13144" y="918"/>
                    </a:cubicBezTo>
                    <a:cubicBezTo>
                      <a:pt x="14181" y="1540"/>
                      <a:pt x="14980" y="2369"/>
                      <a:pt x="15602" y="3465"/>
                    </a:cubicBezTo>
                    <a:cubicBezTo>
                      <a:pt x="16194" y="4531"/>
                      <a:pt x="16490" y="5775"/>
                      <a:pt x="16490" y="7167"/>
                    </a:cubicBezTo>
                    <a:cubicBezTo>
                      <a:pt x="16490" y="8558"/>
                      <a:pt x="16194" y="9802"/>
                      <a:pt x="15602" y="10928"/>
                    </a:cubicBezTo>
                    <a:cubicBezTo>
                      <a:pt x="15010" y="12053"/>
                      <a:pt x="14181" y="12912"/>
                      <a:pt x="13144" y="13563"/>
                    </a:cubicBezTo>
                    <a:cubicBezTo>
                      <a:pt x="12108" y="14215"/>
                      <a:pt x="10924" y="14540"/>
                      <a:pt x="9592" y="14540"/>
                    </a:cubicBezTo>
                    <a:lnTo>
                      <a:pt x="1984" y="14540"/>
                    </a:lnTo>
                    <a:lnTo>
                      <a:pt x="2161" y="14185"/>
                    </a:lnTo>
                    <a:lnTo>
                      <a:pt x="2161" y="24106"/>
                    </a:lnTo>
                    <a:cubicBezTo>
                      <a:pt x="2161" y="24402"/>
                      <a:pt x="2043" y="24639"/>
                      <a:pt x="1835" y="24846"/>
                    </a:cubicBezTo>
                    <a:cubicBezTo>
                      <a:pt x="1628" y="25053"/>
                      <a:pt x="1362" y="25172"/>
                      <a:pt x="1095" y="25172"/>
                    </a:cubicBezTo>
                    <a:cubicBezTo>
                      <a:pt x="770" y="25172"/>
                      <a:pt x="503" y="25053"/>
                      <a:pt x="296" y="24846"/>
                    </a:cubicBezTo>
                    <a:cubicBezTo>
                      <a:pt x="89" y="24639"/>
                      <a:pt x="0" y="24372"/>
                      <a:pt x="0" y="24106"/>
                    </a:cubicBezTo>
                    <a:lnTo>
                      <a:pt x="0" y="1096"/>
                    </a:lnTo>
                    <a:cubicBezTo>
                      <a:pt x="0" y="800"/>
                      <a:pt x="118" y="563"/>
                      <a:pt x="326" y="355"/>
                    </a:cubicBezTo>
                    <a:cubicBezTo>
                      <a:pt x="533" y="148"/>
                      <a:pt x="799" y="30"/>
                      <a:pt x="1066" y="30"/>
                    </a:cubicBezTo>
                    <a:lnTo>
                      <a:pt x="9592" y="30"/>
                    </a:lnTo>
                    <a:close/>
                    <a:moveTo>
                      <a:pt x="9592" y="12408"/>
                    </a:moveTo>
                    <a:cubicBezTo>
                      <a:pt x="10539" y="12408"/>
                      <a:pt x="11339" y="12171"/>
                      <a:pt x="12049" y="11698"/>
                    </a:cubicBezTo>
                    <a:cubicBezTo>
                      <a:pt x="12730" y="11224"/>
                      <a:pt x="13292" y="10602"/>
                      <a:pt x="13677" y="9802"/>
                    </a:cubicBezTo>
                    <a:cubicBezTo>
                      <a:pt x="14062" y="9003"/>
                      <a:pt x="14269" y="8114"/>
                      <a:pt x="14269" y="7137"/>
                    </a:cubicBezTo>
                    <a:cubicBezTo>
                      <a:pt x="14269" y="6160"/>
                      <a:pt x="14062" y="5271"/>
                      <a:pt x="13677" y="4531"/>
                    </a:cubicBezTo>
                    <a:cubicBezTo>
                      <a:pt x="13292" y="3761"/>
                      <a:pt x="12730" y="3169"/>
                      <a:pt x="12049" y="2754"/>
                    </a:cubicBezTo>
                    <a:cubicBezTo>
                      <a:pt x="11339" y="2310"/>
                      <a:pt x="10539" y="2102"/>
                      <a:pt x="9592" y="2102"/>
                    </a:cubicBezTo>
                    <a:lnTo>
                      <a:pt x="1984" y="2102"/>
                    </a:lnTo>
                    <a:lnTo>
                      <a:pt x="2161" y="1777"/>
                    </a:lnTo>
                    <a:lnTo>
                      <a:pt x="2161" y="12645"/>
                    </a:lnTo>
                    <a:lnTo>
                      <a:pt x="1954" y="12438"/>
                    </a:lnTo>
                    <a:lnTo>
                      <a:pt x="9592" y="12438"/>
                    </a:lnTo>
                    <a:close/>
                  </a:path>
                </a:pathLst>
              </a:custGeom>
              <a:solidFill>
                <a:srgbClr val="212222"/>
              </a:solidFill>
              <a:ln w="2959" cap="flat">
                <a:noFill/>
                <a:prstDash val="solid"/>
                <a:miter/>
              </a:ln>
            </p:spPr>
            <p:txBody>
              <a:bodyPr rtlCol="0" anchor="ctr"/>
              <a:lstStyle/>
              <a:p>
                <a:endParaRPr lang="en-US" sz="2689"/>
              </a:p>
            </p:txBody>
          </p:sp>
          <p:sp>
            <p:nvSpPr>
              <p:cNvPr id="115" name="Graphic 6">
                <a:extLst>
                  <a:ext uri="{FF2B5EF4-FFF2-40B4-BE49-F238E27FC236}">
                    <a16:creationId xmlns:a16="http://schemas.microsoft.com/office/drawing/2014/main" id="{CB561783-CB7D-86D4-5A5F-FD552A09831B}"/>
                  </a:ext>
                </a:extLst>
              </p:cNvPr>
              <p:cNvSpPr/>
              <p:nvPr/>
            </p:nvSpPr>
            <p:spPr>
              <a:xfrm>
                <a:off x="1189272" y="3135260"/>
                <a:ext cx="18908" cy="25171"/>
              </a:xfrm>
              <a:custGeom>
                <a:avLst/>
                <a:gdLst>
                  <a:gd name="connsiteX0" fmla="*/ 1243 w 18908"/>
                  <a:gd name="connsiteY0" fmla="*/ 25142 h 25171"/>
                  <a:gd name="connsiteX1" fmla="*/ 355 w 18908"/>
                  <a:gd name="connsiteY1" fmla="*/ 24817 h 25171"/>
                  <a:gd name="connsiteX2" fmla="*/ 0 w 18908"/>
                  <a:gd name="connsiteY2" fmla="*/ 24076 h 25171"/>
                  <a:gd name="connsiteX3" fmla="*/ 0 w 18908"/>
                  <a:gd name="connsiteY3" fmla="*/ 1066 h 25171"/>
                  <a:gd name="connsiteX4" fmla="*/ 326 w 18908"/>
                  <a:gd name="connsiteY4" fmla="*/ 326 h 25171"/>
                  <a:gd name="connsiteX5" fmla="*/ 1066 w 18908"/>
                  <a:gd name="connsiteY5" fmla="*/ 0 h 25171"/>
                  <a:gd name="connsiteX6" fmla="*/ 10776 w 18908"/>
                  <a:gd name="connsiteY6" fmla="*/ 0 h 25171"/>
                  <a:gd name="connsiteX7" fmla="*/ 14447 w 18908"/>
                  <a:gd name="connsiteY7" fmla="*/ 888 h 25171"/>
                  <a:gd name="connsiteX8" fmla="*/ 16993 w 18908"/>
                  <a:gd name="connsiteY8" fmla="*/ 3317 h 25171"/>
                  <a:gd name="connsiteX9" fmla="*/ 17911 w 18908"/>
                  <a:gd name="connsiteY9" fmla="*/ 6811 h 25171"/>
                  <a:gd name="connsiteX10" fmla="*/ 17348 w 18908"/>
                  <a:gd name="connsiteY10" fmla="*/ 9713 h 25171"/>
                  <a:gd name="connsiteX11" fmla="*/ 15750 w 18908"/>
                  <a:gd name="connsiteY11" fmla="*/ 11964 h 25171"/>
                  <a:gd name="connsiteX12" fmla="*/ 13411 w 18908"/>
                  <a:gd name="connsiteY12" fmla="*/ 13297 h 25171"/>
                  <a:gd name="connsiteX13" fmla="*/ 12138 w 18908"/>
                  <a:gd name="connsiteY13" fmla="*/ 12912 h 25171"/>
                  <a:gd name="connsiteX14" fmla="*/ 14625 w 18908"/>
                  <a:gd name="connsiteY14" fmla="*/ 13770 h 25171"/>
                  <a:gd name="connsiteX15" fmla="*/ 16460 w 18908"/>
                  <a:gd name="connsiteY15" fmla="*/ 15784 h 25171"/>
                  <a:gd name="connsiteX16" fmla="*/ 17200 w 18908"/>
                  <a:gd name="connsiteY16" fmla="*/ 18864 h 25171"/>
                  <a:gd name="connsiteX17" fmla="*/ 17348 w 18908"/>
                  <a:gd name="connsiteY17" fmla="*/ 21263 h 25171"/>
                  <a:gd name="connsiteX18" fmla="*/ 17733 w 18908"/>
                  <a:gd name="connsiteY18" fmla="*/ 22566 h 25171"/>
                  <a:gd name="connsiteX19" fmla="*/ 18384 w 18908"/>
                  <a:gd name="connsiteY19" fmla="*/ 23247 h 25171"/>
                  <a:gd name="connsiteX20" fmla="*/ 18858 w 18908"/>
                  <a:gd name="connsiteY20" fmla="*/ 23869 h 25171"/>
                  <a:gd name="connsiteX21" fmla="*/ 18769 w 18908"/>
                  <a:gd name="connsiteY21" fmla="*/ 24639 h 25171"/>
                  <a:gd name="connsiteX22" fmla="*/ 18355 w 18908"/>
                  <a:gd name="connsiteY22" fmla="*/ 25053 h 25171"/>
                  <a:gd name="connsiteX23" fmla="*/ 17792 w 18908"/>
                  <a:gd name="connsiteY23" fmla="*/ 25172 h 25171"/>
                  <a:gd name="connsiteX24" fmla="*/ 17230 w 18908"/>
                  <a:gd name="connsiteY24" fmla="*/ 25024 h 25171"/>
                  <a:gd name="connsiteX25" fmla="*/ 16194 w 18908"/>
                  <a:gd name="connsiteY25" fmla="*/ 24135 h 25171"/>
                  <a:gd name="connsiteX26" fmla="*/ 15335 w 18908"/>
                  <a:gd name="connsiteY26" fmla="*/ 22329 h 25171"/>
                  <a:gd name="connsiteX27" fmla="*/ 14980 w 18908"/>
                  <a:gd name="connsiteY27" fmla="*/ 19012 h 25171"/>
                  <a:gd name="connsiteX28" fmla="*/ 14536 w 18908"/>
                  <a:gd name="connsiteY28" fmla="*/ 16702 h 25171"/>
                  <a:gd name="connsiteX29" fmla="*/ 13381 w 18908"/>
                  <a:gd name="connsiteY29" fmla="*/ 15310 h 25171"/>
                  <a:gd name="connsiteX30" fmla="*/ 11842 w 18908"/>
                  <a:gd name="connsiteY30" fmla="*/ 14629 h 25171"/>
                  <a:gd name="connsiteX31" fmla="*/ 10243 w 18908"/>
                  <a:gd name="connsiteY31" fmla="*/ 14422 h 25171"/>
                  <a:gd name="connsiteX32" fmla="*/ 1865 w 18908"/>
                  <a:gd name="connsiteY32" fmla="*/ 14422 h 25171"/>
                  <a:gd name="connsiteX33" fmla="*/ 2250 w 18908"/>
                  <a:gd name="connsiteY33" fmla="*/ 13919 h 25171"/>
                  <a:gd name="connsiteX34" fmla="*/ 2250 w 18908"/>
                  <a:gd name="connsiteY34" fmla="*/ 24076 h 25171"/>
                  <a:gd name="connsiteX35" fmla="*/ 1954 w 18908"/>
                  <a:gd name="connsiteY35" fmla="*/ 24817 h 25171"/>
                  <a:gd name="connsiteX36" fmla="*/ 1243 w 18908"/>
                  <a:gd name="connsiteY36" fmla="*/ 25142 h 25171"/>
                  <a:gd name="connsiteX37" fmla="*/ 1895 w 18908"/>
                  <a:gd name="connsiteY37" fmla="*/ 12408 h 25171"/>
                  <a:gd name="connsiteX38" fmla="*/ 10924 w 18908"/>
                  <a:gd name="connsiteY38" fmla="*/ 12408 h 25171"/>
                  <a:gd name="connsiteX39" fmla="*/ 13233 w 18908"/>
                  <a:gd name="connsiteY39" fmla="*/ 11609 h 25171"/>
                  <a:gd name="connsiteX40" fmla="*/ 14980 w 18908"/>
                  <a:gd name="connsiteY40" fmla="*/ 9684 h 25171"/>
                  <a:gd name="connsiteX41" fmla="*/ 15661 w 18908"/>
                  <a:gd name="connsiteY41" fmla="*/ 6841 h 25171"/>
                  <a:gd name="connsiteX42" fmla="*/ 14269 w 18908"/>
                  <a:gd name="connsiteY42" fmla="*/ 3435 h 25171"/>
                  <a:gd name="connsiteX43" fmla="*/ 10658 w 18908"/>
                  <a:gd name="connsiteY43" fmla="*/ 2102 h 25171"/>
                  <a:gd name="connsiteX44" fmla="*/ 2072 w 18908"/>
                  <a:gd name="connsiteY44" fmla="*/ 2102 h 25171"/>
                  <a:gd name="connsiteX45" fmla="*/ 2339 w 18908"/>
                  <a:gd name="connsiteY45" fmla="*/ 1599 h 25171"/>
                  <a:gd name="connsiteX46" fmla="*/ 2339 w 18908"/>
                  <a:gd name="connsiteY46" fmla="*/ 12912 h 25171"/>
                  <a:gd name="connsiteX47" fmla="*/ 1895 w 18908"/>
                  <a:gd name="connsiteY47" fmla="*/ 12408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908" h="25171">
                    <a:moveTo>
                      <a:pt x="1243" y="25142"/>
                    </a:moveTo>
                    <a:cubicBezTo>
                      <a:pt x="888" y="25142"/>
                      <a:pt x="592" y="25024"/>
                      <a:pt x="355" y="24817"/>
                    </a:cubicBezTo>
                    <a:cubicBezTo>
                      <a:pt x="118" y="24609"/>
                      <a:pt x="0" y="24343"/>
                      <a:pt x="0" y="24076"/>
                    </a:cubicBezTo>
                    <a:lnTo>
                      <a:pt x="0" y="1066"/>
                    </a:lnTo>
                    <a:cubicBezTo>
                      <a:pt x="0" y="770"/>
                      <a:pt x="118" y="533"/>
                      <a:pt x="326" y="326"/>
                    </a:cubicBezTo>
                    <a:cubicBezTo>
                      <a:pt x="533" y="118"/>
                      <a:pt x="799" y="0"/>
                      <a:pt x="1066" y="0"/>
                    </a:cubicBezTo>
                    <a:lnTo>
                      <a:pt x="10776" y="0"/>
                    </a:lnTo>
                    <a:cubicBezTo>
                      <a:pt x="12138" y="0"/>
                      <a:pt x="13352" y="296"/>
                      <a:pt x="14447" y="888"/>
                    </a:cubicBezTo>
                    <a:cubicBezTo>
                      <a:pt x="15513" y="1481"/>
                      <a:pt x="16371" y="2280"/>
                      <a:pt x="16993" y="3317"/>
                    </a:cubicBezTo>
                    <a:cubicBezTo>
                      <a:pt x="17615" y="4353"/>
                      <a:pt x="17911" y="5508"/>
                      <a:pt x="17911" y="6811"/>
                    </a:cubicBezTo>
                    <a:cubicBezTo>
                      <a:pt x="17911" y="7877"/>
                      <a:pt x="17704" y="8825"/>
                      <a:pt x="17348" y="9713"/>
                    </a:cubicBezTo>
                    <a:cubicBezTo>
                      <a:pt x="16963" y="10602"/>
                      <a:pt x="16430" y="11342"/>
                      <a:pt x="15750" y="11964"/>
                    </a:cubicBezTo>
                    <a:cubicBezTo>
                      <a:pt x="15069" y="12586"/>
                      <a:pt x="14269" y="13030"/>
                      <a:pt x="13411" y="13297"/>
                    </a:cubicBezTo>
                    <a:lnTo>
                      <a:pt x="12138" y="12912"/>
                    </a:lnTo>
                    <a:cubicBezTo>
                      <a:pt x="13026" y="12971"/>
                      <a:pt x="13855" y="13267"/>
                      <a:pt x="14625" y="13770"/>
                    </a:cubicBezTo>
                    <a:cubicBezTo>
                      <a:pt x="15394" y="14274"/>
                      <a:pt x="16016" y="14925"/>
                      <a:pt x="16460" y="15784"/>
                    </a:cubicBezTo>
                    <a:cubicBezTo>
                      <a:pt x="16934" y="16643"/>
                      <a:pt x="17171" y="17650"/>
                      <a:pt x="17200" y="18864"/>
                    </a:cubicBezTo>
                    <a:cubicBezTo>
                      <a:pt x="17230" y="19901"/>
                      <a:pt x="17289" y="20700"/>
                      <a:pt x="17348" y="21263"/>
                    </a:cubicBezTo>
                    <a:cubicBezTo>
                      <a:pt x="17437" y="21825"/>
                      <a:pt x="17555" y="22270"/>
                      <a:pt x="17733" y="22566"/>
                    </a:cubicBezTo>
                    <a:cubicBezTo>
                      <a:pt x="17911" y="22862"/>
                      <a:pt x="18118" y="23069"/>
                      <a:pt x="18384" y="23247"/>
                    </a:cubicBezTo>
                    <a:cubicBezTo>
                      <a:pt x="18621" y="23395"/>
                      <a:pt x="18799" y="23602"/>
                      <a:pt x="18858" y="23869"/>
                    </a:cubicBezTo>
                    <a:cubicBezTo>
                      <a:pt x="18947" y="24135"/>
                      <a:pt x="18917" y="24372"/>
                      <a:pt x="18769" y="24639"/>
                    </a:cubicBezTo>
                    <a:cubicBezTo>
                      <a:pt x="18680" y="24846"/>
                      <a:pt x="18532" y="24965"/>
                      <a:pt x="18355" y="25053"/>
                    </a:cubicBezTo>
                    <a:cubicBezTo>
                      <a:pt x="18177" y="25142"/>
                      <a:pt x="18000" y="25172"/>
                      <a:pt x="17792" y="25172"/>
                    </a:cubicBezTo>
                    <a:cubicBezTo>
                      <a:pt x="17585" y="25172"/>
                      <a:pt x="17407" y="25113"/>
                      <a:pt x="17230" y="25024"/>
                    </a:cubicBezTo>
                    <a:cubicBezTo>
                      <a:pt x="16904" y="24846"/>
                      <a:pt x="16549" y="24550"/>
                      <a:pt x="16194" y="24135"/>
                    </a:cubicBezTo>
                    <a:cubicBezTo>
                      <a:pt x="15838" y="23721"/>
                      <a:pt x="15572" y="23129"/>
                      <a:pt x="15335" y="22329"/>
                    </a:cubicBezTo>
                    <a:cubicBezTo>
                      <a:pt x="15098" y="21529"/>
                      <a:pt x="14980" y="20434"/>
                      <a:pt x="14980" y="19012"/>
                    </a:cubicBezTo>
                    <a:cubicBezTo>
                      <a:pt x="14980" y="18064"/>
                      <a:pt x="14832" y="17324"/>
                      <a:pt x="14536" y="16702"/>
                    </a:cubicBezTo>
                    <a:cubicBezTo>
                      <a:pt x="14240" y="16110"/>
                      <a:pt x="13855" y="15636"/>
                      <a:pt x="13381" y="15310"/>
                    </a:cubicBezTo>
                    <a:cubicBezTo>
                      <a:pt x="12908" y="14985"/>
                      <a:pt x="12404" y="14748"/>
                      <a:pt x="11842" y="14629"/>
                    </a:cubicBezTo>
                    <a:cubicBezTo>
                      <a:pt x="11279" y="14511"/>
                      <a:pt x="10746" y="14422"/>
                      <a:pt x="10243" y="14422"/>
                    </a:cubicBezTo>
                    <a:lnTo>
                      <a:pt x="1865" y="14422"/>
                    </a:lnTo>
                    <a:lnTo>
                      <a:pt x="2250" y="13919"/>
                    </a:lnTo>
                    <a:lnTo>
                      <a:pt x="2250" y="24076"/>
                    </a:lnTo>
                    <a:cubicBezTo>
                      <a:pt x="2250" y="24372"/>
                      <a:pt x="2161" y="24609"/>
                      <a:pt x="1954" y="24817"/>
                    </a:cubicBezTo>
                    <a:cubicBezTo>
                      <a:pt x="1806" y="25053"/>
                      <a:pt x="1569" y="25142"/>
                      <a:pt x="1243" y="25142"/>
                    </a:cubicBezTo>
                    <a:close/>
                    <a:moveTo>
                      <a:pt x="1895" y="12408"/>
                    </a:moveTo>
                    <a:lnTo>
                      <a:pt x="10924" y="12408"/>
                    </a:lnTo>
                    <a:cubicBezTo>
                      <a:pt x="11723" y="12349"/>
                      <a:pt x="12493" y="12053"/>
                      <a:pt x="13233" y="11609"/>
                    </a:cubicBezTo>
                    <a:cubicBezTo>
                      <a:pt x="13944" y="11135"/>
                      <a:pt x="14536" y="10513"/>
                      <a:pt x="14980" y="9684"/>
                    </a:cubicBezTo>
                    <a:cubicBezTo>
                      <a:pt x="15424" y="8855"/>
                      <a:pt x="15661" y="7937"/>
                      <a:pt x="15661" y="6841"/>
                    </a:cubicBezTo>
                    <a:cubicBezTo>
                      <a:pt x="15661" y="5479"/>
                      <a:pt x="15217" y="4353"/>
                      <a:pt x="14269" y="3435"/>
                    </a:cubicBezTo>
                    <a:cubicBezTo>
                      <a:pt x="13352" y="2547"/>
                      <a:pt x="12138" y="2102"/>
                      <a:pt x="10658" y="2102"/>
                    </a:cubicBezTo>
                    <a:lnTo>
                      <a:pt x="2072" y="2102"/>
                    </a:lnTo>
                    <a:lnTo>
                      <a:pt x="2339" y="1599"/>
                    </a:lnTo>
                    <a:lnTo>
                      <a:pt x="2339" y="12912"/>
                    </a:lnTo>
                    <a:lnTo>
                      <a:pt x="1895" y="12408"/>
                    </a:lnTo>
                    <a:close/>
                  </a:path>
                </a:pathLst>
              </a:custGeom>
              <a:solidFill>
                <a:srgbClr val="212222"/>
              </a:solidFill>
              <a:ln w="2959" cap="flat">
                <a:noFill/>
                <a:prstDash val="solid"/>
                <a:miter/>
              </a:ln>
            </p:spPr>
            <p:txBody>
              <a:bodyPr rtlCol="0" anchor="ctr"/>
              <a:lstStyle/>
              <a:p>
                <a:endParaRPr lang="en-US" sz="2689"/>
              </a:p>
            </p:txBody>
          </p:sp>
          <p:sp>
            <p:nvSpPr>
              <p:cNvPr id="116" name="Graphic 6">
                <a:extLst>
                  <a:ext uri="{FF2B5EF4-FFF2-40B4-BE49-F238E27FC236}">
                    <a16:creationId xmlns:a16="http://schemas.microsoft.com/office/drawing/2014/main" id="{A9ADE928-4D4B-B3A4-2AA0-D7ED97749876}"/>
                  </a:ext>
                </a:extLst>
              </p:cNvPr>
              <p:cNvSpPr/>
              <p:nvPr/>
            </p:nvSpPr>
            <p:spPr>
              <a:xfrm>
                <a:off x="1213370" y="3135260"/>
                <a:ext cx="15335" cy="25171"/>
              </a:xfrm>
              <a:custGeom>
                <a:avLst/>
                <a:gdLst>
                  <a:gd name="connsiteX0" fmla="*/ 1066 w 15335"/>
                  <a:gd name="connsiteY0" fmla="*/ 0 h 25171"/>
                  <a:gd name="connsiteX1" fmla="*/ 14240 w 15335"/>
                  <a:gd name="connsiteY1" fmla="*/ 0 h 25171"/>
                  <a:gd name="connsiteX2" fmla="*/ 15010 w 15335"/>
                  <a:gd name="connsiteY2" fmla="*/ 296 h 25171"/>
                  <a:gd name="connsiteX3" fmla="*/ 15335 w 15335"/>
                  <a:gd name="connsiteY3" fmla="*/ 1066 h 25171"/>
                  <a:gd name="connsiteX4" fmla="*/ 15010 w 15335"/>
                  <a:gd name="connsiteY4" fmla="*/ 1806 h 25171"/>
                  <a:gd name="connsiteX5" fmla="*/ 14240 w 15335"/>
                  <a:gd name="connsiteY5" fmla="*/ 2102 h 25171"/>
                  <a:gd name="connsiteX6" fmla="*/ 1865 w 15335"/>
                  <a:gd name="connsiteY6" fmla="*/ 2102 h 25171"/>
                  <a:gd name="connsiteX7" fmla="*/ 2220 w 15335"/>
                  <a:gd name="connsiteY7" fmla="*/ 1481 h 25171"/>
                  <a:gd name="connsiteX8" fmla="*/ 2220 w 15335"/>
                  <a:gd name="connsiteY8" fmla="*/ 11579 h 25171"/>
                  <a:gd name="connsiteX9" fmla="*/ 1836 w 15335"/>
                  <a:gd name="connsiteY9" fmla="*/ 11105 h 25171"/>
                  <a:gd name="connsiteX10" fmla="*/ 12612 w 15335"/>
                  <a:gd name="connsiteY10" fmla="*/ 11105 h 25171"/>
                  <a:gd name="connsiteX11" fmla="*/ 13352 w 15335"/>
                  <a:gd name="connsiteY11" fmla="*/ 11431 h 25171"/>
                  <a:gd name="connsiteX12" fmla="*/ 13677 w 15335"/>
                  <a:gd name="connsiteY12" fmla="*/ 12171 h 25171"/>
                  <a:gd name="connsiteX13" fmla="*/ 13352 w 15335"/>
                  <a:gd name="connsiteY13" fmla="*/ 12941 h 25171"/>
                  <a:gd name="connsiteX14" fmla="*/ 12612 w 15335"/>
                  <a:gd name="connsiteY14" fmla="*/ 13237 h 25171"/>
                  <a:gd name="connsiteX15" fmla="*/ 1895 w 15335"/>
                  <a:gd name="connsiteY15" fmla="*/ 13237 h 25171"/>
                  <a:gd name="connsiteX16" fmla="*/ 2220 w 15335"/>
                  <a:gd name="connsiteY16" fmla="*/ 12882 h 25171"/>
                  <a:gd name="connsiteX17" fmla="*/ 2220 w 15335"/>
                  <a:gd name="connsiteY17" fmla="*/ 23247 h 25171"/>
                  <a:gd name="connsiteX18" fmla="*/ 2043 w 15335"/>
                  <a:gd name="connsiteY18" fmla="*/ 23040 h 25171"/>
                  <a:gd name="connsiteX19" fmla="*/ 14240 w 15335"/>
                  <a:gd name="connsiteY19" fmla="*/ 23040 h 25171"/>
                  <a:gd name="connsiteX20" fmla="*/ 15010 w 15335"/>
                  <a:gd name="connsiteY20" fmla="*/ 23365 h 25171"/>
                  <a:gd name="connsiteX21" fmla="*/ 15335 w 15335"/>
                  <a:gd name="connsiteY21" fmla="*/ 24135 h 25171"/>
                  <a:gd name="connsiteX22" fmla="*/ 15010 w 15335"/>
                  <a:gd name="connsiteY22" fmla="*/ 24876 h 25171"/>
                  <a:gd name="connsiteX23" fmla="*/ 14240 w 15335"/>
                  <a:gd name="connsiteY23" fmla="*/ 25172 h 25171"/>
                  <a:gd name="connsiteX24" fmla="*/ 1066 w 15335"/>
                  <a:gd name="connsiteY24" fmla="*/ 25172 h 25171"/>
                  <a:gd name="connsiteX25" fmla="*/ 326 w 15335"/>
                  <a:gd name="connsiteY25" fmla="*/ 24846 h 25171"/>
                  <a:gd name="connsiteX26" fmla="*/ 0 w 15335"/>
                  <a:gd name="connsiteY26" fmla="*/ 24106 h 25171"/>
                  <a:gd name="connsiteX27" fmla="*/ 0 w 15335"/>
                  <a:gd name="connsiteY27" fmla="*/ 1096 h 25171"/>
                  <a:gd name="connsiteX28" fmla="*/ 326 w 15335"/>
                  <a:gd name="connsiteY28" fmla="*/ 355 h 25171"/>
                  <a:gd name="connsiteX29" fmla="*/ 1066 w 15335"/>
                  <a:gd name="connsiteY29" fmla="*/ 0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335" h="25171">
                    <a:moveTo>
                      <a:pt x="1066" y="0"/>
                    </a:moveTo>
                    <a:lnTo>
                      <a:pt x="14240" y="0"/>
                    </a:lnTo>
                    <a:cubicBezTo>
                      <a:pt x="14536" y="0"/>
                      <a:pt x="14773" y="89"/>
                      <a:pt x="15010" y="296"/>
                    </a:cubicBezTo>
                    <a:cubicBezTo>
                      <a:pt x="15217" y="503"/>
                      <a:pt x="15335" y="770"/>
                      <a:pt x="15335" y="1066"/>
                    </a:cubicBezTo>
                    <a:cubicBezTo>
                      <a:pt x="15335" y="1362"/>
                      <a:pt x="15217" y="1629"/>
                      <a:pt x="15010" y="1806"/>
                    </a:cubicBezTo>
                    <a:cubicBezTo>
                      <a:pt x="14802" y="2014"/>
                      <a:pt x="14536" y="2102"/>
                      <a:pt x="14240" y="2102"/>
                    </a:cubicBezTo>
                    <a:lnTo>
                      <a:pt x="1865" y="2102"/>
                    </a:lnTo>
                    <a:lnTo>
                      <a:pt x="2220" y="1481"/>
                    </a:lnTo>
                    <a:lnTo>
                      <a:pt x="2220" y="11579"/>
                    </a:lnTo>
                    <a:lnTo>
                      <a:pt x="1836" y="11105"/>
                    </a:lnTo>
                    <a:lnTo>
                      <a:pt x="12612" y="11105"/>
                    </a:lnTo>
                    <a:cubicBezTo>
                      <a:pt x="12908" y="11105"/>
                      <a:pt x="13144" y="11224"/>
                      <a:pt x="13352" y="11431"/>
                    </a:cubicBezTo>
                    <a:cubicBezTo>
                      <a:pt x="13559" y="11638"/>
                      <a:pt x="13677" y="11905"/>
                      <a:pt x="13677" y="12171"/>
                    </a:cubicBezTo>
                    <a:cubicBezTo>
                      <a:pt x="13677" y="12497"/>
                      <a:pt x="13589" y="12734"/>
                      <a:pt x="13352" y="12941"/>
                    </a:cubicBezTo>
                    <a:cubicBezTo>
                      <a:pt x="13144" y="13119"/>
                      <a:pt x="12878" y="13237"/>
                      <a:pt x="12612" y="13237"/>
                    </a:cubicBezTo>
                    <a:lnTo>
                      <a:pt x="1895" y="13237"/>
                    </a:lnTo>
                    <a:lnTo>
                      <a:pt x="2220" y="12882"/>
                    </a:lnTo>
                    <a:lnTo>
                      <a:pt x="2220" y="23247"/>
                    </a:lnTo>
                    <a:lnTo>
                      <a:pt x="2043" y="23040"/>
                    </a:lnTo>
                    <a:lnTo>
                      <a:pt x="14240" y="23040"/>
                    </a:lnTo>
                    <a:cubicBezTo>
                      <a:pt x="14536" y="23040"/>
                      <a:pt x="14773" y="23158"/>
                      <a:pt x="15010" y="23365"/>
                    </a:cubicBezTo>
                    <a:cubicBezTo>
                      <a:pt x="15217" y="23573"/>
                      <a:pt x="15335" y="23839"/>
                      <a:pt x="15335" y="24135"/>
                    </a:cubicBezTo>
                    <a:cubicBezTo>
                      <a:pt x="15335" y="24432"/>
                      <a:pt x="15217" y="24698"/>
                      <a:pt x="15010" y="24876"/>
                    </a:cubicBezTo>
                    <a:cubicBezTo>
                      <a:pt x="14802" y="25083"/>
                      <a:pt x="14536" y="25172"/>
                      <a:pt x="14240" y="25172"/>
                    </a:cubicBezTo>
                    <a:lnTo>
                      <a:pt x="1066" y="25172"/>
                    </a:lnTo>
                    <a:cubicBezTo>
                      <a:pt x="770" y="25172"/>
                      <a:pt x="533" y="25053"/>
                      <a:pt x="326" y="24846"/>
                    </a:cubicBezTo>
                    <a:cubicBezTo>
                      <a:pt x="118" y="24639"/>
                      <a:pt x="0" y="24372"/>
                      <a:pt x="0" y="24106"/>
                    </a:cubicBezTo>
                    <a:lnTo>
                      <a:pt x="0" y="1096"/>
                    </a:lnTo>
                    <a:cubicBezTo>
                      <a:pt x="0" y="800"/>
                      <a:pt x="118" y="563"/>
                      <a:pt x="326" y="355"/>
                    </a:cubicBezTo>
                    <a:cubicBezTo>
                      <a:pt x="533" y="89"/>
                      <a:pt x="799" y="0"/>
                      <a:pt x="1066" y="0"/>
                    </a:cubicBezTo>
                    <a:close/>
                  </a:path>
                </a:pathLst>
              </a:custGeom>
              <a:solidFill>
                <a:srgbClr val="212222"/>
              </a:solidFill>
              <a:ln w="2959" cap="flat">
                <a:noFill/>
                <a:prstDash val="solid"/>
                <a:miter/>
              </a:ln>
            </p:spPr>
            <p:txBody>
              <a:bodyPr rtlCol="0" anchor="ctr"/>
              <a:lstStyle/>
              <a:p>
                <a:endParaRPr lang="en-US" sz="2689"/>
              </a:p>
            </p:txBody>
          </p:sp>
          <p:sp>
            <p:nvSpPr>
              <p:cNvPr id="117" name="Graphic 6">
                <a:extLst>
                  <a:ext uri="{FF2B5EF4-FFF2-40B4-BE49-F238E27FC236}">
                    <a16:creationId xmlns:a16="http://schemas.microsoft.com/office/drawing/2014/main" id="{7037C090-08AB-9E60-2178-F5E6B5952D7F}"/>
                  </a:ext>
                </a:extLst>
              </p:cNvPr>
              <p:cNvSpPr/>
              <p:nvPr/>
            </p:nvSpPr>
            <p:spPr>
              <a:xfrm>
                <a:off x="1233826" y="3135260"/>
                <a:ext cx="19361" cy="25142"/>
              </a:xfrm>
              <a:custGeom>
                <a:avLst/>
                <a:gdLst>
                  <a:gd name="connsiteX0" fmla="*/ 18355 w 19361"/>
                  <a:gd name="connsiteY0" fmla="*/ 0 h 25142"/>
                  <a:gd name="connsiteX1" fmla="*/ 19095 w 19361"/>
                  <a:gd name="connsiteY1" fmla="*/ 296 h 25142"/>
                  <a:gd name="connsiteX2" fmla="*/ 19361 w 19361"/>
                  <a:gd name="connsiteY2" fmla="*/ 1007 h 25142"/>
                  <a:gd name="connsiteX3" fmla="*/ 19361 w 19361"/>
                  <a:gd name="connsiteY3" fmla="*/ 24017 h 25142"/>
                  <a:gd name="connsiteX4" fmla="*/ 19036 w 19361"/>
                  <a:gd name="connsiteY4" fmla="*/ 24846 h 25142"/>
                  <a:gd name="connsiteX5" fmla="*/ 18266 w 19361"/>
                  <a:gd name="connsiteY5" fmla="*/ 25142 h 25142"/>
                  <a:gd name="connsiteX6" fmla="*/ 17792 w 19361"/>
                  <a:gd name="connsiteY6" fmla="*/ 25053 h 25142"/>
                  <a:gd name="connsiteX7" fmla="*/ 17407 w 19361"/>
                  <a:gd name="connsiteY7" fmla="*/ 24787 h 25142"/>
                  <a:gd name="connsiteX8" fmla="*/ 1391 w 19361"/>
                  <a:gd name="connsiteY8" fmla="*/ 3169 h 25142"/>
                  <a:gd name="connsiteX9" fmla="*/ 2013 w 19361"/>
                  <a:gd name="connsiteY9" fmla="*/ 2843 h 25142"/>
                  <a:gd name="connsiteX10" fmla="*/ 2013 w 19361"/>
                  <a:gd name="connsiteY10" fmla="*/ 24165 h 25142"/>
                  <a:gd name="connsiteX11" fmla="*/ 1717 w 19361"/>
                  <a:gd name="connsiteY11" fmla="*/ 24846 h 25142"/>
                  <a:gd name="connsiteX12" fmla="*/ 1007 w 19361"/>
                  <a:gd name="connsiteY12" fmla="*/ 25142 h 25142"/>
                  <a:gd name="connsiteX13" fmla="*/ 266 w 19361"/>
                  <a:gd name="connsiteY13" fmla="*/ 24846 h 25142"/>
                  <a:gd name="connsiteX14" fmla="*/ 0 w 19361"/>
                  <a:gd name="connsiteY14" fmla="*/ 24165 h 25142"/>
                  <a:gd name="connsiteX15" fmla="*/ 0 w 19361"/>
                  <a:gd name="connsiteY15" fmla="*/ 1066 h 25142"/>
                  <a:gd name="connsiteX16" fmla="*/ 326 w 19361"/>
                  <a:gd name="connsiteY16" fmla="*/ 266 h 25142"/>
                  <a:gd name="connsiteX17" fmla="*/ 1036 w 19361"/>
                  <a:gd name="connsiteY17" fmla="*/ 0 h 25142"/>
                  <a:gd name="connsiteX18" fmla="*/ 1510 w 19361"/>
                  <a:gd name="connsiteY18" fmla="*/ 89 h 25142"/>
                  <a:gd name="connsiteX19" fmla="*/ 1895 w 19361"/>
                  <a:gd name="connsiteY19" fmla="*/ 385 h 25142"/>
                  <a:gd name="connsiteX20" fmla="*/ 17733 w 19361"/>
                  <a:gd name="connsiteY20" fmla="*/ 21737 h 25142"/>
                  <a:gd name="connsiteX21" fmla="*/ 17378 w 19361"/>
                  <a:gd name="connsiteY21" fmla="*/ 22388 h 25142"/>
                  <a:gd name="connsiteX22" fmla="*/ 17378 w 19361"/>
                  <a:gd name="connsiteY22" fmla="*/ 1007 h 25142"/>
                  <a:gd name="connsiteX23" fmla="*/ 17674 w 19361"/>
                  <a:gd name="connsiteY23" fmla="*/ 296 h 25142"/>
                  <a:gd name="connsiteX24" fmla="*/ 18355 w 19361"/>
                  <a:gd name="connsiteY24" fmla="*/ 0 h 2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61" h="25142">
                    <a:moveTo>
                      <a:pt x="18355" y="0"/>
                    </a:moveTo>
                    <a:cubicBezTo>
                      <a:pt x="18651" y="0"/>
                      <a:pt x="18917" y="89"/>
                      <a:pt x="19095" y="296"/>
                    </a:cubicBezTo>
                    <a:cubicBezTo>
                      <a:pt x="19273" y="503"/>
                      <a:pt x="19361" y="740"/>
                      <a:pt x="19361" y="1007"/>
                    </a:cubicBezTo>
                    <a:lnTo>
                      <a:pt x="19361" y="24017"/>
                    </a:lnTo>
                    <a:cubicBezTo>
                      <a:pt x="19361" y="24372"/>
                      <a:pt x="19243" y="24668"/>
                      <a:pt x="19036" y="24846"/>
                    </a:cubicBezTo>
                    <a:cubicBezTo>
                      <a:pt x="18799" y="25053"/>
                      <a:pt x="18532" y="25142"/>
                      <a:pt x="18266" y="25142"/>
                    </a:cubicBezTo>
                    <a:cubicBezTo>
                      <a:pt x="18118" y="25142"/>
                      <a:pt x="17970" y="25113"/>
                      <a:pt x="17792" y="25053"/>
                    </a:cubicBezTo>
                    <a:cubicBezTo>
                      <a:pt x="17615" y="24994"/>
                      <a:pt x="17496" y="24905"/>
                      <a:pt x="17407" y="24787"/>
                    </a:cubicBezTo>
                    <a:lnTo>
                      <a:pt x="1391" y="3169"/>
                    </a:lnTo>
                    <a:lnTo>
                      <a:pt x="2013" y="2843"/>
                    </a:lnTo>
                    <a:lnTo>
                      <a:pt x="2013" y="24165"/>
                    </a:lnTo>
                    <a:cubicBezTo>
                      <a:pt x="2013" y="24432"/>
                      <a:pt x="1924" y="24668"/>
                      <a:pt x="1717" y="24846"/>
                    </a:cubicBezTo>
                    <a:cubicBezTo>
                      <a:pt x="1539" y="25053"/>
                      <a:pt x="1303" y="25142"/>
                      <a:pt x="1007" y="25142"/>
                    </a:cubicBezTo>
                    <a:cubicBezTo>
                      <a:pt x="681" y="25142"/>
                      <a:pt x="444" y="25053"/>
                      <a:pt x="266" y="24846"/>
                    </a:cubicBezTo>
                    <a:cubicBezTo>
                      <a:pt x="89" y="24668"/>
                      <a:pt x="0" y="24432"/>
                      <a:pt x="0" y="24165"/>
                    </a:cubicBezTo>
                    <a:lnTo>
                      <a:pt x="0" y="1066"/>
                    </a:lnTo>
                    <a:cubicBezTo>
                      <a:pt x="0" y="711"/>
                      <a:pt x="118" y="444"/>
                      <a:pt x="326" y="266"/>
                    </a:cubicBezTo>
                    <a:cubicBezTo>
                      <a:pt x="533" y="89"/>
                      <a:pt x="770" y="0"/>
                      <a:pt x="1036" y="0"/>
                    </a:cubicBezTo>
                    <a:cubicBezTo>
                      <a:pt x="1184" y="0"/>
                      <a:pt x="1332" y="30"/>
                      <a:pt x="1510" y="89"/>
                    </a:cubicBezTo>
                    <a:cubicBezTo>
                      <a:pt x="1687" y="148"/>
                      <a:pt x="1806" y="266"/>
                      <a:pt x="1895" y="385"/>
                    </a:cubicBezTo>
                    <a:lnTo>
                      <a:pt x="17733" y="21737"/>
                    </a:lnTo>
                    <a:lnTo>
                      <a:pt x="17378" y="22388"/>
                    </a:lnTo>
                    <a:lnTo>
                      <a:pt x="17378" y="1007"/>
                    </a:lnTo>
                    <a:cubicBezTo>
                      <a:pt x="17378" y="711"/>
                      <a:pt x="17467" y="474"/>
                      <a:pt x="17674" y="296"/>
                    </a:cubicBezTo>
                    <a:cubicBezTo>
                      <a:pt x="17852" y="89"/>
                      <a:pt x="18088" y="0"/>
                      <a:pt x="18355" y="0"/>
                    </a:cubicBezTo>
                    <a:close/>
                  </a:path>
                </a:pathLst>
              </a:custGeom>
              <a:solidFill>
                <a:srgbClr val="212222"/>
              </a:solidFill>
              <a:ln w="2959" cap="flat">
                <a:noFill/>
                <a:prstDash val="solid"/>
                <a:miter/>
              </a:ln>
            </p:spPr>
            <p:txBody>
              <a:bodyPr rtlCol="0" anchor="ctr"/>
              <a:lstStyle/>
              <a:p>
                <a:endParaRPr lang="en-US" sz="2689"/>
              </a:p>
            </p:txBody>
          </p:sp>
          <p:sp>
            <p:nvSpPr>
              <p:cNvPr id="118" name="Graphic 6">
                <a:extLst>
                  <a:ext uri="{FF2B5EF4-FFF2-40B4-BE49-F238E27FC236}">
                    <a16:creationId xmlns:a16="http://schemas.microsoft.com/office/drawing/2014/main" id="{E35BD308-0B04-939C-B0D6-A8FB98B48EF5}"/>
                  </a:ext>
                </a:extLst>
              </p:cNvPr>
              <p:cNvSpPr/>
              <p:nvPr/>
            </p:nvSpPr>
            <p:spPr>
              <a:xfrm>
                <a:off x="1259967" y="3135260"/>
                <a:ext cx="15305" cy="25171"/>
              </a:xfrm>
              <a:custGeom>
                <a:avLst/>
                <a:gdLst>
                  <a:gd name="connsiteX0" fmla="*/ 1066 w 15305"/>
                  <a:gd name="connsiteY0" fmla="*/ 0 h 25171"/>
                  <a:gd name="connsiteX1" fmla="*/ 14240 w 15305"/>
                  <a:gd name="connsiteY1" fmla="*/ 0 h 25171"/>
                  <a:gd name="connsiteX2" fmla="*/ 14980 w 15305"/>
                  <a:gd name="connsiteY2" fmla="*/ 296 h 25171"/>
                  <a:gd name="connsiteX3" fmla="*/ 15305 w 15305"/>
                  <a:gd name="connsiteY3" fmla="*/ 1066 h 25171"/>
                  <a:gd name="connsiteX4" fmla="*/ 14980 w 15305"/>
                  <a:gd name="connsiteY4" fmla="*/ 1806 h 25171"/>
                  <a:gd name="connsiteX5" fmla="*/ 14240 w 15305"/>
                  <a:gd name="connsiteY5" fmla="*/ 2102 h 25171"/>
                  <a:gd name="connsiteX6" fmla="*/ 1865 w 15305"/>
                  <a:gd name="connsiteY6" fmla="*/ 2102 h 25171"/>
                  <a:gd name="connsiteX7" fmla="*/ 2220 w 15305"/>
                  <a:gd name="connsiteY7" fmla="*/ 1481 h 25171"/>
                  <a:gd name="connsiteX8" fmla="*/ 2220 w 15305"/>
                  <a:gd name="connsiteY8" fmla="*/ 11579 h 25171"/>
                  <a:gd name="connsiteX9" fmla="*/ 1835 w 15305"/>
                  <a:gd name="connsiteY9" fmla="*/ 11105 h 25171"/>
                  <a:gd name="connsiteX10" fmla="*/ 12611 w 15305"/>
                  <a:gd name="connsiteY10" fmla="*/ 11105 h 25171"/>
                  <a:gd name="connsiteX11" fmla="*/ 13352 w 15305"/>
                  <a:gd name="connsiteY11" fmla="*/ 11431 h 25171"/>
                  <a:gd name="connsiteX12" fmla="*/ 13677 w 15305"/>
                  <a:gd name="connsiteY12" fmla="*/ 12171 h 25171"/>
                  <a:gd name="connsiteX13" fmla="*/ 13352 w 15305"/>
                  <a:gd name="connsiteY13" fmla="*/ 12941 h 25171"/>
                  <a:gd name="connsiteX14" fmla="*/ 12611 w 15305"/>
                  <a:gd name="connsiteY14" fmla="*/ 13237 h 25171"/>
                  <a:gd name="connsiteX15" fmla="*/ 1895 w 15305"/>
                  <a:gd name="connsiteY15" fmla="*/ 13237 h 25171"/>
                  <a:gd name="connsiteX16" fmla="*/ 2220 w 15305"/>
                  <a:gd name="connsiteY16" fmla="*/ 12882 h 25171"/>
                  <a:gd name="connsiteX17" fmla="*/ 2220 w 15305"/>
                  <a:gd name="connsiteY17" fmla="*/ 23247 h 25171"/>
                  <a:gd name="connsiteX18" fmla="*/ 2043 w 15305"/>
                  <a:gd name="connsiteY18" fmla="*/ 23040 h 25171"/>
                  <a:gd name="connsiteX19" fmla="*/ 14240 w 15305"/>
                  <a:gd name="connsiteY19" fmla="*/ 23040 h 25171"/>
                  <a:gd name="connsiteX20" fmla="*/ 14980 w 15305"/>
                  <a:gd name="connsiteY20" fmla="*/ 23365 h 25171"/>
                  <a:gd name="connsiteX21" fmla="*/ 15305 w 15305"/>
                  <a:gd name="connsiteY21" fmla="*/ 24135 h 25171"/>
                  <a:gd name="connsiteX22" fmla="*/ 14980 w 15305"/>
                  <a:gd name="connsiteY22" fmla="*/ 24876 h 25171"/>
                  <a:gd name="connsiteX23" fmla="*/ 14240 w 15305"/>
                  <a:gd name="connsiteY23" fmla="*/ 25172 h 25171"/>
                  <a:gd name="connsiteX24" fmla="*/ 1066 w 15305"/>
                  <a:gd name="connsiteY24" fmla="*/ 25172 h 25171"/>
                  <a:gd name="connsiteX25" fmla="*/ 326 w 15305"/>
                  <a:gd name="connsiteY25" fmla="*/ 24846 h 25171"/>
                  <a:gd name="connsiteX26" fmla="*/ 0 w 15305"/>
                  <a:gd name="connsiteY26" fmla="*/ 24106 h 25171"/>
                  <a:gd name="connsiteX27" fmla="*/ 0 w 15305"/>
                  <a:gd name="connsiteY27" fmla="*/ 1096 h 25171"/>
                  <a:gd name="connsiteX28" fmla="*/ 326 w 15305"/>
                  <a:gd name="connsiteY28" fmla="*/ 355 h 25171"/>
                  <a:gd name="connsiteX29" fmla="*/ 1066 w 15305"/>
                  <a:gd name="connsiteY29" fmla="*/ 0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305" h="25171">
                    <a:moveTo>
                      <a:pt x="1066" y="0"/>
                    </a:moveTo>
                    <a:lnTo>
                      <a:pt x="14240" y="0"/>
                    </a:lnTo>
                    <a:cubicBezTo>
                      <a:pt x="14536" y="0"/>
                      <a:pt x="14773" y="89"/>
                      <a:pt x="14980" y="296"/>
                    </a:cubicBezTo>
                    <a:cubicBezTo>
                      <a:pt x="15187" y="503"/>
                      <a:pt x="15305" y="770"/>
                      <a:pt x="15305" y="1066"/>
                    </a:cubicBezTo>
                    <a:cubicBezTo>
                      <a:pt x="15305" y="1362"/>
                      <a:pt x="15187" y="1629"/>
                      <a:pt x="14980" y="1806"/>
                    </a:cubicBezTo>
                    <a:cubicBezTo>
                      <a:pt x="14773" y="2014"/>
                      <a:pt x="14506" y="2102"/>
                      <a:pt x="14240" y="2102"/>
                    </a:cubicBezTo>
                    <a:lnTo>
                      <a:pt x="1865" y="2102"/>
                    </a:lnTo>
                    <a:lnTo>
                      <a:pt x="2220" y="1481"/>
                    </a:lnTo>
                    <a:lnTo>
                      <a:pt x="2220" y="11579"/>
                    </a:lnTo>
                    <a:lnTo>
                      <a:pt x="1835" y="11105"/>
                    </a:lnTo>
                    <a:lnTo>
                      <a:pt x="12611" y="11105"/>
                    </a:lnTo>
                    <a:cubicBezTo>
                      <a:pt x="12908" y="11105"/>
                      <a:pt x="13144" y="11224"/>
                      <a:pt x="13352" y="11431"/>
                    </a:cubicBezTo>
                    <a:cubicBezTo>
                      <a:pt x="13559" y="11638"/>
                      <a:pt x="13677" y="11905"/>
                      <a:pt x="13677" y="12171"/>
                    </a:cubicBezTo>
                    <a:cubicBezTo>
                      <a:pt x="13677" y="12497"/>
                      <a:pt x="13559" y="12734"/>
                      <a:pt x="13352" y="12941"/>
                    </a:cubicBezTo>
                    <a:cubicBezTo>
                      <a:pt x="13144" y="13119"/>
                      <a:pt x="12878" y="13237"/>
                      <a:pt x="12611" y="13237"/>
                    </a:cubicBezTo>
                    <a:lnTo>
                      <a:pt x="1895" y="13237"/>
                    </a:lnTo>
                    <a:lnTo>
                      <a:pt x="2220" y="12882"/>
                    </a:lnTo>
                    <a:lnTo>
                      <a:pt x="2220" y="23247"/>
                    </a:lnTo>
                    <a:lnTo>
                      <a:pt x="2043" y="23040"/>
                    </a:lnTo>
                    <a:lnTo>
                      <a:pt x="14240" y="23040"/>
                    </a:lnTo>
                    <a:cubicBezTo>
                      <a:pt x="14536" y="23040"/>
                      <a:pt x="14773" y="23158"/>
                      <a:pt x="14980" y="23365"/>
                    </a:cubicBezTo>
                    <a:cubicBezTo>
                      <a:pt x="15187" y="23573"/>
                      <a:pt x="15305" y="23839"/>
                      <a:pt x="15305" y="24135"/>
                    </a:cubicBezTo>
                    <a:cubicBezTo>
                      <a:pt x="15305" y="24432"/>
                      <a:pt x="15187" y="24698"/>
                      <a:pt x="14980" y="24876"/>
                    </a:cubicBezTo>
                    <a:cubicBezTo>
                      <a:pt x="14773" y="25083"/>
                      <a:pt x="14506" y="25172"/>
                      <a:pt x="14240" y="25172"/>
                    </a:cubicBezTo>
                    <a:lnTo>
                      <a:pt x="1066" y="25172"/>
                    </a:lnTo>
                    <a:cubicBezTo>
                      <a:pt x="770" y="25172"/>
                      <a:pt x="533" y="25053"/>
                      <a:pt x="326" y="24846"/>
                    </a:cubicBezTo>
                    <a:cubicBezTo>
                      <a:pt x="118" y="24639"/>
                      <a:pt x="0" y="24372"/>
                      <a:pt x="0" y="24106"/>
                    </a:cubicBezTo>
                    <a:lnTo>
                      <a:pt x="0" y="1096"/>
                    </a:lnTo>
                    <a:cubicBezTo>
                      <a:pt x="0" y="800"/>
                      <a:pt x="118" y="563"/>
                      <a:pt x="326" y="355"/>
                    </a:cubicBezTo>
                    <a:cubicBezTo>
                      <a:pt x="503" y="89"/>
                      <a:pt x="770" y="0"/>
                      <a:pt x="1066" y="0"/>
                    </a:cubicBezTo>
                    <a:close/>
                  </a:path>
                </a:pathLst>
              </a:custGeom>
              <a:solidFill>
                <a:srgbClr val="212222"/>
              </a:solidFill>
              <a:ln w="2959" cap="flat">
                <a:noFill/>
                <a:prstDash val="solid"/>
                <a:miter/>
              </a:ln>
            </p:spPr>
            <p:txBody>
              <a:bodyPr rtlCol="0" anchor="ctr"/>
              <a:lstStyle/>
              <a:p>
                <a:endParaRPr lang="en-US" sz="2689"/>
              </a:p>
            </p:txBody>
          </p:sp>
          <p:sp>
            <p:nvSpPr>
              <p:cNvPr id="119" name="Graphic 6">
                <a:extLst>
                  <a:ext uri="{FF2B5EF4-FFF2-40B4-BE49-F238E27FC236}">
                    <a16:creationId xmlns:a16="http://schemas.microsoft.com/office/drawing/2014/main" id="{46575B57-08CB-67D9-D698-8E3F3B5DA53E}"/>
                  </a:ext>
                </a:extLst>
              </p:cNvPr>
              <p:cNvSpPr/>
              <p:nvPr/>
            </p:nvSpPr>
            <p:spPr>
              <a:xfrm>
                <a:off x="1280306" y="3135260"/>
                <a:ext cx="18917" cy="25467"/>
              </a:xfrm>
              <a:custGeom>
                <a:avLst/>
                <a:gdLst>
                  <a:gd name="connsiteX0" fmla="*/ 17822 w 18917"/>
                  <a:gd name="connsiteY0" fmla="*/ 0 h 25467"/>
                  <a:gd name="connsiteX1" fmla="*/ 18621 w 18917"/>
                  <a:gd name="connsiteY1" fmla="*/ 296 h 25467"/>
                  <a:gd name="connsiteX2" fmla="*/ 18917 w 18917"/>
                  <a:gd name="connsiteY2" fmla="*/ 1066 h 25467"/>
                  <a:gd name="connsiteX3" fmla="*/ 18917 w 18917"/>
                  <a:gd name="connsiteY3" fmla="*/ 15932 h 25467"/>
                  <a:gd name="connsiteX4" fmla="*/ 17644 w 18917"/>
                  <a:gd name="connsiteY4" fmla="*/ 20759 h 25467"/>
                  <a:gd name="connsiteX5" fmla="*/ 14269 w 18917"/>
                  <a:gd name="connsiteY5" fmla="*/ 24195 h 25467"/>
                  <a:gd name="connsiteX6" fmla="*/ 9473 w 18917"/>
                  <a:gd name="connsiteY6" fmla="*/ 25468 h 25467"/>
                  <a:gd name="connsiteX7" fmla="*/ 4677 w 18917"/>
                  <a:gd name="connsiteY7" fmla="*/ 24195 h 25467"/>
                  <a:gd name="connsiteX8" fmla="*/ 1273 w 18917"/>
                  <a:gd name="connsiteY8" fmla="*/ 20759 h 25467"/>
                  <a:gd name="connsiteX9" fmla="*/ 0 w 18917"/>
                  <a:gd name="connsiteY9" fmla="*/ 15932 h 25467"/>
                  <a:gd name="connsiteX10" fmla="*/ 0 w 18917"/>
                  <a:gd name="connsiteY10" fmla="*/ 1066 h 25467"/>
                  <a:gd name="connsiteX11" fmla="*/ 296 w 18917"/>
                  <a:gd name="connsiteY11" fmla="*/ 296 h 25467"/>
                  <a:gd name="connsiteX12" fmla="*/ 1125 w 18917"/>
                  <a:gd name="connsiteY12" fmla="*/ 0 h 25467"/>
                  <a:gd name="connsiteX13" fmla="*/ 1865 w 18917"/>
                  <a:gd name="connsiteY13" fmla="*/ 296 h 25467"/>
                  <a:gd name="connsiteX14" fmla="*/ 2191 w 18917"/>
                  <a:gd name="connsiteY14" fmla="*/ 1066 h 25467"/>
                  <a:gd name="connsiteX15" fmla="*/ 2191 w 18917"/>
                  <a:gd name="connsiteY15" fmla="*/ 15932 h 25467"/>
                  <a:gd name="connsiteX16" fmla="*/ 3168 w 18917"/>
                  <a:gd name="connsiteY16" fmla="*/ 19664 h 25467"/>
                  <a:gd name="connsiteX17" fmla="*/ 5802 w 18917"/>
                  <a:gd name="connsiteY17" fmla="*/ 22299 h 25467"/>
                  <a:gd name="connsiteX18" fmla="*/ 9385 w 18917"/>
                  <a:gd name="connsiteY18" fmla="*/ 23277 h 25467"/>
                  <a:gd name="connsiteX19" fmla="*/ 13056 w 18917"/>
                  <a:gd name="connsiteY19" fmla="*/ 22299 h 25467"/>
                  <a:gd name="connsiteX20" fmla="*/ 15690 w 18917"/>
                  <a:gd name="connsiteY20" fmla="*/ 19664 h 25467"/>
                  <a:gd name="connsiteX21" fmla="*/ 16667 w 18917"/>
                  <a:gd name="connsiteY21" fmla="*/ 15932 h 25467"/>
                  <a:gd name="connsiteX22" fmla="*/ 16667 w 18917"/>
                  <a:gd name="connsiteY22" fmla="*/ 1066 h 25467"/>
                  <a:gd name="connsiteX23" fmla="*/ 16963 w 18917"/>
                  <a:gd name="connsiteY23" fmla="*/ 296 h 25467"/>
                  <a:gd name="connsiteX24" fmla="*/ 17822 w 18917"/>
                  <a:gd name="connsiteY24" fmla="*/ 0 h 2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917" h="25467">
                    <a:moveTo>
                      <a:pt x="17822" y="0"/>
                    </a:moveTo>
                    <a:cubicBezTo>
                      <a:pt x="18148" y="0"/>
                      <a:pt x="18414" y="89"/>
                      <a:pt x="18621" y="296"/>
                    </a:cubicBezTo>
                    <a:cubicBezTo>
                      <a:pt x="18828" y="503"/>
                      <a:pt x="18917" y="770"/>
                      <a:pt x="18917" y="1066"/>
                    </a:cubicBezTo>
                    <a:lnTo>
                      <a:pt x="18917" y="15932"/>
                    </a:lnTo>
                    <a:cubicBezTo>
                      <a:pt x="18917" y="17709"/>
                      <a:pt x="18503" y="19308"/>
                      <a:pt x="17644" y="20759"/>
                    </a:cubicBezTo>
                    <a:cubicBezTo>
                      <a:pt x="16815" y="22210"/>
                      <a:pt x="15690" y="23336"/>
                      <a:pt x="14269" y="24195"/>
                    </a:cubicBezTo>
                    <a:cubicBezTo>
                      <a:pt x="12848" y="25053"/>
                      <a:pt x="11250" y="25468"/>
                      <a:pt x="9473" y="25468"/>
                    </a:cubicBezTo>
                    <a:cubicBezTo>
                      <a:pt x="7697" y="25468"/>
                      <a:pt x="6099" y="25053"/>
                      <a:pt x="4677" y="24195"/>
                    </a:cubicBezTo>
                    <a:cubicBezTo>
                      <a:pt x="3257" y="23336"/>
                      <a:pt x="2102" y="22210"/>
                      <a:pt x="1273" y="20759"/>
                    </a:cubicBezTo>
                    <a:cubicBezTo>
                      <a:pt x="444" y="19308"/>
                      <a:pt x="0" y="17709"/>
                      <a:pt x="0" y="15932"/>
                    </a:cubicBezTo>
                    <a:lnTo>
                      <a:pt x="0" y="1066"/>
                    </a:lnTo>
                    <a:cubicBezTo>
                      <a:pt x="0" y="740"/>
                      <a:pt x="89" y="503"/>
                      <a:pt x="296" y="296"/>
                    </a:cubicBezTo>
                    <a:cubicBezTo>
                      <a:pt x="503" y="89"/>
                      <a:pt x="770" y="0"/>
                      <a:pt x="1125" y="0"/>
                    </a:cubicBezTo>
                    <a:cubicBezTo>
                      <a:pt x="1421" y="0"/>
                      <a:pt x="1658" y="89"/>
                      <a:pt x="1865" y="296"/>
                    </a:cubicBezTo>
                    <a:cubicBezTo>
                      <a:pt x="2072" y="503"/>
                      <a:pt x="2191" y="770"/>
                      <a:pt x="2191" y="1066"/>
                    </a:cubicBezTo>
                    <a:lnTo>
                      <a:pt x="2191" y="15932"/>
                    </a:lnTo>
                    <a:cubicBezTo>
                      <a:pt x="2191" y="17324"/>
                      <a:pt x="2516" y="18568"/>
                      <a:pt x="3168" y="19664"/>
                    </a:cubicBezTo>
                    <a:cubicBezTo>
                      <a:pt x="3819" y="20759"/>
                      <a:pt x="4707" y="21648"/>
                      <a:pt x="5802" y="22299"/>
                    </a:cubicBezTo>
                    <a:cubicBezTo>
                      <a:pt x="6898" y="22951"/>
                      <a:pt x="8112" y="23277"/>
                      <a:pt x="9385" y="23277"/>
                    </a:cubicBezTo>
                    <a:cubicBezTo>
                      <a:pt x="10717" y="23277"/>
                      <a:pt x="11960" y="22951"/>
                      <a:pt x="13056" y="22299"/>
                    </a:cubicBezTo>
                    <a:cubicBezTo>
                      <a:pt x="14151" y="21648"/>
                      <a:pt x="15039" y="20759"/>
                      <a:pt x="15690" y="19664"/>
                    </a:cubicBezTo>
                    <a:cubicBezTo>
                      <a:pt x="16342" y="18568"/>
                      <a:pt x="16667" y="17324"/>
                      <a:pt x="16667" y="15932"/>
                    </a:cubicBezTo>
                    <a:lnTo>
                      <a:pt x="16667" y="1066"/>
                    </a:lnTo>
                    <a:cubicBezTo>
                      <a:pt x="16667" y="740"/>
                      <a:pt x="16756" y="503"/>
                      <a:pt x="16963" y="296"/>
                    </a:cubicBezTo>
                    <a:cubicBezTo>
                      <a:pt x="17259" y="89"/>
                      <a:pt x="17526" y="0"/>
                      <a:pt x="17822" y="0"/>
                    </a:cubicBezTo>
                    <a:close/>
                  </a:path>
                </a:pathLst>
              </a:custGeom>
              <a:solidFill>
                <a:srgbClr val="212222"/>
              </a:solidFill>
              <a:ln w="2959" cap="flat">
                <a:noFill/>
                <a:prstDash val="solid"/>
                <a:miter/>
              </a:ln>
            </p:spPr>
            <p:txBody>
              <a:bodyPr rtlCol="0" anchor="ctr"/>
              <a:lstStyle/>
              <a:p>
                <a:endParaRPr lang="en-US" sz="2689"/>
              </a:p>
            </p:txBody>
          </p:sp>
          <p:sp>
            <p:nvSpPr>
              <p:cNvPr id="120" name="Graphic 6">
                <a:extLst>
                  <a:ext uri="{FF2B5EF4-FFF2-40B4-BE49-F238E27FC236}">
                    <a16:creationId xmlns:a16="http://schemas.microsoft.com/office/drawing/2014/main" id="{B972A9B1-06D8-4FF9-656E-51E83957B6DA}"/>
                  </a:ext>
                </a:extLst>
              </p:cNvPr>
              <p:cNvSpPr/>
              <p:nvPr/>
            </p:nvSpPr>
            <p:spPr>
              <a:xfrm>
                <a:off x="1305943" y="3135260"/>
                <a:ext cx="18967" cy="25171"/>
              </a:xfrm>
              <a:custGeom>
                <a:avLst/>
                <a:gdLst>
                  <a:gd name="connsiteX0" fmla="*/ 1243 w 18967"/>
                  <a:gd name="connsiteY0" fmla="*/ 25142 h 25171"/>
                  <a:gd name="connsiteX1" fmla="*/ 355 w 18967"/>
                  <a:gd name="connsiteY1" fmla="*/ 24817 h 25171"/>
                  <a:gd name="connsiteX2" fmla="*/ 0 w 18967"/>
                  <a:gd name="connsiteY2" fmla="*/ 24076 h 25171"/>
                  <a:gd name="connsiteX3" fmla="*/ 0 w 18967"/>
                  <a:gd name="connsiteY3" fmla="*/ 1066 h 25171"/>
                  <a:gd name="connsiteX4" fmla="*/ 326 w 18967"/>
                  <a:gd name="connsiteY4" fmla="*/ 326 h 25171"/>
                  <a:gd name="connsiteX5" fmla="*/ 1066 w 18967"/>
                  <a:gd name="connsiteY5" fmla="*/ 0 h 25171"/>
                  <a:gd name="connsiteX6" fmla="*/ 10776 w 18967"/>
                  <a:gd name="connsiteY6" fmla="*/ 0 h 25171"/>
                  <a:gd name="connsiteX7" fmla="*/ 14447 w 18967"/>
                  <a:gd name="connsiteY7" fmla="*/ 888 h 25171"/>
                  <a:gd name="connsiteX8" fmla="*/ 16993 w 18967"/>
                  <a:gd name="connsiteY8" fmla="*/ 3317 h 25171"/>
                  <a:gd name="connsiteX9" fmla="*/ 17911 w 18967"/>
                  <a:gd name="connsiteY9" fmla="*/ 6811 h 25171"/>
                  <a:gd name="connsiteX10" fmla="*/ 17348 w 18967"/>
                  <a:gd name="connsiteY10" fmla="*/ 9713 h 25171"/>
                  <a:gd name="connsiteX11" fmla="*/ 15720 w 18967"/>
                  <a:gd name="connsiteY11" fmla="*/ 11964 h 25171"/>
                  <a:gd name="connsiteX12" fmla="*/ 13381 w 18967"/>
                  <a:gd name="connsiteY12" fmla="*/ 13297 h 25171"/>
                  <a:gd name="connsiteX13" fmla="*/ 12108 w 18967"/>
                  <a:gd name="connsiteY13" fmla="*/ 12912 h 25171"/>
                  <a:gd name="connsiteX14" fmla="*/ 14595 w 18967"/>
                  <a:gd name="connsiteY14" fmla="*/ 13770 h 25171"/>
                  <a:gd name="connsiteX15" fmla="*/ 16460 w 18967"/>
                  <a:gd name="connsiteY15" fmla="*/ 15784 h 25171"/>
                  <a:gd name="connsiteX16" fmla="*/ 17200 w 18967"/>
                  <a:gd name="connsiteY16" fmla="*/ 18864 h 25171"/>
                  <a:gd name="connsiteX17" fmla="*/ 17378 w 18967"/>
                  <a:gd name="connsiteY17" fmla="*/ 21263 h 25171"/>
                  <a:gd name="connsiteX18" fmla="*/ 17763 w 18967"/>
                  <a:gd name="connsiteY18" fmla="*/ 22566 h 25171"/>
                  <a:gd name="connsiteX19" fmla="*/ 18414 w 18967"/>
                  <a:gd name="connsiteY19" fmla="*/ 23247 h 25171"/>
                  <a:gd name="connsiteX20" fmla="*/ 18917 w 18967"/>
                  <a:gd name="connsiteY20" fmla="*/ 23869 h 25171"/>
                  <a:gd name="connsiteX21" fmla="*/ 18828 w 18967"/>
                  <a:gd name="connsiteY21" fmla="*/ 24639 h 25171"/>
                  <a:gd name="connsiteX22" fmla="*/ 18414 w 18967"/>
                  <a:gd name="connsiteY22" fmla="*/ 25053 h 25171"/>
                  <a:gd name="connsiteX23" fmla="*/ 17852 w 18967"/>
                  <a:gd name="connsiteY23" fmla="*/ 25172 h 25171"/>
                  <a:gd name="connsiteX24" fmla="*/ 17289 w 18967"/>
                  <a:gd name="connsiteY24" fmla="*/ 25024 h 25171"/>
                  <a:gd name="connsiteX25" fmla="*/ 16253 w 18967"/>
                  <a:gd name="connsiteY25" fmla="*/ 24135 h 25171"/>
                  <a:gd name="connsiteX26" fmla="*/ 15394 w 18967"/>
                  <a:gd name="connsiteY26" fmla="*/ 22329 h 25171"/>
                  <a:gd name="connsiteX27" fmla="*/ 15069 w 18967"/>
                  <a:gd name="connsiteY27" fmla="*/ 19012 h 25171"/>
                  <a:gd name="connsiteX28" fmla="*/ 14625 w 18967"/>
                  <a:gd name="connsiteY28" fmla="*/ 16702 h 25171"/>
                  <a:gd name="connsiteX29" fmla="*/ 13470 w 18967"/>
                  <a:gd name="connsiteY29" fmla="*/ 15310 h 25171"/>
                  <a:gd name="connsiteX30" fmla="*/ 11931 w 18967"/>
                  <a:gd name="connsiteY30" fmla="*/ 14629 h 25171"/>
                  <a:gd name="connsiteX31" fmla="*/ 10332 w 18967"/>
                  <a:gd name="connsiteY31" fmla="*/ 14422 h 25171"/>
                  <a:gd name="connsiteX32" fmla="*/ 1954 w 18967"/>
                  <a:gd name="connsiteY32" fmla="*/ 14422 h 25171"/>
                  <a:gd name="connsiteX33" fmla="*/ 2339 w 18967"/>
                  <a:gd name="connsiteY33" fmla="*/ 13919 h 25171"/>
                  <a:gd name="connsiteX34" fmla="*/ 2339 w 18967"/>
                  <a:gd name="connsiteY34" fmla="*/ 24076 h 25171"/>
                  <a:gd name="connsiteX35" fmla="*/ 2043 w 18967"/>
                  <a:gd name="connsiteY35" fmla="*/ 24817 h 25171"/>
                  <a:gd name="connsiteX36" fmla="*/ 1243 w 18967"/>
                  <a:gd name="connsiteY36" fmla="*/ 25142 h 25171"/>
                  <a:gd name="connsiteX37" fmla="*/ 1895 w 18967"/>
                  <a:gd name="connsiteY37" fmla="*/ 12408 h 25171"/>
                  <a:gd name="connsiteX38" fmla="*/ 10924 w 18967"/>
                  <a:gd name="connsiteY38" fmla="*/ 12408 h 25171"/>
                  <a:gd name="connsiteX39" fmla="*/ 13233 w 18967"/>
                  <a:gd name="connsiteY39" fmla="*/ 11609 h 25171"/>
                  <a:gd name="connsiteX40" fmla="*/ 14980 w 18967"/>
                  <a:gd name="connsiteY40" fmla="*/ 9684 h 25171"/>
                  <a:gd name="connsiteX41" fmla="*/ 15631 w 18967"/>
                  <a:gd name="connsiteY41" fmla="*/ 6841 h 25171"/>
                  <a:gd name="connsiteX42" fmla="*/ 14240 w 18967"/>
                  <a:gd name="connsiteY42" fmla="*/ 3435 h 25171"/>
                  <a:gd name="connsiteX43" fmla="*/ 10628 w 18967"/>
                  <a:gd name="connsiteY43" fmla="*/ 2102 h 25171"/>
                  <a:gd name="connsiteX44" fmla="*/ 2043 w 18967"/>
                  <a:gd name="connsiteY44" fmla="*/ 2102 h 25171"/>
                  <a:gd name="connsiteX45" fmla="*/ 2309 w 18967"/>
                  <a:gd name="connsiteY45" fmla="*/ 1599 h 25171"/>
                  <a:gd name="connsiteX46" fmla="*/ 2309 w 18967"/>
                  <a:gd name="connsiteY46" fmla="*/ 12912 h 25171"/>
                  <a:gd name="connsiteX47" fmla="*/ 1895 w 18967"/>
                  <a:gd name="connsiteY47" fmla="*/ 12408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967" h="25171">
                    <a:moveTo>
                      <a:pt x="1243" y="25142"/>
                    </a:moveTo>
                    <a:cubicBezTo>
                      <a:pt x="888" y="25142"/>
                      <a:pt x="592" y="25024"/>
                      <a:pt x="355" y="24817"/>
                    </a:cubicBezTo>
                    <a:cubicBezTo>
                      <a:pt x="118" y="24609"/>
                      <a:pt x="0" y="24343"/>
                      <a:pt x="0" y="24076"/>
                    </a:cubicBezTo>
                    <a:lnTo>
                      <a:pt x="0" y="1066"/>
                    </a:lnTo>
                    <a:cubicBezTo>
                      <a:pt x="0" y="770"/>
                      <a:pt x="118" y="533"/>
                      <a:pt x="326" y="326"/>
                    </a:cubicBezTo>
                    <a:cubicBezTo>
                      <a:pt x="533" y="118"/>
                      <a:pt x="799" y="0"/>
                      <a:pt x="1066" y="0"/>
                    </a:cubicBezTo>
                    <a:lnTo>
                      <a:pt x="10776" y="0"/>
                    </a:lnTo>
                    <a:cubicBezTo>
                      <a:pt x="12138" y="0"/>
                      <a:pt x="13352" y="296"/>
                      <a:pt x="14447" y="888"/>
                    </a:cubicBezTo>
                    <a:cubicBezTo>
                      <a:pt x="15542" y="1481"/>
                      <a:pt x="16371" y="2280"/>
                      <a:pt x="16993" y="3317"/>
                    </a:cubicBezTo>
                    <a:cubicBezTo>
                      <a:pt x="17615" y="4353"/>
                      <a:pt x="17911" y="5508"/>
                      <a:pt x="17911" y="6811"/>
                    </a:cubicBezTo>
                    <a:cubicBezTo>
                      <a:pt x="17911" y="7877"/>
                      <a:pt x="17703" y="8825"/>
                      <a:pt x="17348" y="9713"/>
                    </a:cubicBezTo>
                    <a:cubicBezTo>
                      <a:pt x="16963" y="10602"/>
                      <a:pt x="16430" y="11342"/>
                      <a:pt x="15720" y="11964"/>
                    </a:cubicBezTo>
                    <a:cubicBezTo>
                      <a:pt x="15039" y="12586"/>
                      <a:pt x="14240" y="13030"/>
                      <a:pt x="13381" y="13297"/>
                    </a:cubicBezTo>
                    <a:lnTo>
                      <a:pt x="12108" y="12912"/>
                    </a:lnTo>
                    <a:cubicBezTo>
                      <a:pt x="12996" y="12971"/>
                      <a:pt x="13825" y="13267"/>
                      <a:pt x="14595" y="13770"/>
                    </a:cubicBezTo>
                    <a:cubicBezTo>
                      <a:pt x="15365" y="14274"/>
                      <a:pt x="15986" y="14925"/>
                      <a:pt x="16460" y="15784"/>
                    </a:cubicBezTo>
                    <a:cubicBezTo>
                      <a:pt x="16934" y="16643"/>
                      <a:pt x="17171" y="17650"/>
                      <a:pt x="17200" y="18864"/>
                    </a:cubicBezTo>
                    <a:cubicBezTo>
                      <a:pt x="17230" y="19901"/>
                      <a:pt x="17289" y="20700"/>
                      <a:pt x="17378" y="21263"/>
                    </a:cubicBezTo>
                    <a:cubicBezTo>
                      <a:pt x="17467" y="21825"/>
                      <a:pt x="17585" y="22270"/>
                      <a:pt x="17763" y="22566"/>
                    </a:cubicBezTo>
                    <a:cubicBezTo>
                      <a:pt x="17940" y="22862"/>
                      <a:pt x="18148" y="23069"/>
                      <a:pt x="18414" y="23247"/>
                    </a:cubicBezTo>
                    <a:cubicBezTo>
                      <a:pt x="18651" y="23395"/>
                      <a:pt x="18828" y="23602"/>
                      <a:pt x="18917" y="23869"/>
                    </a:cubicBezTo>
                    <a:cubicBezTo>
                      <a:pt x="19006" y="24135"/>
                      <a:pt x="18976" y="24372"/>
                      <a:pt x="18828" y="24639"/>
                    </a:cubicBezTo>
                    <a:cubicBezTo>
                      <a:pt x="18740" y="24846"/>
                      <a:pt x="18592" y="24965"/>
                      <a:pt x="18414" y="25053"/>
                    </a:cubicBezTo>
                    <a:cubicBezTo>
                      <a:pt x="18236" y="25142"/>
                      <a:pt x="18059" y="25172"/>
                      <a:pt x="17852" y="25172"/>
                    </a:cubicBezTo>
                    <a:cubicBezTo>
                      <a:pt x="17644" y="25172"/>
                      <a:pt x="17467" y="25113"/>
                      <a:pt x="17289" y="25024"/>
                    </a:cubicBezTo>
                    <a:cubicBezTo>
                      <a:pt x="16963" y="24846"/>
                      <a:pt x="16608" y="24550"/>
                      <a:pt x="16253" y="24135"/>
                    </a:cubicBezTo>
                    <a:cubicBezTo>
                      <a:pt x="15898" y="23721"/>
                      <a:pt x="15631" y="23129"/>
                      <a:pt x="15394" y="22329"/>
                    </a:cubicBezTo>
                    <a:cubicBezTo>
                      <a:pt x="15157" y="21529"/>
                      <a:pt x="15069" y="20434"/>
                      <a:pt x="15069" y="19012"/>
                    </a:cubicBezTo>
                    <a:cubicBezTo>
                      <a:pt x="15069" y="18064"/>
                      <a:pt x="14921" y="17324"/>
                      <a:pt x="14625" y="16702"/>
                    </a:cubicBezTo>
                    <a:cubicBezTo>
                      <a:pt x="14329" y="16110"/>
                      <a:pt x="13944" y="15636"/>
                      <a:pt x="13470" y="15310"/>
                    </a:cubicBezTo>
                    <a:cubicBezTo>
                      <a:pt x="12996" y="14985"/>
                      <a:pt x="12493" y="14748"/>
                      <a:pt x="11931" y="14629"/>
                    </a:cubicBezTo>
                    <a:cubicBezTo>
                      <a:pt x="11368" y="14511"/>
                      <a:pt x="10835" y="14422"/>
                      <a:pt x="10332" y="14422"/>
                    </a:cubicBezTo>
                    <a:lnTo>
                      <a:pt x="1954" y="14422"/>
                    </a:lnTo>
                    <a:lnTo>
                      <a:pt x="2339" y="13919"/>
                    </a:lnTo>
                    <a:lnTo>
                      <a:pt x="2339" y="24076"/>
                    </a:lnTo>
                    <a:cubicBezTo>
                      <a:pt x="2339" y="24372"/>
                      <a:pt x="2250" y="24609"/>
                      <a:pt x="2043" y="24817"/>
                    </a:cubicBezTo>
                    <a:cubicBezTo>
                      <a:pt x="1806" y="25053"/>
                      <a:pt x="1569" y="25142"/>
                      <a:pt x="1243" y="25142"/>
                    </a:cubicBezTo>
                    <a:close/>
                    <a:moveTo>
                      <a:pt x="1895" y="12408"/>
                    </a:moveTo>
                    <a:lnTo>
                      <a:pt x="10924" y="12408"/>
                    </a:lnTo>
                    <a:cubicBezTo>
                      <a:pt x="11753" y="12349"/>
                      <a:pt x="12493" y="12053"/>
                      <a:pt x="13233" y="11609"/>
                    </a:cubicBezTo>
                    <a:cubicBezTo>
                      <a:pt x="13944" y="11135"/>
                      <a:pt x="14536" y="10513"/>
                      <a:pt x="14980" y="9684"/>
                    </a:cubicBezTo>
                    <a:cubicBezTo>
                      <a:pt x="15424" y="8855"/>
                      <a:pt x="15631" y="7937"/>
                      <a:pt x="15631" y="6841"/>
                    </a:cubicBezTo>
                    <a:cubicBezTo>
                      <a:pt x="15631" y="5479"/>
                      <a:pt x="15187" y="4353"/>
                      <a:pt x="14240" y="3435"/>
                    </a:cubicBezTo>
                    <a:cubicBezTo>
                      <a:pt x="13322" y="2547"/>
                      <a:pt x="12108" y="2102"/>
                      <a:pt x="10628" y="2102"/>
                    </a:cubicBezTo>
                    <a:lnTo>
                      <a:pt x="2043" y="2102"/>
                    </a:lnTo>
                    <a:lnTo>
                      <a:pt x="2309" y="1599"/>
                    </a:lnTo>
                    <a:lnTo>
                      <a:pt x="2309" y="12912"/>
                    </a:lnTo>
                    <a:lnTo>
                      <a:pt x="1895" y="12408"/>
                    </a:lnTo>
                    <a:close/>
                  </a:path>
                </a:pathLst>
              </a:custGeom>
              <a:solidFill>
                <a:srgbClr val="212222"/>
              </a:solidFill>
              <a:ln w="2959" cap="flat">
                <a:noFill/>
                <a:prstDash val="solid"/>
                <a:miter/>
              </a:ln>
            </p:spPr>
            <p:txBody>
              <a:bodyPr rtlCol="0" anchor="ctr"/>
              <a:lstStyle/>
              <a:p>
                <a:endParaRPr lang="en-US" sz="2689"/>
              </a:p>
            </p:txBody>
          </p:sp>
          <p:sp>
            <p:nvSpPr>
              <p:cNvPr id="121" name="Graphic 6">
                <a:extLst>
                  <a:ext uri="{FF2B5EF4-FFF2-40B4-BE49-F238E27FC236}">
                    <a16:creationId xmlns:a16="http://schemas.microsoft.com/office/drawing/2014/main" id="{FDC0E527-9243-21D5-65AE-42BBDBE25692}"/>
                  </a:ext>
                </a:extLst>
              </p:cNvPr>
              <p:cNvSpPr/>
              <p:nvPr/>
            </p:nvSpPr>
            <p:spPr>
              <a:xfrm>
                <a:off x="1327969" y="3134963"/>
                <a:ext cx="17170" cy="25795"/>
              </a:xfrm>
              <a:custGeom>
                <a:avLst/>
                <a:gdLst>
                  <a:gd name="connsiteX0" fmla="*/ 9000 w 17170"/>
                  <a:gd name="connsiteY0" fmla="*/ 25794 h 25795"/>
                  <a:gd name="connsiteX1" fmla="*/ 4263 w 17170"/>
                  <a:gd name="connsiteY1" fmla="*/ 24935 h 25795"/>
                  <a:gd name="connsiteX2" fmla="*/ 414 w 17170"/>
                  <a:gd name="connsiteY2" fmla="*/ 22240 h 25795"/>
                  <a:gd name="connsiteX3" fmla="*/ 118 w 17170"/>
                  <a:gd name="connsiteY3" fmla="*/ 21885 h 25795"/>
                  <a:gd name="connsiteX4" fmla="*/ 0 w 17170"/>
                  <a:gd name="connsiteY4" fmla="*/ 21381 h 25795"/>
                  <a:gd name="connsiteX5" fmla="*/ 355 w 17170"/>
                  <a:gd name="connsiteY5" fmla="*/ 20582 h 25795"/>
                  <a:gd name="connsiteX6" fmla="*/ 1125 w 17170"/>
                  <a:gd name="connsiteY6" fmla="*/ 20226 h 25795"/>
                  <a:gd name="connsiteX7" fmla="*/ 1924 w 17170"/>
                  <a:gd name="connsiteY7" fmla="*/ 20582 h 25795"/>
                  <a:gd name="connsiteX8" fmla="*/ 5092 w 17170"/>
                  <a:gd name="connsiteY8" fmla="*/ 22892 h 25795"/>
                  <a:gd name="connsiteX9" fmla="*/ 8911 w 17170"/>
                  <a:gd name="connsiteY9" fmla="*/ 23691 h 25795"/>
                  <a:gd name="connsiteX10" fmla="*/ 11990 w 17170"/>
                  <a:gd name="connsiteY10" fmla="*/ 23158 h 25795"/>
                  <a:gd name="connsiteX11" fmla="*/ 14121 w 17170"/>
                  <a:gd name="connsiteY11" fmla="*/ 21618 h 25795"/>
                  <a:gd name="connsiteX12" fmla="*/ 14921 w 17170"/>
                  <a:gd name="connsiteY12" fmla="*/ 19279 h 25795"/>
                  <a:gd name="connsiteX13" fmla="*/ 14003 w 17170"/>
                  <a:gd name="connsiteY13" fmla="*/ 16614 h 25795"/>
                  <a:gd name="connsiteX14" fmla="*/ 11635 w 17170"/>
                  <a:gd name="connsiteY14" fmla="*/ 14926 h 25795"/>
                  <a:gd name="connsiteX15" fmla="*/ 8378 w 17170"/>
                  <a:gd name="connsiteY15" fmla="*/ 13711 h 25795"/>
                  <a:gd name="connsiteX16" fmla="*/ 5566 w 17170"/>
                  <a:gd name="connsiteY16" fmla="*/ 12734 h 25795"/>
                  <a:gd name="connsiteX17" fmla="*/ 3197 w 17170"/>
                  <a:gd name="connsiteY17" fmla="*/ 11372 h 25795"/>
                  <a:gd name="connsiteX18" fmla="*/ 1569 w 17170"/>
                  <a:gd name="connsiteY18" fmla="*/ 9388 h 25795"/>
                  <a:gd name="connsiteX19" fmla="*/ 1007 w 17170"/>
                  <a:gd name="connsiteY19" fmla="*/ 6515 h 25795"/>
                  <a:gd name="connsiteX20" fmla="*/ 2013 w 17170"/>
                  <a:gd name="connsiteY20" fmla="*/ 3139 h 25795"/>
                  <a:gd name="connsiteX21" fmla="*/ 4885 w 17170"/>
                  <a:gd name="connsiteY21" fmla="*/ 829 h 25795"/>
                  <a:gd name="connsiteX22" fmla="*/ 9177 w 17170"/>
                  <a:gd name="connsiteY22" fmla="*/ 0 h 25795"/>
                  <a:gd name="connsiteX23" fmla="*/ 13263 w 17170"/>
                  <a:gd name="connsiteY23" fmla="*/ 711 h 25795"/>
                  <a:gd name="connsiteX24" fmla="*/ 16371 w 17170"/>
                  <a:gd name="connsiteY24" fmla="*/ 2843 h 25795"/>
                  <a:gd name="connsiteX25" fmla="*/ 16904 w 17170"/>
                  <a:gd name="connsiteY25" fmla="*/ 3879 h 25795"/>
                  <a:gd name="connsiteX26" fmla="*/ 16549 w 17170"/>
                  <a:gd name="connsiteY26" fmla="*/ 4590 h 25795"/>
                  <a:gd name="connsiteX27" fmla="*/ 15750 w 17170"/>
                  <a:gd name="connsiteY27" fmla="*/ 4946 h 25795"/>
                  <a:gd name="connsiteX28" fmla="*/ 15128 w 17170"/>
                  <a:gd name="connsiteY28" fmla="*/ 4709 h 25795"/>
                  <a:gd name="connsiteX29" fmla="*/ 13588 w 17170"/>
                  <a:gd name="connsiteY29" fmla="*/ 3346 h 25795"/>
                  <a:gd name="connsiteX30" fmla="*/ 11516 w 17170"/>
                  <a:gd name="connsiteY30" fmla="*/ 2428 h 25795"/>
                  <a:gd name="connsiteX31" fmla="*/ 9177 w 17170"/>
                  <a:gd name="connsiteY31" fmla="*/ 2103 h 25795"/>
                  <a:gd name="connsiteX32" fmla="*/ 6128 w 17170"/>
                  <a:gd name="connsiteY32" fmla="*/ 2636 h 25795"/>
                  <a:gd name="connsiteX33" fmla="*/ 3997 w 17170"/>
                  <a:gd name="connsiteY33" fmla="*/ 4116 h 25795"/>
                  <a:gd name="connsiteX34" fmla="*/ 3227 w 17170"/>
                  <a:gd name="connsiteY34" fmla="*/ 6456 h 25795"/>
                  <a:gd name="connsiteX35" fmla="*/ 4085 w 17170"/>
                  <a:gd name="connsiteY35" fmla="*/ 8943 h 25795"/>
                  <a:gd name="connsiteX36" fmla="*/ 6365 w 17170"/>
                  <a:gd name="connsiteY36" fmla="*/ 10543 h 25795"/>
                  <a:gd name="connsiteX37" fmla="*/ 9355 w 17170"/>
                  <a:gd name="connsiteY37" fmla="*/ 11698 h 25795"/>
                  <a:gd name="connsiteX38" fmla="*/ 12315 w 17170"/>
                  <a:gd name="connsiteY38" fmla="*/ 12675 h 25795"/>
                  <a:gd name="connsiteX39" fmla="*/ 14832 w 17170"/>
                  <a:gd name="connsiteY39" fmla="*/ 14067 h 25795"/>
                  <a:gd name="connsiteX40" fmla="*/ 16549 w 17170"/>
                  <a:gd name="connsiteY40" fmla="*/ 16140 h 25795"/>
                  <a:gd name="connsiteX41" fmla="*/ 17171 w 17170"/>
                  <a:gd name="connsiteY41" fmla="*/ 19308 h 25795"/>
                  <a:gd name="connsiteX42" fmla="*/ 16134 w 17170"/>
                  <a:gd name="connsiteY42" fmla="*/ 22625 h 25795"/>
                  <a:gd name="connsiteX43" fmla="*/ 13292 w 17170"/>
                  <a:gd name="connsiteY43" fmla="*/ 24965 h 25795"/>
                  <a:gd name="connsiteX44" fmla="*/ 9000 w 17170"/>
                  <a:gd name="connsiteY44" fmla="*/ 25794 h 2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170" h="25795">
                    <a:moveTo>
                      <a:pt x="9000" y="25794"/>
                    </a:moveTo>
                    <a:cubicBezTo>
                      <a:pt x="7164" y="25823"/>
                      <a:pt x="5595" y="25527"/>
                      <a:pt x="4263" y="24935"/>
                    </a:cubicBezTo>
                    <a:cubicBezTo>
                      <a:pt x="2931" y="24343"/>
                      <a:pt x="1628" y="23425"/>
                      <a:pt x="414" y="22240"/>
                    </a:cubicBezTo>
                    <a:cubicBezTo>
                      <a:pt x="296" y="22151"/>
                      <a:pt x="178" y="22033"/>
                      <a:pt x="118" y="21885"/>
                    </a:cubicBezTo>
                    <a:cubicBezTo>
                      <a:pt x="30" y="21737"/>
                      <a:pt x="0" y="21559"/>
                      <a:pt x="0" y="21381"/>
                    </a:cubicBezTo>
                    <a:cubicBezTo>
                      <a:pt x="0" y="21085"/>
                      <a:pt x="118" y="20819"/>
                      <a:pt x="355" y="20582"/>
                    </a:cubicBezTo>
                    <a:cubicBezTo>
                      <a:pt x="592" y="20345"/>
                      <a:pt x="829" y="20226"/>
                      <a:pt x="1125" y="20226"/>
                    </a:cubicBezTo>
                    <a:cubicBezTo>
                      <a:pt x="1421" y="20226"/>
                      <a:pt x="1658" y="20345"/>
                      <a:pt x="1924" y="20582"/>
                    </a:cubicBezTo>
                    <a:cubicBezTo>
                      <a:pt x="2872" y="21589"/>
                      <a:pt x="3908" y="22359"/>
                      <a:pt x="5092" y="22892"/>
                    </a:cubicBezTo>
                    <a:cubicBezTo>
                      <a:pt x="6276" y="23425"/>
                      <a:pt x="7549" y="23691"/>
                      <a:pt x="8911" y="23691"/>
                    </a:cubicBezTo>
                    <a:cubicBezTo>
                      <a:pt x="10066" y="23691"/>
                      <a:pt x="11072" y="23514"/>
                      <a:pt x="11990" y="23158"/>
                    </a:cubicBezTo>
                    <a:cubicBezTo>
                      <a:pt x="12908" y="22803"/>
                      <a:pt x="13618" y="22299"/>
                      <a:pt x="14121" y="21618"/>
                    </a:cubicBezTo>
                    <a:cubicBezTo>
                      <a:pt x="14654" y="20937"/>
                      <a:pt x="14921" y="20167"/>
                      <a:pt x="14921" y="19279"/>
                    </a:cubicBezTo>
                    <a:cubicBezTo>
                      <a:pt x="14921" y="18183"/>
                      <a:pt x="14625" y="17295"/>
                      <a:pt x="14003" y="16614"/>
                    </a:cubicBezTo>
                    <a:cubicBezTo>
                      <a:pt x="13411" y="15932"/>
                      <a:pt x="12611" y="15370"/>
                      <a:pt x="11635" y="14926"/>
                    </a:cubicBezTo>
                    <a:cubicBezTo>
                      <a:pt x="10658" y="14481"/>
                      <a:pt x="9562" y="14067"/>
                      <a:pt x="8378" y="13711"/>
                    </a:cubicBezTo>
                    <a:cubicBezTo>
                      <a:pt x="7401" y="13415"/>
                      <a:pt x="6454" y="13090"/>
                      <a:pt x="5566" y="12734"/>
                    </a:cubicBezTo>
                    <a:cubicBezTo>
                      <a:pt x="4677" y="12349"/>
                      <a:pt x="3878" y="11905"/>
                      <a:pt x="3197" y="11372"/>
                    </a:cubicBezTo>
                    <a:cubicBezTo>
                      <a:pt x="2516" y="10839"/>
                      <a:pt x="1954" y="10158"/>
                      <a:pt x="1569" y="9388"/>
                    </a:cubicBezTo>
                    <a:cubicBezTo>
                      <a:pt x="1184" y="8588"/>
                      <a:pt x="1007" y="7640"/>
                      <a:pt x="1007" y="6515"/>
                    </a:cubicBezTo>
                    <a:cubicBezTo>
                      <a:pt x="1007" y="5242"/>
                      <a:pt x="1332" y="4116"/>
                      <a:pt x="2013" y="3139"/>
                    </a:cubicBezTo>
                    <a:cubicBezTo>
                      <a:pt x="2694" y="2162"/>
                      <a:pt x="3641" y="1392"/>
                      <a:pt x="4885" y="829"/>
                    </a:cubicBezTo>
                    <a:cubicBezTo>
                      <a:pt x="6128" y="267"/>
                      <a:pt x="7549" y="0"/>
                      <a:pt x="9177" y="0"/>
                    </a:cubicBezTo>
                    <a:cubicBezTo>
                      <a:pt x="10598" y="0"/>
                      <a:pt x="11960" y="237"/>
                      <a:pt x="13263" y="711"/>
                    </a:cubicBezTo>
                    <a:cubicBezTo>
                      <a:pt x="14565" y="1185"/>
                      <a:pt x="15602" y="1895"/>
                      <a:pt x="16371" y="2843"/>
                    </a:cubicBezTo>
                    <a:cubicBezTo>
                      <a:pt x="16727" y="3228"/>
                      <a:pt x="16904" y="3583"/>
                      <a:pt x="16904" y="3879"/>
                    </a:cubicBezTo>
                    <a:cubicBezTo>
                      <a:pt x="16904" y="4116"/>
                      <a:pt x="16786" y="4353"/>
                      <a:pt x="16549" y="4590"/>
                    </a:cubicBezTo>
                    <a:cubicBezTo>
                      <a:pt x="16312" y="4827"/>
                      <a:pt x="16046" y="4946"/>
                      <a:pt x="15750" y="4946"/>
                    </a:cubicBezTo>
                    <a:cubicBezTo>
                      <a:pt x="15513" y="4946"/>
                      <a:pt x="15305" y="4857"/>
                      <a:pt x="15128" y="4709"/>
                    </a:cubicBezTo>
                    <a:cubicBezTo>
                      <a:pt x="14713" y="4205"/>
                      <a:pt x="14210" y="3761"/>
                      <a:pt x="13588" y="3346"/>
                    </a:cubicBezTo>
                    <a:cubicBezTo>
                      <a:pt x="12967" y="2961"/>
                      <a:pt x="12286" y="2636"/>
                      <a:pt x="11516" y="2428"/>
                    </a:cubicBezTo>
                    <a:cubicBezTo>
                      <a:pt x="10776" y="2221"/>
                      <a:pt x="9977" y="2103"/>
                      <a:pt x="9177" y="2103"/>
                    </a:cubicBezTo>
                    <a:cubicBezTo>
                      <a:pt x="8052" y="2103"/>
                      <a:pt x="7046" y="2280"/>
                      <a:pt x="6128" y="2636"/>
                    </a:cubicBezTo>
                    <a:cubicBezTo>
                      <a:pt x="5240" y="2991"/>
                      <a:pt x="4529" y="3465"/>
                      <a:pt x="3997" y="4116"/>
                    </a:cubicBezTo>
                    <a:cubicBezTo>
                      <a:pt x="3493" y="4768"/>
                      <a:pt x="3227" y="5538"/>
                      <a:pt x="3227" y="6456"/>
                    </a:cubicBezTo>
                    <a:cubicBezTo>
                      <a:pt x="3227" y="7463"/>
                      <a:pt x="3523" y="8292"/>
                      <a:pt x="4085" y="8943"/>
                    </a:cubicBezTo>
                    <a:cubicBezTo>
                      <a:pt x="4648" y="9595"/>
                      <a:pt x="5418" y="10128"/>
                      <a:pt x="6365" y="10543"/>
                    </a:cubicBezTo>
                    <a:cubicBezTo>
                      <a:pt x="7283" y="10957"/>
                      <a:pt x="8289" y="11342"/>
                      <a:pt x="9355" y="11698"/>
                    </a:cubicBezTo>
                    <a:cubicBezTo>
                      <a:pt x="10391" y="11994"/>
                      <a:pt x="11368" y="12320"/>
                      <a:pt x="12315" y="12675"/>
                    </a:cubicBezTo>
                    <a:cubicBezTo>
                      <a:pt x="13263" y="13060"/>
                      <a:pt x="14092" y="13504"/>
                      <a:pt x="14832" y="14067"/>
                    </a:cubicBezTo>
                    <a:cubicBezTo>
                      <a:pt x="15572" y="14629"/>
                      <a:pt x="16134" y="15311"/>
                      <a:pt x="16549" y="16140"/>
                    </a:cubicBezTo>
                    <a:cubicBezTo>
                      <a:pt x="16963" y="16969"/>
                      <a:pt x="17171" y="18035"/>
                      <a:pt x="17171" y="19308"/>
                    </a:cubicBezTo>
                    <a:cubicBezTo>
                      <a:pt x="17171" y="20523"/>
                      <a:pt x="16815" y="21618"/>
                      <a:pt x="16134" y="22625"/>
                    </a:cubicBezTo>
                    <a:cubicBezTo>
                      <a:pt x="15424" y="23602"/>
                      <a:pt x="14477" y="24372"/>
                      <a:pt x="13292" y="24965"/>
                    </a:cubicBezTo>
                    <a:cubicBezTo>
                      <a:pt x="12049" y="25468"/>
                      <a:pt x="10628" y="25794"/>
                      <a:pt x="9000" y="25794"/>
                    </a:cubicBezTo>
                    <a:close/>
                  </a:path>
                </a:pathLst>
              </a:custGeom>
              <a:solidFill>
                <a:srgbClr val="212222"/>
              </a:solidFill>
              <a:ln w="2959" cap="flat">
                <a:noFill/>
                <a:prstDash val="solid"/>
                <a:miter/>
              </a:ln>
            </p:spPr>
            <p:txBody>
              <a:bodyPr rtlCol="0" anchor="ctr"/>
              <a:lstStyle/>
              <a:p>
                <a:endParaRPr lang="en-US" sz="2689"/>
              </a:p>
            </p:txBody>
          </p:sp>
          <p:sp>
            <p:nvSpPr>
              <p:cNvPr id="122" name="Graphic 6">
                <a:extLst>
                  <a:ext uri="{FF2B5EF4-FFF2-40B4-BE49-F238E27FC236}">
                    <a16:creationId xmlns:a16="http://schemas.microsoft.com/office/drawing/2014/main" id="{B973C28D-70EC-8E65-B1A0-C2D481A3F80A}"/>
                  </a:ext>
                </a:extLst>
              </p:cNvPr>
              <p:cNvSpPr/>
              <p:nvPr/>
            </p:nvSpPr>
            <p:spPr>
              <a:xfrm>
                <a:off x="1350261" y="3135260"/>
                <a:ext cx="19065" cy="25171"/>
              </a:xfrm>
              <a:custGeom>
                <a:avLst/>
                <a:gdLst>
                  <a:gd name="connsiteX0" fmla="*/ 1125 w 19065"/>
                  <a:gd name="connsiteY0" fmla="*/ 0 h 25171"/>
                  <a:gd name="connsiteX1" fmla="*/ 1895 w 19065"/>
                  <a:gd name="connsiteY1" fmla="*/ 326 h 25171"/>
                  <a:gd name="connsiteX2" fmla="*/ 2250 w 19065"/>
                  <a:gd name="connsiteY2" fmla="*/ 1125 h 25171"/>
                  <a:gd name="connsiteX3" fmla="*/ 2250 w 19065"/>
                  <a:gd name="connsiteY3" fmla="*/ 24047 h 25171"/>
                  <a:gd name="connsiteX4" fmla="*/ 1865 w 19065"/>
                  <a:gd name="connsiteY4" fmla="*/ 24846 h 25171"/>
                  <a:gd name="connsiteX5" fmla="*/ 1095 w 19065"/>
                  <a:gd name="connsiteY5" fmla="*/ 25172 h 25171"/>
                  <a:gd name="connsiteX6" fmla="*/ 296 w 19065"/>
                  <a:gd name="connsiteY6" fmla="*/ 24846 h 25171"/>
                  <a:gd name="connsiteX7" fmla="*/ 0 w 19065"/>
                  <a:gd name="connsiteY7" fmla="*/ 24047 h 25171"/>
                  <a:gd name="connsiteX8" fmla="*/ 0 w 19065"/>
                  <a:gd name="connsiteY8" fmla="*/ 1125 h 25171"/>
                  <a:gd name="connsiteX9" fmla="*/ 326 w 19065"/>
                  <a:gd name="connsiteY9" fmla="*/ 326 h 25171"/>
                  <a:gd name="connsiteX10" fmla="*/ 1125 w 19065"/>
                  <a:gd name="connsiteY10" fmla="*/ 0 h 25171"/>
                  <a:gd name="connsiteX11" fmla="*/ 947 w 19065"/>
                  <a:gd name="connsiteY11" fmla="*/ 11253 h 25171"/>
                  <a:gd name="connsiteX12" fmla="*/ 18029 w 19065"/>
                  <a:gd name="connsiteY12" fmla="*/ 11253 h 25171"/>
                  <a:gd name="connsiteX13" fmla="*/ 18000 w 19065"/>
                  <a:gd name="connsiteY13" fmla="*/ 13326 h 25171"/>
                  <a:gd name="connsiteX14" fmla="*/ 829 w 19065"/>
                  <a:gd name="connsiteY14" fmla="*/ 13326 h 25171"/>
                  <a:gd name="connsiteX15" fmla="*/ 947 w 19065"/>
                  <a:gd name="connsiteY15" fmla="*/ 11253 h 25171"/>
                  <a:gd name="connsiteX16" fmla="*/ 17970 w 19065"/>
                  <a:gd name="connsiteY16" fmla="*/ 0 h 25171"/>
                  <a:gd name="connsiteX17" fmla="*/ 18769 w 19065"/>
                  <a:gd name="connsiteY17" fmla="*/ 326 h 25171"/>
                  <a:gd name="connsiteX18" fmla="*/ 19065 w 19065"/>
                  <a:gd name="connsiteY18" fmla="*/ 1125 h 25171"/>
                  <a:gd name="connsiteX19" fmla="*/ 19065 w 19065"/>
                  <a:gd name="connsiteY19" fmla="*/ 24047 h 25171"/>
                  <a:gd name="connsiteX20" fmla="*/ 18740 w 19065"/>
                  <a:gd name="connsiteY20" fmla="*/ 24846 h 25171"/>
                  <a:gd name="connsiteX21" fmla="*/ 17940 w 19065"/>
                  <a:gd name="connsiteY21" fmla="*/ 25172 h 25171"/>
                  <a:gd name="connsiteX22" fmla="*/ 17141 w 19065"/>
                  <a:gd name="connsiteY22" fmla="*/ 24846 h 25171"/>
                  <a:gd name="connsiteX23" fmla="*/ 16815 w 19065"/>
                  <a:gd name="connsiteY23" fmla="*/ 24047 h 25171"/>
                  <a:gd name="connsiteX24" fmla="*/ 16815 w 19065"/>
                  <a:gd name="connsiteY24" fmla="*/ 1125 h 25171"/>
                  <a:gd name="connsiteX25" fmla="*/ 17171 w 19065"/>
                  <a:gd name="connsiteY25" fmla="*/ 326 h 25171"/>
                  <a:gd name="connsiteX26" fmla="*/ 17970 w 19065"/>
                  <a:gd name="connsiteY26" fmla="*/ 0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65" h="25171">
                    <a:moveTo>
                      <a:pt x="1125" y="0"/>
                    </a:moveTo>
                    <a:cubicBezTo>
                      <a:pt x="1421" y="0"/>
                      <a:pt x="1658" y="118"/>
                      <a:pt x="1895" y="326"/>
                    </a:cubicBezTo>
                    <a:cubicBezTo>
                      <a:pt x="2132" y="533"/>
                      <a:pt x="2250" y="800"/>
                      <a:pt x="2250" y="1125"/>
                    </a:cubicBezTo>
                    <a:lnTo>
                      <a:pt x="2250" y="24047"/>
                    </a:lnTo>
                    <a:cubicBezTo>
                      <a:pt x="2220" y="24372"/>
                      <a:pt x="2102" y="24609"/>
                      <a:pt x="1865" y="24846"/>
                    </a:cubicBezTo>
                    <a:cubicBezTo>
                      <a:pt x="1628" y="25053"/>
                      <a:pt x="1391" y="25172"/>
                      <a:pt x="1095" y="25172"/>
                    </a:cubicBezTo>
                    <a:cubicBezTo>
                      <a:pt x="770" y="25172"/>
                      <a:pt x="474" y="25053"/>
                      <a:pt x="296" y="24846"/>
                    </a:cubicBezTo>
                    <a:cubicBezTo>
                      <a:pt x="89" y="24639"/>
                      <a:pt x="0" y="24372"/>
                      <a:pt x="0" y="24047"/>
                    </a:cubicBezTo>
                    <a:lnTo>
                      <a:pt x="0" y="1125"/>
                    </a:lnTo>
                    <a:cubicBezTo>
                      <a:pt x="0" y="829"/>
                      <a:pt x="118" y="563"/>
                      <a:pt x="326" y="326"/>
                    </a:cubicBezTo>
                    <a:cubicBezTo>
                      <a:pt x="533" y="89"/>
                      <a:pt x="799" y="0"/>
                      <a:pt x="1125" y="0"/>
                    </a:cubicBezTo>
                    <a:close/>
                    <a:moveTo>
                      <a:pt x="947" y="11253"/>
                    </a:moveTo>
                    <a:lnTo>
                      <a:pt x="18029" y="11253"/>
                    </a:lnTo>
                    <a:lnTo>
                      <a:pt x="18000" y="13326"/>
                    </a:lnTo>
                    <a:lnTo>
                      <a:pt x="829" y="13326"/>
                    </a:lnTo>
                    <a:lnTo>
                      <a:pt x="947" y="11253"/>
                    </a:lnTo>
                    <a:close/>
                    <a:moveTo>
                      <a:pt x="17970" y="0"/>
                    </a:moveTo>
                    <a:cubicBezTo>
                      <a:pt x="18296" y="0"/>
                      <a:pt x="18562" y="118"/>
                      <a:pt x="18769" y="326"/>
                    </a:cubicBezTo>
                    <a:cubicBezTo>
                      <a:pt x="18976" y="533"/>
                      <a:pt x="19065" y="800"/>
                      <a:pt x="19065" y="1125"/>
                    </a:cubicBezTo>
                    <a:lnTo>
                      <a:pt x="19065" y="24047"/>
                    </a:lnTo>
                    <a:cubicBezTo>
                      <a:pt x="19036" y="24372"/>
                      <a:pt x="18917" y="24609"/>
                      <a:pt x="18740" y="24846"/>
                    </a:cubicBezTo>
                    <a:cubicBezTo>
                      <a:pt x="18532" y="25053"/>
                      <a:pt x="18266" y="25172"/>
                      <a:pt x="17940" y="25172"/>
                    </a:cubicBezTo>
                    <a:cubicBezTo>
                      <a:pt x="17615" y="25172"/>
                      <a:pt x="17378" y="25053"/>
                      <a:pt x="17141" y="24846"/>
                    </a:cubicBezTo>
                    <a:cubicBezTo>
                      <a:pt x="16934" y="24639"/>
                      <a:pt x="16815" y="24372"/>
                      <a:pt x="16815" y="24047"/>
                    </a:cubicBezTo>
                    <a:lnTo>
                      <a:pt x="16815" y="1125"/>
                    </a:lnTo>
                    <a:cubicBezTo>
                      <a:pt x="16815" y="829"/>
                      <a:pt x="16934" y="563"/>
                      <a:pt x="17171" y="326"/>
                    </a:cubicBezTo>
                    <a:cubicBezTo>
                      <a:pt x="17407" y="89"/>
                      <a:pt x="17674" y="0"/>
                      <a:pt x="17970" y="0"/>
                    </a:cubicBezTo>
                    <a:close/>
                  </a:path>
                </a:pathLst>
              </a:custGeom>
              <a:solidFill>
                <a:srgbClr val="212222"/>
              </a:solidFill>
              <a:ln w="2959" cap="flat">
                <a:noFill/>
                <a:prstDash val="solid"/>
                <a:miter/>
              </a:ln>
            </p:spPr>
            <p:txBody>
              <a:bodyPr rtlCol="0" anchor="ctr"/>
              <a:lstStyle/>
              <a:p>
                <a:endParaRPr lang="en-US" sz="2689"/>
              </a:p>
            </p:txBody>
          </p:sp>
          <p:sp>
            <p:nvSpPr>
              <p:cNvPr id="123" name="Graphic 6">
                <a:extLst>
                  <a:ext uri="{FF2B5EF4-FFF2-40B4-BE49-F238E27FC236}">
                    <a16:creationId xmlns:a16="http://schemas.microsoft.com/office/drawing/2014/main" id="{2559F053-344D-E55D-2569-EA3FC7EAC6B8}"/>
                  </a:ext>
                </a:extLst>
              </p:cNvPr>
              <p:cNvSpPr/>
              <p:nvPr/>
            </p:nvSpPr>
            <p:spPr>
              <a:xfrm>
                <a:off x="1376135" y="3135260"/>
                <a:ext cx="2249" cy="25171"/>
              </a:xfrm>
              <a:custGeom>
                <a:avLst/>
                <a:gdLst>
                  <a:gd name="connsiteX0" fmla="*/ 2250 w 2249"/>
                  <a:gd name="connsiteY0" fmla="*/ 24047 h 25171"/>
                  <a:gd name="connsiteX1" fmla="*/ 1865 w 2249"/>
                  <a:gd name="connsiteY1" fmla="*/ 24846 h 25171"/>
                  <a:gd name="connsiteX2" fmla="*/ 1095 w 2249"/>
                  <a:gd name="connsiteY2" fmla="*/ 25172 h 25171"/>
                  <a:gd name="connsiteX3" fmla="*/ 296 w 2249"/>
                  <a:gd name="connsiteY3" fmla="*/ 24846 h 25171"/>
                  <a:gd name="connsiteX4" fmla="*/ 0 w 2249"/>
                  <a:gd name="connsiteY4" fmla="*/ 24047 h 25171"/>
                  <a:gd name="connsiteX5" fmla="*/ 0 w 2249"/>
                  <a:gd name="connsiteY5" fmla="*/ 1125 h 25171"/>
                  <a:gd name="connsiteX6" fmla="*/ 326 w 2249"/>
                  <a:gd name="connsiteY6" fmla="*/ 326 h 25171"/>
                  <a:gd name="connsiteX7" fmla="*/ 1155 w 2249"/>
                  <a:gd name="connsiteY7" fmla="*/ 0 h 25171"/>
                  <a:gd name="connsiteX8" fmla="*/ 1924 w 2249"/>
                  <a:gd name="connsiteY8" fmla="*/ 326 h 25171"/>
                  <a:gd name="connsiteX9" fmla="*/ 2250 w 2249"/>
                  <a:gd name="connsiteY9" fmla="*/ 1125 h 25171"/>
                  <a:gd name="connsiteX10" fmla="*/ 2250 w 2249"/>
                  <a:gd name="connsiteY10" fmla="*/ 24047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9" h="25171">
                    <a:moveTo>
                      <a:pt x="2250" y="24047"/>
                    </a:moveTo>
                    <a:cubicBezTo>
                      <a:pt x="2220" y="24372"/>
                      <a:pt x="2102" y="24609"/>
                      <a:pt x="1865" y="24846"/>
                    </a:cubicBezTo>
                    <a:cubicBezTo>
                      <a:pt x="1628" y="25053"/>
                      <a:pt x="1391" y="25172"/>
                      <a:pt x="1095" y="25172"/>
                    </a:cubicBezTo>
                    <a:cubicBezTo>
                      <a:pt x="770" y="25172"/>
                      <a:pt x="503" y="25053"/>
                      <a:pt x="296" y="24846"/>
                    </a:cubicBezTo>
                    <a:cubicBezTo>
                      <a:pt x="89" y="24639"/>
                      <a:pt x="0" y="24372"/>
                      <a:pt x="0" y="24047"/>
                    </a:cubicBezTo>
                    <a:lnTo>
                      <a:pt x="0" y="1125"/>
                    </a:lnTo>
                    <a:cubicBezTo>
                      <a:pt x="0" y="829"/>
                      <a:pt x="118" y="563"/>
                      <a:pt x="326" y="326"/>
                    </a:cubicBezTo>
                    <a:cubicBezTo>
                      <a:pt x="533" y="118"/>
                      <a:pt x="799" y="0"/>
                      <a:pt x="1155" y="0"/>
                    </a:cubicBezTo>
                    <a:cubicBezTo>
                      <a:pt x="1451" y="0"/>
                      <a:pt x="1687" y="118"/>
                      <a:pt x="1924" y="326"/>
                    </a:cubicBezTo>
                    <a:cubicBezTo>
                      <a:pt x="2161" y="533"/>
                      <a:pt x="2250" y="800"/>
                      <a:pt x="2250" y="1125"/>
                    </a:cubicBezTo>
                    <a:lnTo>
                      <a:pt x="2250" y="24047"/>
                    </a:lnTo>
                    <a:close/>
                  </a:path>
                </a:pathLst>
              </a:custGeom>
              <a:solidFill>
                <a:srgbClr val="212222"/>
              </a:solidFill>
              <a:ln w="2959" cap="flat">
                <a:noFill/>
                <a:prstDash val="solid"/>
                <a:miter/>
              </a:ln>
            </p:spPr>
            <p:txBody>
              <a:bodyPr rtlCol="0" anchor="ctr"/>
              <a:lstStyle/>
              <a:p>
                <a:endParaRPr lang="en-US" sz="2689"/>
              </a:p>
            </p:txBody>
          </p:sp>
          <p:sp>
            <p:nvSpPr>
              <p:cNvPr id="124" name="Graphic 6">
                <a:extLst>
                  <a:ext uri="{FF2B5EF4-FFF2-40B4-BE49-F238E27FC236}">
                    <a16:creationId xmlns:a16="http://schemas.microsoft.com/office/drawing/2014/main" id="{D459AD3E-8986-8E13-2A8B-ADEB61A80DD3}"/>
                  </a:ext>
                </a:extLst>
              </p:cNvPr>
              <p:cNvSpPr/>
              <p:nvPr/>
            </p:nvSpPr>
            <p:spPr>
              <a:xfrm>
                <a:off x="1385105" y="3135260"/>
                <a:ext cx="16460" cy="25171"/>
              </a:xfrm>
              <a:custGeom>
                <a:avLst/>
                <a:gdLst>
                  <a:gd name="connsiteX0" fmla="*/ 9592 w 16460"/>
                  <a:gd name="connsiteY0" fmla="*/ 0 h 25171"/>
                  <a:gd name="connsiteX1" fmla="*/ 13144 w 16460"/>
                  <a:gd name="connsiteY1" fmla="*/ 918 h 25171"/>
                  <a:gd name="connsiteX2" fmla="*/ 15572 w 16460"/>
                  <a:gd name="connsiteY2" fmla="*/ 3465 h 25171"/>
                  <a:gd name="connsiteX3" fmla="*/ 16460 w 16460"/>
                  <a:gd name="connsiteY3" fmla="*/ 7167 h 25171"/>
                  <a:gd name="connsiteX4" fmla="*/ 15572 w 16460"/>
                  <a:gd name="connsiteY4" fmla="*/ 10928 h 25171"/>
                  <a:gd name="connsiteX5" fmla="*/ 13144 w 16460"/>
                  <a:gd name="connsiteY5" fmla="*/ 13563 h 25171"/>
                  <a:gd name="connsiteX6" fmla="*/ 9592 w 16460"/>
                  <a:gd name="connsiteY6" fmla="*/ 14540 h 25171"/>
                  <a:gd name="connsiteX7" fmla="*/ 1984 w 16460"/>
                  <a:gd name="connsiteY7" fmla="*/ 14540 h 25171"/>
                  <a:gd name="connsiteX8" fmla="*/ 2161 w 16460"/>
                  <a:gd name="connsiteY8" fmla="*/ 14185 h 25171"/>
                  <a:gd name="connsiteX9" fmla="*/ 2161 w 16460"/>
                  <a:gd name="connsiteY9" fmla="*/ 24106 h 25171"/>
                  <a:gd name="connsiteX10" fmla="*/ 1835 w 16460"/>
                  <a:gd name="connsiteY10" fmla="*/ 24846 h 25171"/>
                  <a:gd name="connsiteX11" fmla="*/ 1095 w 16460"/>
                  <a:gd name="connsiteY11" fmla="*/ 25172 h 25171"/>
                  <a:gd name="connsiteX12" fmla="*/ 296 w 16460"/>
                  <a:gd name="connsiteY12" fmla="*/ 24846 h 25171"/>
                  <a:gd name="connsiteX13" fmla="*/ 0 w 16460"/>
                  <a:gd name="connsiteY13" fmla="*/ 24106 h 25171"/>
                  <a:gd name="connsiteX14" fmla="*/ 0 w 16460"/>
                  <a:gd name="connsiteY14" fmla="*/ 1096 h 25171"/>
                  <a:gd name="connsiteX15" fmla="*/ 326 w 16460"/>
                  <a:gd name="connsiteY15" fmla="*/ 355 h 25171"/>
                  <a:gd name="connsiteX16" fmla="*/ 1095 w 16460"/>
                  <a:gd name="connsiteY16" fmla="*/ 30 h 25171"/>
                  <a:gd name="connsiteX17" fmla="*/ 9592 w 16460"/>
                  <a:gd name="connsiteY17" fmla="*/ 30 h 25171"/>
                  <a:gd name="connsiteX18" fmla="*/ 9592 w 16460"/>
                  <a:gd name="connsiteY18" fmla="*/ 12408 h 25171"/>
                  <a:gd name="connsiteX19" fmla="*/ 12019 w 16460"/>
                  <a:gd name="connsiteY19" fmla="*/ 11698 h 25171"/>
                  <a:gd name="connsiteX20" fmla="*/ 13648 w 16460"/>
                  <a:gd name="connsiteY20" fmla="*/ 9802 h 25171"/>
                  <a:gd name="connsiteX21" fmla="*/ 14240 w 16460"/>
                  <a:gd name="connsiteY21" fmla="*/ 7137 h 25171"/>
                  <a:gd name="connsiteX22" fmla="*/ 13648 w 16460"/>
                  <a:gd name="connsiteY22" fmla="*/ 4531 h 25171"/>
                  <a:gd name="connsiteX23" fmla="*/ 12019 w 16460"/>
                  <a:gd name="connsiteY23" fmla="*/ 2754 h 25171"/>
                  <a:gd name="connsiteX24" fmla="*/ 9592 w 16460"/>
                  <a:gd name="connsiteY24" fmla="*/ 2102 h 25171"/>
                  <a:gd name="connsiteX25" fmla="*/ 1984 w 16460"/>
                  <a:gd name="connsiteY25" fmla="*/ 2102 h 25171"/>
                  <a:gd name="connsiteX26" fmla="*/ 2161 w 16460"/>
                  <a:gd name="connsiteY26" fmla="*/ 1777 h 25171"/>
                  <a:gd name="connsiteX27" fmla="*/ 2161 w 16460"/>
                  <a:gd name="connsiteY27" fmla="*/ 12645 h 25171"/>
                  <a:gd name="connsiteX28" fmla="*/ 1954 w 16460"/>
                  <a:gd name="connsiteY28" fmla="*/ 12438 h 25171"/>
                  <a:gd name="connsiteX29" fmla="*/ 9592 w 16460"/>
                  <a:gd name="connsiteY29" fmla="*/ 12438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460" h="25171">
                    <a:moveTo>
                      <a:pt x="9592" y="0"/>
                    </a:moveTo>
                    <a:cubicBezTo>
                      <a:pt x="10924" y="0"/>
                      <a:pt x="12108" y="296"/>
                      <a:pt x="13144" y="918"/>
                    </a:cubicBezTo>
                    <a:cubicBezTo>
                      <a:pt x="14181" y="1540"/>
                      <a:pt x="14980" y="2369"/>
                      <a:pt x="15572" y="3465"/>
                    </a:cubicBezTo>
                    <a:cubicBezTo>
                      <a:pt x="16164" y="4531"/>
                      <a:pt x="16460" y="5775"/>
                      <a:pt x="16460" y="7167"/>
                    </a:cubicBezTo>
                    <a:cubicBezTo>
                      <a:pt x="16460" y="8558"/>
                      <a:pt x="16164" y="9802"/>
                      <a:pt x="15572" y="10928"/>
                    </a:cubicBezTo>
                    <a:cubicBezTo>
                      <a:pt x="14980" y="12053"/>
                      <a:pt x="14151" y="12912"/>
                      <a:pt x="13144" y="13563"/>
                    </a:cubicBezTo>
                    <a:cubicBezTo>
                      <a:pt x="12108" y="14215"/>
                      <a:pt x="10924" y="14540"/>
                      <a:pt x="9592" y="14540"/>
                    </a:cubicBezTo>
                    <a:lnTo>
                      <a:pt x="1984" y="14540"/>
                    </a:lnTo>
                    <a:lnTo>
                      <a:pt x="2161" y="14185"/>
                    </a:lnTo>
                    <a:lnTo>
                      <a:pt x="2161" y="24106"/>
                    </a:lnTo>
                    <a:cubicBezTo>
                      <a:pt x="2161" y="24402"/>
                      <a:pt x="2043" y="24639"/>
                      <a:pt x="1835" y="24846"/>
                    </a:cubicBezTo>
                    <a:cubicBezTo>
                      <a:pt x="1628" y="25053"/>
                      <a:pt x="1362" y="25172"/>
                      <a:pt x="1095" y="25172"/>
                    </a:cubicBezTo>
                    <a:cubicBezTo>
                      <a:pt x="770" y="25172"/>
                      <a:pt x="503" y="25053"/>
                      <a:pt x="296" y="24846"/>
                    </a:cubicBezTo>
                    <a:cubicBezTo>
                      <a:pt x="89" y="24639"/>
                      <a:pt x="0" y="24372"/>
                      <a:pt x="0" y="24106"/>
                    </a:cubicBezTo>
                    <a:lnTo>
                      <a:pt x="0" y="1096"/>
                    </a:lnTo>
                    <a:cubicBezTo>
                      <a:pt x="0" y="800"/>
                      <a:pt x="118" y="563"/>
                      <a:pt x="326" y="355"/>
                    </a:cubicBezTo>
                    <a:cubicBezTo>
                      <a:pt x="533" y="148"/>
                      <a:pt x="799" y="30"/>
                      <a:pt x="1095" y="30"/>
                    </a:cubicBezTo>
                    <a:lnTo>
                      <a:pt x="9592" y="30"/>
                    </a:lnTo>
                    <a:close/>
                    <a:moveTo>
                      <a:pt x="9592" y="12408"/>
                    </a:moveTo>
                    <a:cubicBezTo>
                      <a:pt x="10510" y="12408"/>
                      <a:pt x="11339" y="12171"/>
                      <a:pt x="12019" y="11698"/>
                    </a:cubicBezTo>
                    <a:cubicBezTo>
                      <a:pt x="12700" y="11224"/>
                      <a:pt x="13263" y="10602"/>
                      <a:pt x="13648" y="9802"/>
                    </a:cubicBezTo>
                    <a:cubicBezTo>
                      <a:pt x="14033" y="9003"/>
                      <a:pt x="14240" y="8114"/>
                      <a:pt x="14240" y="7137"/>
                    </a:cubicBezTo>
                    <a:cubicBezTo>
                      <a:pt x="14240" y="6160"/>
                      <a:pt x="14033" y="5271"/>
                      <a:pt x="13648" y="4531"/>
                    </a:cubicBezTo>
                    <a:cubicBezTo>
                      <a:pt x="13263" y="3761"/>
                      <a:pt x="12700" y="3169"/>
                      <a:pt x="12019" y="2754"/>
                    </a:cubicBezTo>
                    <a:cubicBezTo>
                      <a:pt x="11309" y="2310"/>
                      <a:pt x="10510" y="2102"/>
                      <a:pt x="9592" y="2102"/>
                    </a:cubicBezTo>
                    <a:lnTo>
                      <a:pt x="1984" y="2102"/>
                    </a:lnTo>
                    <a:lnTo>
                      <a:pt x="2161" y="1777"/>
                    </a:lnTo>
                    <a:lnTo>
                      <a:pt x="2161" y="12645"/>
                    </a:lnTo>
                    <a:lnTo>
                      <a:pt x="1954" y="12438"/>
                    </a:lnTo>
                    <a:lnTo>
                      <a:pt x="9592" y="12438"/>
                    </a:lnTo>
                    <a:close/>
                  </a:path>
                </a:pathLst>
              </a:custGeom>
              <a:solidFill>
                <a:srgbClr val="212222"/>
              </a:solidFill>
              <a:ln w="2959" cap="flat">
                <a:noFill/>
                <a:prstDash val="solid"/>
                <a:miter/>
              </a:ln>
            </p:spPr>
            <p:txBody>
              <a:bodyPr rtlCol="0" anchor="ctr"/>
              <a:lstStyle/>
              <a:p>
                <a:endParaRPr lang="en-US" sz="2689"/>
              </a:p>
            </p:txBody>
          </p:sp>
          <p:sp>
            <p:nvSpPr>
              <p:cNvPr id="125" name="Graphic 6">
                <a:extLst>
                  <a:ext uri="{FF2B5EF4-FFF2-40B4-BE49-F238E27FC236}">
                    <a16:creationId xmlns:a16="http://schemas.microsoft.com/office/drawing/2014/main" id="{0A45F439-1DD4-367E-A865-050D85AB3B1E}"/>
                  </a:ext>
                </a:extLst>
              </p:cNvPr>
              <p:cNvSpPr/>
              <p:nvPr/>
            </p:nvSpPr>
            <p:spPr>
              <a:xfrm>
                <a:off x="1053505" y="3178081"/>
                <a:ext cx="20533" cy="25823"/>
              </a:xfrm>
              <a:custGeom>
                <a:avLst/>
                <a:gdLst>
                  <a:gd name="connsiteX0" fmla="*/ 19983 w 20533"/>
                  <a:gd name="connsiteY0" fmla="*/ 2162 h 25823"/>
                  <a:gd name="connsiteX1" fmla="*/ 20486 w 20533"/>
                  <a:gd name="connsiteY1" fmla="*/ 2902 h 25823"/>
                  <a:gd name="connsiteX2" fmla="*/ 20279 w 20533"/>
                  <a:gd name="connsiteY2" fmla="*/ 3791 h 25823"/>
                  <a:gd name="connsiteX3" fmla="*/ 19628 w 20533"/>
                  <a:gd name="connsiteY3" fmla="*/ 4146 h 25823"/>
                  <a:gd name="connsiteX4" fmla="*/ 18888 w 20533"/>
                  <a:gd name="connsiteY4" fmla="*/ 3998 h 25823"/>
                  <a:gd name="connsiteX5" fmla="*/ 15957 w 20533"/>
                  <a:gd name="connsiteY5" fmla="*/ 2606 h 25823"/>
                  <a:gd name="connsiteX6" fmla="*/ 12582 w 20533"/>
                  <a:gd name="connsiteY6" fmla="*/ 2103 h 25823"/>
                  <a:gd name="connsiteX7" fmla="*/ 8497 w 20533"/>
                  <a:gd name="connsiteY7" fmla="*/ 2873 h 25823"/>
                  <a:gd name="connsiteX8" fmla="*/ 5210 w 20533"/>
                  <a:gd name="connsiteY8" fmla="*/ 5094 h 25823"/>
                  <a:gd name="connsiteX9" fmla="*/ 3049 w 20533"/>
                  <a:gd name="connsiteY9" fmla="*/ 8529 h 25823"/>
                  <a:gd name="connsiteX10" fmla="*/ 2280 w 20533"/>
                  <a:gd name="connsiteY10" fmla="*/ 12882 h 25823"/>
                  <a:gd name="connsiteX11" fmla="*/ 3079 w 20533"/>
                  <a:gd name="connsiteY11" fmla="*/ 17324 h 25823"/>
                  <a:gd name="connsiteX12" fmla="*/ 5299 w 20533"/>
                  <a:gd name="connsiteY12" fmla="*/ 20759 h 25823"/>
                  <a:gd name="connsiteX13" fmla="*/ 8585 w 20533"/>
                  <a:gd name="connsiteY13" fmla="*/ 22951 h 25823"/>
                  <a:gd name="connsiteX14" fmla="*/ 12612 w 20533"/>
                  <a:gd name="connsiteY14" fmla="*/ 23691 h 25823"/>
                  <a:gd name="connsiteX15" fmla="*/ 15927 w 20533"/>
                  <a:gd name="connsiteY15" fmla="*/ 23188 h 25823"/>
                  <a:gd name="connsiteX16" fmla="*/ 18858 w 20533"/>
                  <a:gd name="connsiteY16" fmla="*/ 21826 h 25823"/>
                  <a:gd name="connsiteX17" fmla="*/ 19628 w 20533"/>
                  <a:gd name="connsiteY17" fmla="*/ 21677 h 25823"/>
                  <a:gd name="connsiteX18" fmla="*/ 20279 w 20533"/>
                  <a:gd name="connsiteY18" fmla="*/ 22092 h 25823"/>
                  <a:gd name="connsiteX19" fmla="*/ 20516 w 20533"/>
                  <a:gd name="connsiteY19" fmla="*/ 22951 h 25823"/>
                  <a:gd name="connsiteX20" fmla="*/ 20042 w 20533"/>
                  <a:gd name="connsiteY20" fmla="*/ 23662 h 25823"/>
                  <a:gd name="connsiteX21" fmla="*/ 17911 w 20533"/>
                  <a:gd name="connsiteY21" fmla="*/ 24728 h 25823"/>
                  <a:gd name="connsiteX22" fmla="*/ 15335 w 20533"/>
                  <a:gd name="connsiteY22" fmla="*/ 25527 h 25823"/>
                  <a:gd name="connsiteX23" fmla="*/ 12612 w 20533"/>
                  <a:gd name="connsiteY23" fmla="*/ 25823 h 25823"/>
                  <a:gd name="connsiteX24" fmla="*/ 7756 w 20533"/>
                  <a:gd name="connsiteY24" fmla="*/ 24905 h 25823"/>
                  <a:gd name="connsiteX25" fmla="*/ 3730 w 20533"/>
                  <a:gd name="connsiteY25" fmla="*/ 22270 h 25823"/>
                  <a:gd name="connsiteX26" fmla="*/ 977 w 20533"/>
                  <a:gd name="connsiteY26" fmla="*/ 18183 h 25823"/>
                  <a:gd name="connsiteX27" fmla="*/ 0 w 20533"/>
                  <a:gd name="connsiteY27" fmla="*/ 12912 h 25823"/>
                  <a:gd name="connsiteX28" fmla="*/ 977 w 20533"/>
                  <a:gd name="connsiteY28" fmla="*/ 7759 h 25823"/>
                  <a:gd name="connsiteX29" fmla="*/ 3671 w 20533"/>
                  <a:gd name="connsiteY29" fmla="*/ 3672 h 25823"/>
                  <a:gd name="connsiteX30" fmla="*/ 7697 w 20533"/>
                  <a:gd name="connsiteY30" fmla="*/ 977 h 25823"/>
                  <a:gd name="connsiteX31" fmla="*/ 12612 w 20533"/>
                  <a:gd name="connsiteY31" fmla="*/ 0 h 25823"/>
                  <a:gd name="connsiteX32" fmla="*/ 16579 w 20533"/>
                  <a:gd name="connsiteY32" fmla="*/ 592 h 25823"/>
                  <a:gd name="connsiteX33" fmla="*/ 19983 w 20533"/>
                  <a:gd name="connsiteY33" fmla="*/ 2162 h 2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33" h="25823">
                    <a:moveTo>
                      <a:pt x="19983" y="2162"/>
                    </a:moveTo>
                    <a:cubicBezTo>
                      <a:pt x="20279" y="2340"/>
                      <a:pt x="20427" y="2606"/>
                      <a:pt x="20486" y="2902"/>
                    </a:cubicBezTo>
                    <a:cubicBezTo>
                      <a:pt x="20546" y="3198"/>
                      <a:pt x="20457" y="3495"/>
                      <a:pt x="20279" y="3791"/>
                    </a:cubicBezTo>
                    <a:cubicBezTo>
                      <a:pt x="20101" y="3998"/>
                      <a:pt x="19894" y="4116"/>
                      <a:pt x="19628" y="4146"/>
                    </a:cubicBezTo>
                    <a:cubicBezTo>
                      <a:pt x="19361" y="4176"/>
                      <a:pt x="19125" y="4116"/>
                      <a:pt x="18888" y="3998"/>
                    </a:cubicBezTo>
                    <a:cubicBezTo>
                      <a:pt x="17970" y="3406"/>
                      <a:pt x="16993" y="2932"/>
                      <a:pt x="15957" y="2606"/>
                    </a:cubicBezTo>
                    <a:cubicBezTo>
                      <a:pt x="14921" y="2280"/>
                      <a:pt x="13796" y="2103"/>
                      <a:pt x="12582" y="2103"/>
                    </a:cubicBezTo>
                    <a:cubicBezTo>
                      <a:pt x="11131" y="2103"/>
                      <a:pt x="9770" y="2369"/>
                      <a:pt x="8497" y="2873"/>
                    </a:cubicBezTo>
                    <a:cubicBezTo>
                      <a:pt x="7253" y="3376"/>
                      <a:pt x="6158" y="4116"/>
                      <a:pt x="5210" y="5094"/>
                    </a:cubicBezTo>
                    <a:cubicBezTo>
                      <a:pt x="4263" y="6071"/>
                      <a:pt x="3553" y="7196"/>
                      <a:pt x="3049" y="8529"/>
                    </a:cubicBezTo>
                    <a:cubicBezTo>
                      <a:pt x="2546" y="9862"/>
                      <a:pt x="2280" y="11313"/>
                      <a:pt x="2280" y="12882"/>
                    </a:cubicBezTo>
                    <a:cubicBezTo>
                      <a:pt x="2280" y="14511"/>
                      <a:pt x="2546" y="15992"/>
                      <a:pt x="3079" y="17324"/>
                    </a:cubicBezTo>
                    <a:cubicBezTo>
                      <a:pt x="3612" y="18657"/>
                      <a:pt x="4352" y="19812"/>
                      <a:pt x="5299" y="20759"/>
                    </a:cubicBezTo>
                    <a:cubicBezTo>
                      <a:pt x="6247" y="21707"/>
                      <a:pt x="7342" y="22447"/>
                      <a:pt x="8585" y="22951"/>
                    </a:cubicBezTo>
                    <a:cubicBezTo>
                      <a:pt x="9829" y="23454"/>
                      <a:pt x="11161" y="23691"/>
                      <a:pt x="12612" y="23691"/>
                    </a:cubicBezTo>
                    <a:cubicBezTo>
                      <a:pt x="13796" y="23691"/>
                      <a:pt x="14891" y="23514"/>
                      <a:pt x="15927" y="23188"/>
                    </a:cubicBezTo>
                    <a:cubicBezTo>
                      <a:pt x="16963" y="22862"/>
                      <a:pt x="17940" y="22388"/>
                      <a:pt x="18858" y="21826"/>
                    </a:cubicBezTo>
                    <a:cubicBezTo>
                      <a:pt x="19095" y="21677"/>
                      <a:pt x="19361" y="21618"/>
                      <a:pt x="19628" y="21677"/>
                    </a:cubicBezTo>
                    <a:cubicBezTo>
                      <a:pt x="19894" y="21707"/>
                      <a:pt x="20131" y="21855"/>
                      <a:pt x="20279" y="22092"/>
                    </a:cubicBezTo>
                    <a:cubicBezTo>
                      <a:pt x="20486" y="22359"/>
                      <a:pt x="20575" y="22625"/>
                      <a:pt x="20516" y="22951"/>
                    </a:cubicBezTo>
                    <a:cubicBezTo>
                      <a:pt x="20457" y="23247"/>
                      <a:pt x="20309" y="23484"/>
                      <a:pt x="20042" y="23662"/>
                    </a:cubicBezTo>
                    <a:cubicBezTo>
                      <a:pt x="19450" y="24047"/>
                      <a:pt x="18740" y="24402"/>
                      <a:pt x="17911" y="24728"/>
                    </a:cubicBezTo>
                    <a:cubicBezTo>
                      <a:pt x="17111" y="25053"/>
                      <a:pt x="16223" y="25320"/>
                      <a:pt x="15335" y="25527"/>
                    </a:cubicBezTo>
                    <a:cubicBezTo>
                      <a:pt x="14417" y="25735"/>
                      <a:pt x="13500" y="25823"/>
                      <a:pt x="12612" y="25823"/>
                    </a:cubicBezTo>
                    <a:cubicBezTo>
                      <a:pt x="10895" y="25823"/>
                      <a:pt x="9266" y="25527"/>
                      <a:pt x="7756" y="24905"/>
                    </a:cubicBezTo>
                    <a:cubicBezTo>
                      <a:pt x="6247" y="24284"/>
                      <a:pt x="4914" y="23395"/>
                      <a:pt x="3730" y="22270"/>
                    </a:cubicBezTo>
                    <a:cubicBezTo>
                      <a:pt x="2546" y="21144"/>
                      <a:pt x="1628" y="19782"/>
                      <a:pt x="977" y="18183"/>
                    </a:cubicBezTo>
                    <a:cubicBezTo>
                      <a:pt x="326" y="16614"/>
                      <a:pt x="0" y="14837"/>
                      <a:pt x="0" y="12912"/>
                    </a:cubicBezTo>
                    <a:cubicBezTo>
                      <a:pt x="0" y="11046"/>
                      <a:pt x="326" y="9328"/>
                      <a:pt x="977" y="7759"/>
                    </a:cubicBezTo>
                    <a:cubicBezTo>
                      <a:pt x="1628" y="6189"/>
                      <a:pt x="2516" y="4827"/>
                      <a:pt x="3671" y="3672"/>
                    </a:cubicBezTo>
                    <a:cubicBezTo>
                      <a:pt x="4826" y="2517"/>
                      <a:pt x="6158" y="1629"/>
                      <a:pt x="7697" y="977"/>
                    </a:cubicBezTo>
                    <a:cubicBezTo>
                      <a:pt x="9237" y="326"/>
                      <a:pt x="10865" y="0"/>
                      <a:pt x="12612" y="0"/>
                    </a:cubicBezTo>
                    <a:cubicBezTo>
                      <a:pt x="13973" y="0"/>
                      <a:pt x="15306" y="207"/>
                      <a:pt x="16579" y="592"/>
                    </a:cubicBezTo>
                    <a:cubicBezTo>
                      <a:pt x="17792" y="948"/>
                      <a:pt x="18947" y="1481"/>
                      <a:pt x="19983" y="2162"/>
                    </a:cubicBezTo>
                    <a:close/>
                  </a:path>
                </a:pathLst>
              </a:custGeom>
              <a:solidFill>
                <a:srgbClr val="212222"/>
              </a:solidFill>
              <a:ln w="2959" cap="flat">
                <a:noFill/>
                <a:prstDash val="solid"/>
                <a:miter/>
              </a:ln>
            </p:spPr>
            <p:txBody>
              <a:bodyPr rtlCol="0" anchor="ctr"/>
              <a:lstStyle/>
              <a:p>
                <a:endParaRPr lang="en-US" sz="2689"/>
              </a:p>
            </p:txBody>
          </p:sp>
          <p:sp>
            <p:nvSpPr>
              <p:cNvPr id="126" name="Graphic 6">
                <a:extLst>
                  <a:ext uri="{FF2B5EF4-FFF2-40B4-BE49-F238E27FC236}">
                    <a16:creationId xmlns:a16="http://schemas.microsoft.com/office/drawing/2014/main" id="{B839330B-4FFD-EAA2-5FC7-39BC6889202A}"/>
                  </a:ext>
                </a:extLst>
              </p:cNvPr>
              <p:cNvSpPr/>
              <p:nvPr/>
            </p:nvSpPr>
            <p:spPr>
              <a:xfrm>
                <a:off x="1076229" y="3178289"/>
                <a:ext cx="21120" cy="25320"/>
              </a:xfrm>
              <a:custGeom>
                <a:avLst/>
                <a:gdLst>
                  <a:gd name="connsiteX0" fmla="*/ 10759 w 21120"/>
                  <a:gd name="connsiteY0" fmla="*/ 2873 h 25320"/>
                  <a:gd name="connsiteX1" fmla="*/ 2025 w 21120"/>
                  <a:gd name="connsiteY1" fmla="*/ 24580 h 25320"/>
                  <a:gd name="connsiteX2" fmla="*/ 1640 w 21120"/>
                  <a:gd name="connsiteY2" fmla="*/ 25113 h 25320"/>
                  <a:gd name="connsiteX3" fmla="*/ 1078 w 21120"/>
                  <a:gd name="connsiteY3" fmla="*/ 25290 h 25320"/>
                  <a:gd name="connsiteX4" fmla="*/ 308 w 21120"/>
                  <a:gd name="connsiteY4" fmla="*/ 25024 h 25320"/>
                  <a:gd name="connsiteX5" fmla="*/ 12 w 21120"/>
                  <a:gd name="connsiteY5" fmla="*/ 24372 h 25320"/>
                  <a:gd name="connsiteX6" fmla="*/ 42 w 21120"/>
                  <a:gd name="connsiteY6" fmla="*/ 23928 h 25320"/>
                  <a:gd name="connsiteX7" fmla="*/ 9515 w 21120"/>
                  <a:gd name="connsiteY7" fmla="*/ 711 h 25320"/>
                  <a:gd name="connsiteX8" fmla="*/ 9959 w 21120"/>
                  <a:gd name="connsiteY8" fmla="*/ 148 h 25320"/>
                  <a:gd name="connsiteX9" fmla="*/ 10581 w 21120"/>
                  <a:gd name="connsiteY9" fmla="*/ 0 h 25320"/>
                  <a:gd name="connsiteX10" fmla="*/ 11203 w 21120"/>
                  <a:gd name="connsiteY10" fmla="*/ 207 h 25320"/>
                  <a:gd name="connsiteX11" fmla="*/ 11617 w 21120"/>
                  <a:gd name="connsiteY11" fmla="*/ 740 h 25320"/>
                  <a:gd name="connsiteX12" fmla="*/ 21061 w 21120"/>
                  <a:gd name="connsiteY12" fmla="*/ 23869 h 25320"/>
                  <a:gd name="connsiteX13" fmla="*/ 21120 w 21120"/>
                  <a:gd name="connsiteY13" fmla="*/ 24284 h 25320"/>
                  <a:gd name="connsiteX14" fmla="*/ 20795 w 21120"/>
                  <a:gd name="connsiteY14" fmla="*/ 25053 h 25320"/>
                  <a:gd name="connsiteX15" fmla="*/ 20054 w 21120"/>
                  <a:gd name="connsiteY15" fmla="*/ 25320 h 25320"/>
                  <a:gd name="connsiteX16" fmla="*/ 19433 w 21120"/>
                  <a:gd name="connsiteY16" fmla="*/ 25113 h 25320"/>
                  <a:gd name="connsiteX17" fmla="*/ 19018 w 21120"/>
                  <a:gd name="connsiteY17" fmla="*/ 24580 h 25320"/>
                  <a:gd name="connsiteX18" fmla="*/ 10078 w 21120"/>
                  <a:gd name="connsiteY18" fmla="*/ 2725 h 25320"/>
                  <a:gd name="connsiteX19" fmla="*/ 10759 w 21120"/>
                  <a:gd name="connsiteY19" fmla="*/ 2873 h 25320"/>
                  <a:gd name="connsiteX20" fmla="*/ 4127 w 21120"/>
                  <a:gd name="connsiteY20" fmla="*/ 18005 h 25320"/>
                  <a:gd name="connsiteX21" fmla="*/ 5015 w 21120"/>
                  <a:gd name="connsiteY21" fmla="*/ 15873 h 25320"/>
                  <a:gd name="connsiteX22" fmla="*/ 16147 w 21120"/>
                  <a:gd name="connsiteY22" fmla="*/ 15873 h 25320"/>
                  <a:gd name="connsiteX23" fmla="*/ 16591 w 21120"/>
                  <a:gd name="connsiteY23" fmla="*/ 18005 h 25320"/>
                  <a:gd name="connsiteX24" fmla="*/ 4127 w 21120"/>
                  <a:gd name="connsiteY24" fmla="*/ 18005 h 2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120" h="25320">
                    <a:moveTo>
                      <a:pt x="10759" y="2873"/>
                    </a:moveTo>
                    <a:lnTo>
                      <a:pt x="2025" y="24580"/>
                    </a:lnTo>
                    <a:cubicBezTo>
                      <a:pt x="1937" y="24817"/>
                      <a:pt x="1789" y="24994"/>
                      <a:pt x="1640" y="25113"/>
                    </a:cubicBezTo>
                    <a:cubicBezTo>
                      <a:pt x="1463" y="25231"/>
                      <a:pt x="1285" y="25290"/>
                      <a:pt x="1078" y="25290"/>
                    </a:cubicBezTo>
                    <a:cubicBezTo>
                      <a:pt x="752" y="25290"/>
                      <a:pt x="486" y="25202"/>
                      <a:pt x="308" y="25024"/>
                    </a:cubicBezTo>
                    <a:cubicBezTo>
                      <a:pt x="131" y="24846"/>
                      <a:pt x="42" y="24609"/>
                      <a:pt x="12" y="24372"/>
                    </a:cubicBezTo>
                    <a:cubicBezTo>
                      <a:pt x="-17" y="24254"/>
                      <a:pt x="12" y="24106"/>
                      <a:pt x="42" y="23928"/>
                    </a:cubicBezTo>
                    <a:lnTo>
                      <a:pt x="9515" y="711"/>
                    </a:lnTo>
                    <a:cubicBezTo>
                      <a:pt x="9634" y="444"/>
                      <a:pt x="9782" y="267"/>
                      <a:pt x="9959" y="148"/>
                    </a:cubicBezTo>
                    <a:cubicBezTo>
                      <a:pt x="10137" y="30"/>
                      <a:pt x="10344" y="0"/>
                      <a:pt x="10581" y="0"/>
                    </a:cubicBezTo>
                    <a:cubicBezTo>
                      <a:pt x="10818" y="0"/>
                      <a:pt x="11025" y="59"/>
                      <a:pt x="11203" y="207"/>
                    </a:cubicBezTo>
                    <a:cubicBezTo>
                      <a:pt x="11380" y="355"/>
                      <a:pt x="11528" y="504"/>
                      <a:pt x="11617" y="740"/>
                    </a:cubicBezTo>
                    <a:lnTo>
                      <a:pt x="21061" y="23869"/>
                    </a:lnTo>
                    <a:cubicBezTo>
                      <a:pt x="21120" y="24017"/>
                      <a:pt x="21120" y="24165"/>
                      <a:pt x="21120" y="24284"/>
                    </a:cubicBezTo>
                    <a:cubicBezTo>
                      <a:pt x="21120" y="24609"/>
                      <a:pt x="21002" y="24876"/>
                      <a:pt x="20795" y="25053"/>
                    </a:cubicBezTo>
                    <a:cubicBezTo>
                      <a:pt x="20587" y="25231"/>
                      <a:pt x="20321" y="25320"/>
                      <a:pt x="20054" y="25320"/>
                    </a:cubicBezTo>
                    <a:cubicBezTo>
                      <a:pt x="19818" y="25320"/>
                      <a:pt x="19610" y="25261"/>
                      <a:pt x="19433" y="25113"/>
                    </a:cubicBezTo>
                    <a:cubicBezTo>
                      <a:pt x="19255" y="24994"/>
                      <a:pt x="19107" y="24817"/>
                      <a:pt x="19018" y="24580"/>
                    </a:cubicBezTo>
                    <a:lnTo>
                      <a:pt x="10078" y="2725"/>
                    </a:lnTo>
                    <a:lnTo>
                      <a:pt x="10759" y="2873"/>
                    </a:lnTo>
                    <a:close/>
                    <a:moveTo>
                      <a:pt x="4127" y="18005"/>
                    </a:moveTo>
                    <a:lnTo>
                      <a:pt x="5015" y="15873"/>
                    </a:lnTo>
                    <a:lnTo>
                      <a:pt x="16147" y="15873"/>
                    </a:lnTo>
                    <a:lnTo>
                      <a:pt x="16591" y="18005"/>
                    </a:lnTo>
                    <a:lnTo>
                      <a:pt x="4127" y="18005"/>
                    </a:lnTo>
                    <a:close/>
                  </a:path>
                </a:pathLst>
              </a:custGeom>
              <a:solidFill>
                <a:srgbClr val="212222"/>
              </a:solidFill>
              <a:ln w="2959" cap="flat">
                <a:noFill/>
                <a:prstDash val="solid"/>
                <a:miter/>
              </a:ln>
            </p:spPr>
            <p:txBody>
              <a:bodyPr rtlCol="0" anchor="ctr"/>
              <a:lstStyle/>
              <a:p>
                <a:endParaRPr lang="en-US" sz="2689"/>
              </a:p>
            </p:txBody>
          </p:sp>
          <p:sp>
            <p:nvSpPr>
              <p:cNvPr id="127" name="Graphic 6">
                <a:extLst>
                  <a:ext uri="{FF2B5EF4-FFF2-40B4-BE49-F238E27FC236}">
                    <a16:creationId xmlns:a16="http://schemas.microsoft.com/office/drawing/2014/main" id="{0568D96D-085D-A41B-672B-AC6F04199B27}"/>
                  </a:ext>
                </a:extLst>
              </p:cNvPr>
              <p:cNvSpPr/>
              <p:nvPr/>
            </p:nvSpPr>
            <p:spPr>
              <a:xfrm>
                <a:off x="1101850" y="3178348"/>
                <a:ext cx="15216" cy="25201"/>
              </a:xfrm>
              <a:custGeom>
                <a:avLst/>
                <a:gdLst>
                  <a:gd name="connsiteX0" fmla="*/ 1095 w 15216"/>
                  <a:gd name="connsiteY0" fmla="*/ 25202 h 25201"/>
                  <a:gd name="connsiteX1" fmla="*/ 296 w 15216"/>
                  <a:gd name="connsiteY1" fmla="*/ 24876 h 25201"/>
                  <a:gd name="connsiteX2" fmla="*/ 0 w 15216"/>
                  <a:gd name="connsiteY2" fmla="*/ 24106 h 25201"/>
                  <a:gd name="connsiteX3" fmla="*/ 0 w 15216"/>
                  <a:gd name="connsiteY3" fmla="*/ 1096 h 25201"/>
                  <a:gd name="connsiteX4" fmla="*/ 326 w 15216"/>
                  <a:gd name="connsiteY4" fmla="*/ 326 h 25201"/>
                  <a:gd name="connsiteX5" fmla="*/ 1066 w 15216"/>
                  <a:gd name="connsiteY5" fmla="*/ 0 h 25201"/>
                  <a:gd name="connsiteX6" fmla="*/ 14151 w 15216"/>
                  <a:gd name="connsiteY6" fmla="*/ 0 h 25201"/>
                  <a:gd name="connsiteX7" fmla="*/ 14921 w 15216"/>
                  <a:gd name="connsiteY7" fmla="*/ 296 h 25201"/>
                  <a:gd name="connsiteX8" fmla="*/ 15217 w 15216"/>
                  <a:gd name="connsiteY8" fmla="*/ 1066 h 25201"/>
                  <a:gd name="connsiteX9" fmla="*/ 14921 w 15216"/>
                  <a:gd name="connsiteY9" fmla="*/ 1806 h 25201"/>
                  <a:gd name="connsiteX10" fmla="*/ 14151 w 15216"/>
                  <a:gd name="connsiteY10" fmla="*/ 2103 h 25201"/>
                  <a:gd name="connsiteX11" fmla="*/ 2043 w 15216"/>
                  <a:gd name="connsiteY11" fmla="*/ 2103 h 25201"/>
                  <a:gd name="connsiteX12" fmla="*/ 2191 w 15216"/>
                  <a:gd name="connsiteY12" fmla="*/ 1895 h 25201"/>
                  <a:gd name="connsiteX13" fmla="*/ 2191 w 15216"/>
                  <a:gd name="connsiteY13" fmla="*/ 11461 h 25201"/>
                  <a:gd name="connsiteX14" fmla="*/ 2013 w 15216"/>
                  <a:gd name="connsiteY14" fmla="*/ 11135 h 25201"/>
                  <a:gd name="connsiteX15" fmla="*/ 12552 w 15216"/>
                  <a:gd name="connsiteY15" fmla="*/ 11135 h 25201"/>
                  <a:gd name="connsiteX16" fmla="*/ 13322 w 15216"/>
                  <a:gd name="connsiteY16" fmla="*/ 11431 h 25201"/>
                  <a:gd name="connsiteX17" fmla="*/ 13618 w 15216"/>
                  <a:gd name="connsiteY17" fmla="*/ 12171 h 25201"/>
                  <a:gd name="connsiteX18" fmla="*/ 13322 w 15216"/>
                  <a:gd name="connsiteY18" fmla="*/ 12912 h 25201"/>
                  <a:gd name="connsiteX19" fmla="*/ 12552 w 15216"/>
                  <a:gd name="connsiteY19" fmla="*/ 13208 h 25201"/>
                  <a:gd name="connsiteX20" fmla="*/ 1954 w 15216"/>
                  <a:gd name="connsiteY20" fmla="*/ 13208 h 25201"/>
                  <a:gd name="connsiteX21" fmla="*/ 2191 w 15216"/>
                  <a:gd name="connsiteY21" fmla="*/ 12912 h 25201"/>
                  <a:gd name="connsiteX22" fmla="*/ 2191 w 15216"/>
                  <a:gd name="connsiteY22" fmla="*/ 24047 h 25201"/>
                  <a:gd name="connsiteX23" fmla="*/ 1895 w 15216"/>
                  <a:gd name="connsiteY23" fmla="*/ 24817 h 25201"/>
                  <a:gd name="connsiteX24" fmla="*/ 1095 w 15216"/>
                  <a:gd name="connsiteY24" fmla="*/ 25202 h 2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216" h="25201">
                    <a:moveTo>
                      <a:pt x="1095" y="25202"/>
                    </a:moveTo>
                    <a:cubicBezTo>
                      <a:pt x="770" y="25202"/>
                      <a:pt x="474" y="25083"/>
                      <a:pt x="296" y="24876"/>
                    </a:cubicBezTo>
                    <a:cubicBezTo>
                      <a:pt x="89" y="24668"/>
                      <a:pt x="0" y="24402"/>
                      <a:pt x="0" y="24106"/>
                    </a:cubicBezTo>
                    <a:lnTo>
                      <a:pt x="0" y="1096"/>
                    </a:lnTo>
                    <a:cubicBezTo>
                      <a:pt x="0" y="800"/>
                      <a:pt x="118" y="563"/>
                      <a:pt x="326" y="326"/>
                    </a:cubicBezTo>
                    <a:cubicBezTo>
                      <a:pt x="533" y="118"/>
                      <a:pt x="799" y="0"/>
                      <a:pt x="1066" y="0"/>
                    </a:cubicBezTo>
                    <a:lnTo>
                      <a:pt x="14151" y="0"/>
                    </a:lnTo>
                    <a:cubicBezTo>
                      <a:pt x="14447" y="0"/>
                      <a:pt x="14713" y="89"/>
                      <a:pt x="14921" y="296"/>
                    </a:cubicBezTo>
                    <a:cubicBezTo>
                      <a:pt x="15128" y="503"/>
                      <a:pt x="15217" y="770"/>
                      <a:pt x="15217" y="1066"/>
                    </a:cubicBezTo>
                    <a:cubicBezTo>
                      <a:pt x="15217" y="1362"/>
                      <a:pt x="15128" y="1599"/>
                      <a:pt x="14921" y="1806"/>
                    </a:cubicBezTo>
                    <a:cubicBezTo>
                      <a:pt x="14713" y="2014"/>
                      <a:pt x="14447" y="2103"/>
                      <a:pt x="14151" y="2103"/>
                    </a:cubicBezTo>
                    <a:lnTo>
                      <a:pt x="2043" y="2103"/>
                    </a:lnTo>
                    <a:lnTo>
                      <a:pt x="2191" y="1895"/>
                    </a:lnTo>
                    <a:lnTo>
                      <a:pt x="2191" y="11461"/>
                    </a:lnTo>
                    <a:lnTo>
                      <a:pt x="2013" y="11135"/>
                    </a:lnTo>
                    <a:lnTo>
                      <a:pt x="12552" y="11135"/>
                    </a:lnTo>
                    <a:cubicBezTo>
                      <a:pt x="12848" y="11135"/>
                      <a:pt x="13115" y="11253"/>
                      <a:pt x="13322" y="11431"/>
                    </a:cubicBezTo>
                    <a:cubicBezTo>
                      <a:pt x="13529" y="11638"/>
                      <a:pt x="13618" y="11875"/>
                      <a:pt x="13618" y="12171"/>
                    </a:cubicBezTo>
                    <a:cubicBezTo>
                      <a:pt x="13618" y="12468"/>
                      <a:pt x="13529" y="12734"/>
                      <a:pt x="13322" y="12912"/>
                    </a:cubicBezTo>
                    <a:cubicBezTo>
                      <a:pt x="13115" y="13089"/>
                      <a:pt x="12848" y="13208"/>
                      <a:pt x="12552" y="13208"/>
                    </a:cubicBezTo>
                    <a:lnTo>
                      <a:pt x="1954" y="13208"/>
                    </a:lnTo>
                    <a:lnTo>
                      <a:pt x="2191" y="12912"/>
                    </a:lnTo>
                    <a:lnTo>
                      <a:pt x="2191" y="24047"/>
                    </a:lnTo>
                    <a:cubicBezTo>
                      <a:pt x="2191" y="24343"/>
                      <a:pt x="2102" y="24580"/>
                      <a:pt x="1895" y="24817"/>
                    </a:cubicBezTo>
                    <a:cubicBezTo>
                      <a:pt x="1658" y="25083"/>
                      <a:pt x="1421" y="25202"/>
                      <a:pt x="1095" y="25202"/>
                    </a:cubicBezTo>
                    <a:close/>
                  </a:path>
                </a:pathLst>
              </a:custGeom>
              <a:solidFill>
                <a:srgbClr val="212222"/>
              </a:solidFill>
              <a:ln w="2959" cap="flat">
                <a:noFill/>
                <a:prstDash val="solid"/>
                <a:miter/>
              </a:ln>
            </p:spPr>
            <p:txBody>
              <a:bodyPr rtlCol="0" anchor="ctr"/>
              <a:lstStyle/>
              <a:p>
                <a:endParaRPr lang="en-US" sz="2689"/>
              </a:p>
            </p:txBody>
          </p:sp>
          <p:sp>
            <p:nvSpPr>
              <p:cNvPr id="128" name="Graphic 6">
                <a:extLst>
                  <a:ext uri="{FF2B5EF4-FFF2-40B4-BE49-F238E27FC236}">
                    <a16:creationId xmlns:a16="http://schemas.microsoft.com/office/drawing/2014/main" id="{297BA8C6-AE34-98A3-983C-464A457E250D}"/>
                  </a:ext>
                </a:extLst>
              </p:cNvPr>
              <p:cNvSpPr/>
              <p:nvPr/>
            </p:nvSpPr>
            <p:spPr>
              <a:xfrm>
                <a:off x="1122129" y="3172544"/>
                <a:ext cx="15364" cy="30976"/>
              </a:xfrm>
              <a:custGeom>
                <a:avLst/>
                <a:gdLst>
                  <a:gd name="connsiteX0" fmla="*/ 1125 w 15364"/>
                  <a:gd name="connsiteY0" fmla="*/ 5834 h 30976"/>
                  <a:gd name="connsiteX1" fmla="*/ 14299 w 15364"/>
                  <a:gd name="connsiteY1" fmla="*/ 5834 h 30976"/>
                  <a:gd name="connsiteX2" fmla="*/ 15039 w 15364"/>
                  <a:gd name="connsiteY2" fmla="*/ 6130 h 30976"/>
                  <a:gd name="connsiteX3" fmla="*/ 15365 w 15364"/>
                  <a:gd name="connsiteY3" fmla="*/ 6900 h 30976"/>
                  <a:gd name="connsiteX4" fmla="*/ 15039 w 15364"/>
                  <a:gd name="connsiteY4" fmla="*/ 7640 h 30976"/>
                  <a:gd name="connsiteX5" fmla="*/ 14299 w 15364"/>
                  <a:gd name="connsiteY5" fmla="*/ 7937 h 30976"/>
                  <a:gd name="connsiteX6" fmla="*/ 1924 w 15364"/>
                  <a:gd name="connsiteY6" fmla="*/ 7937 h 30976"/>
                  <a:gd name="connsiteX7" fmla="*/ 2280 w 15364"/>
                  <a:gd name="connsiteY7" fmla="*/ 7315 h 30976"/>
                  <a:gd name="connsiteX8" fmla="*/ 2280 w 15364"/>
                  <a:gd name="connsiteY8" fmla="*/ 17413 h 30976"/>
                  <a:gd name="connsiteX9" fmla="*/ 1895 w 15364"/>
                  <a:gd name="connsiteY9" fmla="*/ 16939 h 30976"/>
                  <a:gd name="connsiteX10" fmla="*/ 12671 w 15364"/>
                  <a:gd name="connsiteY10" fmla="*/ 16939 h 30976"/>
                  <a:gd name="connsiteX11" fmla="*/ 13411 w 15364"/>
                  <a:gd name="connsiteY11" fmla="*/ 17265 h 30976"/>
                  <a:gd name="connsiteX12" fmla="*/ 13736 w 15364"/>
                  <a:gd name="connsiteY12" fmla="*/ 18005 h 30976"/>
                  <a:gd name="connsiteX13" fmla="*/ 13411 w 15364"/>
                  <a:gd name="connsiteY13" fmla="*/ 18746 h 30976"/>
                  <a:gd name="connsiteX14" fmla="*/ 12671 w 15364"/>
                  <a:gd name="connsiteY14" fmla="*/ 19042 h 30976"/>
                  <a:gd name="connsiteX15" fmla="*/ 1954 w 15364"/>
                  <a:gd name="connsiteY15" fmla="*/ 19042 h 30976"/>
                  <a:gd name="connsiteX16" fmla="*/ 2280 w 15364"/>
                  <a:gd name="connsiteY16" fmla="*/ 18686 h 30976"/>
                  <a:gd name="connsiteX17" fmla="*/ 2280 w 15364"/>
                  <a:gd name="connsiteY17" fmla="*/ 29051 h 30976"/>
                  <a:gd name="connsiteX18" fmla="*/ 2102 w 15364"/>
                  <a:gd name="connsiteY18" fmla="*/ 28844 h 30976"/>
                  <a:gd name="connsiteX19" fmla="*/ 14269 w 15364"/>
                  <a:gd name="connsiteY19" fmla="*/ 28844 h 30976"/>
                  <a:gd name="connsiteX20" fmla="*/ 15009 w 15364"/>
                  <a:gd name="connsiteY20" fmla="*/ 29170 h 30976"/>
                  <a:gd name="connsiteX21" fmla="*/ 15335 w 15364"/>
                  <a:gd name="connsiteY21" fmla="*/ 29910 h 30976"/>
                  <a:gd name="connsiteX22" fmla="*/ 15009 w 15364"/>
                  <a:gd name="connsiteY22" fmla="*/ 30680 h 30976"/>
                  <a:gd name="connsiteX23" fmla="*/ 14269 w 15364"/>
                  <a:gd name="connsiteY23" fmla="*/ 30976 h 30976"/>
                  <a:gd name="connsiteX24" fmla="*/ 1095 w 15364"/>
                  <a:gd name="connsiteY24" fmla="*/ 30976 h 30976"/>
                  <a:gd name="connsiteX25" fmla="*/ 326 w 15364"/>
                  <a:gd name="connsiteY25" fmla="*/ 30651 h 30976"/>
                  <a:gd name="connsiteX26" fmla="*/ 0 w 15364"/>
                  <a:gd name="connsiteY26" fmla="*/ 29881 h 30976"/>
                  <a:gd name="connsiteX27" fmla="*/ 0 w 15364"/>
                  <a:gd name="connsiteY27" fmla="*/ 6870 h 30976"/>
                  <a:gd name="connsiteX28" fmla="*/ 326 w 15364"/>
                  <a:gd name="connsiteY28" fmla="*/ 6100 h 30976"/>
                  <a:gd name="connsiteX29" fmla="*/ 1125 w 15364"/>
                  <a:gd name="connsiteY29" fmla="*/ 5834 h 30976"/>
                  <a:gd name="connsiteX30" fmla="*/ 8200 w 15364"/>
                  <a:gd name="connsiteY30" fmla="*/ 4176 h 30976"/>
                  <a:gd name="connsiteX31" fmla="*/ 7668 w 15364"/>
                  <a:gd name="connsiteY31" fmla="*/ 3968 h 30976"/>
                  <a:gd name="connsiteX32" fmla="*/ 7519 w 15364"/>
                  <a:gd name="connsiteY32" fmla="*/ 3524 h 30976"/>
                  <a:gd name="connsiteX33" fmla="*/ 7608 w 15364"/>
                  <a:gd name="connsiteY33" fmla="*/ 3169 h 30976"/>
                  <a:gd name="connsiteX34" fmla="*/ 7875 w 15364"/>
                  <a:gd name="connsiteY34" fmla="*/ 2873 h 30976"/>
                  <a:gd name="connsiteX35" fmla="*/ 11072 w 15364"/>
                  <a:gd name="connsiteY35" fmla="*/ 385 h 30976"/>
                  <a:gd name="connsiteX36" fmla="*/ 11546 w 15364"/>
                  <a:gd name="connsiteY36" fmla="*/ 119 h 30976"/>
                  <a:gd name="connsiteX37" fmla="*/ 12108 w 15364"/>
                  <a:gd name="connsiteY37" fmla="*/ 0 h 30976"/>
                  <a:gd name="connsiteX38" fmla="*/ 12878 w 15364"/>
                  <a:gd name="connsiteY38" fmla="*/ 296 h 30976"/>
                  <a:gd name="connsiteX39" fmla="*/ 13174 w 15364"/>
                  <a:gd name="connsiteY39" fmla="*/ 1066 h 30976"/>
                  <a:gd name="connsiteX40" fmla="*/ 12996 w 15364"/>
                  <a:gd name="connsiteY40" fmla="*/ 1718 h 30976"/>
                  <a:gd name="connsiteX41" fmla="*/ 12493 w 15364"/>
                  <a:gd name="connsiteY41" fmla="*/ 2192 h 30976"/>
                  <a:gd name="connsiteX42" fmla="*/ 8970 w 15364"/>
                  <a:gd name="connsiteY42" fmla="*/ 3939 h 30976"/>
                  <a:gd name="connsiteX43" fmla="*/ 8585 w 15364"/>
                  <a:gd name="connsiteY43" fmla="*/ 4087 h 30976"/>
                  <a:gd name="connsiteX44" fmla="*/ 8200 w 15364"/>
                  <a:gd name="connsiteY44" fmla="*/ 4176 h 3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364" h="30976">
                    <a:moveTo>
                      <a:pt x="1125" y="5834"/>
                    </a:moveTo>
                    <a:lnTo>
                      <a:pt x="14299" y="5834"/>
                    </a:lnTo>
                    <a:cubicBezTo>
                      <a:pt x="14595" y="5834"/>
                      <a:pt x="14832" y="5923"/>
                      <a:pt x="15039" y="6130"/>
                    </a:cubicBezTo>
                    <a:cubicBezTo>
                      <a:pt x="15246" y="6337"/>
                      <a:pt x="15365" y="6604"/>
                      <a:pt x="15365" y="6900"/>
                    </a:cubicBezTo>
                    <a:cubicBezTo>
                      <a:pt x="15365" y="7196"/>
                      <a:pt x="15246" y="7463"/>
                      <a:pt x="15039" y="7640"/>
                    </a:cubicBezTo>
                    <a:cubicBezTo>
                      <a:pt x="14832" y="7848"/>
                      <a:pt x="14565" y="7937"/>
                      <a:pt x="14299" y="7937"/>
                    </a:cubicBezTo>
                    <a:lnTo>
                      <a:pt x="1924" y="7937"/>
                    </a:lnTo>
                    <a:lnTo>
                      <a:pt x="2280" y="7315"/>
                    </a:lnTo>
                    <a:lnTo>
                      <a:pt x="2280" y="17413"/>
                    </a:lnTo>
                    <a:lnTo>
                      <a:pt x="1895" y="16939"/>
                    </a:lnTo>
                    <a:lnTo>
                      <a:pt x="12671" y="16939"/>
                    </a:lnTo>
                    <a:cubicBezTo>
                      <a:pt x="12967" y="16939"/>
                      <a:pt x="13204" y="17058"/>
                      <a:pt x="13411" y="17265"/>
                    </a:cubicBezTo>
                    <a:cubicBezTo>
                      <a:pt x="13618" y="17472"/>
                      <a:pt x="13736" y="17739"/>
                      <a:pt x="13736" y="18005"/>
                    </a:cubicBezTo>
                    <a:cubicBezTo>
                      <a:pt x="13736" y="18331"/>
                      <a:pt x="13618" y="18568"/>
                      <a:pt x="13411" y="18746"/>
                    </a:cubicBezTo>
                    <a:cubicBezTo>
                      <a:pt x="13204" y="18953"/>
                      <a:pt x="12937" y="19042"/>
                      <a:pt x="12671" y="19042"/>
                    </a:cubicBezTo>
                    <a:lnTo>
                      <a:pt x="1954" y="19042"/>
                    </a:lnTo>
                    <a:lnTo>
                      <a:pt x="2280" y="18686"/>
                    </a:lnTo>
                    <a:lnTo>
                      <a:pt x="2280" y="29051"/>
                    </a:lnTo>
                    <a:lnTo>
                      <a:pt x="2102" y="28844"/>
                    </a:lnTo>
                    <a:lnTo>
                      <a:pt x="14269" y="28844"/>
                    </a:lnTo>
                    <a:cubicBezTo>
                      <a:pt x="14565" y="28844"/>
                      <a:pt x="14802" y="28963"/>
                      <a:pt x="15009" y="29170"/>
                    </a:cubicBezTo>
                    <a:cubicBezTo>
                      <a:pt x="15217" y="29377"/>
                      <a:pt x="15335" y="29644"/>
                      <a:pt x="15335" y="29910"/>
                    </a:cubicBezTo>
                    <a:cubicBezTo>
                      <a:pt x="15335" y="30206"/>
                      <a:pt x="15217" y="30473"/>
                      <a:pt x="15009" y="30680"/>
                    </a:cubicBezTo>
                    <a:cubicBezTo>
                      <a:pt x="14802" y="30858"/>
                      <a:pt x="14536" y="30976"/>
                      <a:pt x="14269" y="30976"/>
                    </a:cubicBezTo>
                    <a:lnTo>
                      <a:pt x="1095" y="30976"/>
                    </a:lnTo>
                    <a:cubicBezTo>
                      <a:pt x="799" y="30976"/>
                      <a:pt x="562" y="30858"/>
                      <a:pt x="326" y="30651"/>
                    </a:cubicBezTo>
                    <a:cubicBezTo>
                      <a:pt x="118" y="30443"/>
                      <a:pt x="0" y="30177"/>
                      <a:pt x="0" y="29881"/>
                    </a:cubicBezTo>
                    <a:lnTo>
                      <a:pt x="0" y="6870"/>
                    </a:lnTo>
                    <a:cubicBezTo>
                      <a:pt x="0" y="6574"/>
                      <a:pt x="118" y="6337"/>
                      <a:pt x="326" y="6100"/>
                    </a:cubicBezTo>
                    <a:cubicBezTo>
                      <a:pt x="592" y="5952"/>
                      <a:pt x="829" y="5834"/>
                      <a:pt x="1125" y="5834"/>
                    </a:cubicBezTo>
                    <a:close/>
                    <a:moveTo>
                      <a:pt x="8200" y="4176"/>
                    </a:moveTo>
                    <a:cubicBezTo>
                      <a:pt x="7964" y="4176"/>
                      <a:pt x="7786" y="4116"/>
                      <a:pt x="7668" y="3968"/>
                    </a:cubicBezTo>
                    <a:cubicBezTo>
                      <a:pt x="7549" y="3850"/>
                      <a:pt x="7519" y="3672"/>
                      <a:pt x="7519" y="3524"/>
                    </a:cubicBezTo>
                    <a:cubicBezTo>
                      <a:pt x="7519" y="3406"/>
                      <a:pt x="7549" y="3287"/>
                      <a:pt x="7608" y="3169"/>
                    </a:cubicBezTo>
                    <a:cubicBezTo>
                      <a:pt x="7668" y="3050"/>
                      <a:pt x="7756" y="2961"/>
                      <a:pt x="7875" y="2873"/>
                    </a:cubicBezTo>
                    <a:lnTo>
                      <a:pt x="11072" y="385"/>
                    </a:lnTo>
                    <a:cubicBezTo>
                      <a:pt x="11220" y="296"/>
                      <a:pt x="11368" y="207"/>
                      <a:pt x="11546" y="119"/>
                    </a:cubicBezTo>
                    <a:cubicBezTo>
                      <a:pt x="11723" y="30"/>
                      <a:pt x="11901" y="0"/>
                      <a:pt x="12108" y="0"/>
                    </a:cubicBezTo>
                    <a:cubicBezTo>
                      <a:pt x="12404" y="0"/>
                      <a:pt x="12671" y="89"/>
                      <a:pt x="12878" y="296"/>
                    </a:cubicBezTo>
                    <a:cubicBezTo>
                      <a:pt x="13085" y="504"/>
                      <a:pt x="13174" y="770"/>
                      <a:pt x="13174" y="1066"/>
                    </a:cubicBezTo>
                    <a:cubicBezTo>
                      <a:pt x="13174" y="1303"/>
                      <a:pt x="13115" y="1510"/>
                      <a:pt x="12996" y="1718"/>
                    </a:cubicBezTo>
                    <a:cubicBezTo>
                      <a:pt x="12878" y="1925"/>
                      <a:pt x="12700" y="2073"/>
                      <a:pt x="12493" y="2192"/>
                    </a:cubicBezTo>
                    <a:lnTo>
                      <a:pt x="8970" y="3939"/>
                    </a:lnTo>
                    <a:cubicBezTo>
                      <a:pt x="8852" y="3998"/>
                      <a:pt x="8733" y="4028"/>
                      <a:pt x="8585" y="4087"/>
                    </a:cubicBezTo>
                    <a:cubicBezTo>
                      <a:pt x="8496" y="4176"/>
                      <a:pt x="8348" y="4176"/>
                      <a:pt x="8200" y="4176"/>
                    </a:cubicBezTo>
                    <a:close/>
                  </a:path>
                </a:pathLst>
              </a:custGeom>
              <a:solidFill>
                <a:srgbClr val="212222"/>
              </a:solidFill>
              <a:ln w="2959" cap="flat">
                <a:noFill/>
                <a:prstDash val="solid"/>
                <a:miter/>
              </a:ln>
            </p:spPr>
            <p:txBody>
              <a:bodyPr rtlCol="0" anchor="ctr"/>
              <a:lstStyle/>
              <a:p>
                <a:endParaRPr lang="en-US" sz="2689"/>
              </a:p>
            </p:txBody>
          </p:sp>
          <p:sp>
            <p:nvSpPr>
              <p:cNvPr id="129" name="Graphic 6">
                <a:extLst>
                  <a:ext uri="{FF2B5EF4-FFF2-40B4-BE49-F238E27FC236}">
                    <a16:creationId xmlns:a16="http://schemas.microsoft.com/office/drawing/2014/main" id="{D79C0D0D-907A-0D38-0483-0F7CF6ACE05A}"/>
                  </a:ext>
                </a:extLst>
              </p:cNvPr>
              <p:cNvSpPr/>
              <p:nvPr/>
            </p:nvSpPr>
            <p:spPr>
              <a:xfrm>
                <a:off x="1140513" y="3178081"/>
                <a:ext cx="17170" cy="25825"/>
              </a:xfrm>
              <a:custGeom>
                <a:avLst/>
                <a:gdLst>
                  <a:gd name="connsiteX0" fmla="*/ 9000 w 17170"/>
                  <a:gd name="connsiteY0" fmla="*/ 25823 h 25825"/>
                  <a:gd name="connsiteX1" fmla="*/ 4263 w 17170"/>
                  <a:gd name="connsiteY1" fmla="*/ 24965 h 25825"/>
                  <a:gd name="connsiteX2" fmla="*/ 415 w 17170"/>
                  <a:gd name="connsiteY2" fmla="*/ 22270 h 25825"/>
                  <a:gd name="connsiteX3" fmla="*/ 118 w 17170"/>
                  <a:gd name="connsiteY3" fmla="*/ 21914 h 25825"/>
                  <a:gd name="connsiteX4" fmla="*/ 0 w 17170"/>
                  <a:gd name="connsiteY4" fmla="*/ 21411 h 25825"/>
                  <a:gd name="connsiteX5" fmla="*/ 355 w 17170"/>
                  <a:gd name="connsiteY5" fmla="*/ 20611 h 25825"/>
                  <a:gd name="connsiteX6" fmla="*/ 1125 w 17170"/>
                  <a:gd name="connsiteY6" fmla="*/ 20256 h 25825"/>
                  <a:gd name="connsiteX7" fmla="*/ 1924 w 17170"/>
                  <a:gd name="connsiteY7" fmla="*/ 20611 h 25825"/>
                  <a:gd name="connsiteX8" fmla="*/ 5122 w 17170"/>
                  <a:gd name="connsiteY8" fmla="*/ 22921 h 25825"/>
                  <a:gd name="connsiteX9" fmla="*/ 8941 w 17170"/>
                  <a:gd name="connsiteY9" fmla="*/ 23721 h 25825"/>
                  <a:gd name="connsiteX10" fmla="*/ 12019 w 17170"/>
                  <a:gd name="connsiteY10" fmla="*/ 23188 h 25825"/>
                  <a:gd name="connsiteX11" fmla="*/ 14151 w 17170"/>
                  <a:gd name="connsiteY11" fmla="*/ 21648 h 25825"/>
                  <a:gd name="connsiteX12" fmla="*/ 14950 w 17170"/>
                  <a:gd name="connsiteY12" fmla="*/ 19308 h 25825"/>
                  <a:gd name="connsiteX13" fmla="*/ 14062 w 17170"/>
                  <a:gd name="connsiteY13" fmla="*/ 16643 h 25825"/>
                  <a:gd name="connsiteX14" fmla="*/ 11694 w 17170"/>
                  <a:gd name="connsiteY14" fmla="*/ 14955 h 25825"/>
                  <a:gd name="connsiteX15" fmla="*/ 8437 w 17170"/>
                  <a:gd name="connsiteY15" fmla="*/ 13741 h 25825"/>
                  <a:gd name="connsiteX16" fmla="*/ 5625 w 17170"/>
                  <a:gd name="connsiteY16" fmla="*/ 12764 h 25825"/>
                  <a:gd name="connsiteX17" fmla="*/ 3257 w 17170"/>
                  <a:gd name="connsiteY17" fmla="*/ 11401 h 25825"/>
                  <a:gd name="connsiteX18" fmla="*/ 1628 w 17170"/>
                  <a:gd name="connsiteY18" fmla="*/ 9417 h 25825"/>
                  <a:gd name="connsiteX19" fmla="*/ 1066 w 17170"/>
                  <a:gd name="connsiteY19" fmla="*/ 6545 h 25825"/>
                  <a:gd name="connsiteX20" fmla="*/ 2072 w 17170"/>
                  <a:gd name="connsiteY20" fmla="*/ 3169 h 25825"/>
                  <a:gd name="connsiteX21" fmla="*/ 4914 w 17170"/>
                  <a:gd name="connsiteY21" fmla="*/ 859 h 25825"/>
                  <a:gd name="connsiteX22" fmla="*/ 9207 w 17170"/>
                  <a:gd name="connsiteY22" fmla="*/ 0 h 25825"/>
                  <a:gd name="connsiteX23" fmla="*/ 13292 w 17170"/>
                  <a:gd name="connsiteY23" fmla="*/ 711 h 25825"/>
                  <a:gd name="connsiteX24" fmla="*/ 16401 w 17170"/>
                  <a:gd name="connsiteY24" fmla="*/ 2843 h 25825"/>
                  <a:gd name="connsiteX25" fmla="*/ 16934 w 17170"/>
                  <a:gd name="connsiteY25" fmla="*/ 3880 h 25825"/>
                  <a:gd name="connsiteX26" fmla="*/ 16579 w 17170"/>
                  <a:gd name="connsiteY26" fmla="*/ 4590 h 25825"/>
                  <a:gd name="connsiteX27" fmla="*/ 15779 w 17170"/>
                  <a:gd name="connsiteY27" fmla="*/ 4946 h 25825"/>
                  <a:gd name="connsiteX28" fmla="*/ 15157 w 17170"/>
                  <a:gd name="connsiteY28" fmla="*/ 4679 h 25825"/>
                  <a:gd name="connsiteX29" fmla="*/ 13618 w 17170"/>
                  <a:gd name="connsiteY29" fmla="*/ 3317 h 25825"/>
                  <a:gd name="connsiteX30" fmla="*/ 11546 w 17170"/>
                  <a:gd name="connsiteY30" fmla="*/ 2399 h 25825"/>
                  <a:gd name="connsiteX31" fmla="*/ 9207 w 17170"/>
                  <a:gd name="connsiteY31" fmla="*/ 2073 h 25825"/>
                  <a:gd name="connsiteX32" fmla="*/ 6158 w 17170"/>
                  <a:gd name="connsiteY32" fmla="*/ 2606 h 25825"/>
                  <a:gd name="connsiteX33" fmla="*/ 4026 w 17170"/>
                  <a:gd name="connsiteY33" fmla="*/ 4087 h 25825"/>
                  <a:gd name="connsiteX34" fmla="*/ 3257 w 17170"/>
                  <a:gd name="connsiteY34" fmla="*/ 6426 h 25825"/>
                  <a:gd name="connsiteX35" fmla="*/ 4115 w 17170"/>
                  <a:gd name="connsiteY35" fmla="*/ 8914 h 25825"/>
                  <a:gd name="connsiteX36" fmla="*/ 6365 w 17170"/>
                  <a:gd name="connsiteY36" fmla="*/ 10513 h 25825"/>
                  <a:gd name="connsiteX37" fmla="*/ 9355 w 17170"/>
                  <a:gd name="connsiteY37" fmla="*/ 11668 h 25825"/>
                  <a:gd name="connsiteX38" fmla="*/ 12315 w 17170"/>
                  <a:gd name="connsiteY38" fmla="*/ 12645 h 25825"/>
                  <a:gd name="connsiteX39" fmla="*/ 14832 w 17170"/>
                  <a:gd name="connsiteY39" fmla="*/ 14037 h 25825"/>
                  <a:gd name="connsiteX40" fmla="*/ 16549 w 17170"/>
                  <a:gd name="connsiteY40" fmla="*/ 16110 h 25825"/>
                  <a:gd name="connsiteX41" fmla="*/ 17171 w 17170"/>
                  <a:gd name="connsiteY41" fmla="*/ 19279 h 25825"/>
                  <a:gd name="connsiteX42" fmla="*/ 16134 w 17170"/>
                  <a:gd name="connsiteY42" fmla="*/ 22595 h 25825"/>
                  <a:gd name="connsiteX43" fmla="*/ 13292 w 17170"/>
                  <a:gd name="connsiteY43" fmla="*/ 24935 h 25825"/>
                  <a:gd name="connsiteX44" fmla="*/ 9000 w 17170"/>
                  <a:gd name="connsiteY44" fmla="*/ 25823 h 2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170" h="25825">
                    <a:moveTo>
                      <a:pt x="9000" y="25823"/>
                    </a:moveTo>
                    <a:cubicBezTo>
                      <a:pt x="7194" y="25853"/>
                      <a:pt x="5595" y="25557"/>
                      <a:pt x="4263" y="24965"/>
                    </a:cubicBezTo>
                    <a:cubicBezTo>
                      <a:pt x="2931" y="24372"/>
                      <a:pt x="1628" y="23454"/>
                      <a:pt x="415" y="22270"/>
                    </a:cubicBezTo>
                    <a:cubicBezTo>
                      <a:pt x="296" y="22181"/>
                      <a:pt x="207" y="22062"/>
                      <a:pt x="118" y="21914"/>
                    </a:cubicBezTo>
                    <a:cubicBezTo>
                      <a:pt x="30" y="21766"/>
                      <a:pt x="0" y="21618"/>
                      <a:pt x="0" y="21411"/>
                    </a:cubicBezTo>
                    <a:cubicBezTo>
                      <a:pt x="0" y="21115"/>
                      <a:pt x="118" y="20848"/>
                      <a:pt x="355" y="20611"/>
                    </a:cubicBezTo>
                    <a:cubicBezTo>
                      <a:pt x="592" y="20374"/>
                      <a:pt x="829" y="20256"/>
                      <a:pt x="1125" y="20256"/>
                    </a:cubicBezTo>
                    <a:cubicBezTo>
                      <a:pt x="1421" y="20256"/>
                      <a:pt x="1687" y="20374"/>
                      <a:pt x="1924" y="20611"/>
                    </a:cubicBezTo>
                    <a:cubicBezTo>
                      <a:pt x="2872" y="21618"/>
                      <a:pt x="3908" y="22388"/>
                      <a:pt x="5122" y="22921"/>
                    </a:cubicBezTo>
                    <a:cubicBezTo>
                      <a:pt x="6306" y="23454"/>
                      <a:pt x="7579" y="23721"/>
                      <a:pt x="8941" y="23721"/>
                    </a:cubicBezTo>
                    <a:cubicBezTo>
                      <a:pt x="10095" y="23721"/>
                      <a:pt x="11102" y="23543"/>
                      <a:pt x="12019" y="23188"/>
                    </a:cubicBezTo>
                    <a:cubicBezTo>
                      <a:pt x="12908" y="22832"/>
                      <a:pt x="13618" y="22299"/>
                      <a:pt x="14151" y="21648"/>
                    </a:cubicBezTo>
                    <a:cubicBezTo>
                      <a:pt x="14684" y="20967"/>
                      <a:pt x="14950" y="20197"/>
                      <a:pt x="14950" y="19308"/>
                    </a:cubicBezTo>
                    <a:cubicBezTo>
                      <a:pt x="14950" y="18213"/>
                      <a:pt x="14654" y="17324"/>
                      <a:pt x="14062" y="16643"/>
                    </a:cubicBezTo>
                    <a:cubicBezTo>
                      <a:pt x="13470" y="15962"/>
                      <a:pt x="12671" y="15399"/>
                      <a:pt x="11694" y="14955"/>
                    </a:cubicBezTo>
                    <a:cubicBezTo>
                      <a:pt x="10717" y="14511"/>
                      <a:pt x="9621" y="14096"/>
                      <a:pt x="8437" y="13741"/>
                    </a:cubicBezTo>
                    <a:cubicBezTo>
                      <a:pt x="7460" y="13445"/>
                      <a:pt x="6513" y="13119"/>
                      <a:pt x="5625" y="12764"/>
                    </a:cubicBezTo>
                    <a:cubicBezTo>
                      <a:pt x="4737" y="12379"/>
                      <a:pt x="3937" y="11935"/>
                      <a:pt x="3257" y="11401"/>
                    </a:cubicBezTo>
                    <a:cubicBezTo>
                      <a:pt x="2576" y="10868"/>
                      <a:pt x="2013" y="10187"/>
                      <a:pt x="1628" y="9417"/>
                    </a:cubicBezTo>
                    <a:cubicBezTo>
                      <a:pt x="1243" y="8618"/>
                      <a:pt x="1066" y="7670"/>
                      <a:pt x="1066" y="6545"/>
                    </a:cubicBezTo>
                    <a:cubicBezTo>
                      <a:pt x="1066" y="5271"/>
                      <a:pt x="1391" y="4146"/>
                      <a:pt x="2072" y="3169"/>
                    </a:cubicBezTo>
                    <a:cubicBezTo>
                      <a:pt x="2753" y="2192"/>
                      <a:pt x="3701" y="1422"/>
                      <a:pt x="4914" y="859"/>
                    </a:cubicBezTo>
                    <a:cubicBezTo>
                      <a:pt x="6158" y="296"/>
                      <a:pt x="7579" y="0"/>
                      <a:pt x="9207" y="0"/>
                    </a:cubicBezTo>
                    <a:cubicBezTo>
                      <a:pt x="10628" y="0"/>
                      <a:pt x="11990" y="237"/>
                      <a:pt x="13292" y="711"/>
                    </a:cubicBezTo>
                    <a:cubicBezTo>
                      <a:pt x="14595" y="1185"/>
                      <a:pt x="15631" y="1895"/>
                      <a:pt x="16401" y="2843"/>
                    </a:cubicBezTo>
                    <a:cubicBezTo>
                      <a:pt x="16756" y="3228"/>
                      <a:pt x="16934" y="3583"/>
                      <a:pt x="16934" y="3880"/>
                    </a:cubicBezTo>
                    <a:cubicBezTo>
                      <a:pt x="16934" y="4116"/>
                      <a:pt x="16815" y="4353"/>
                      <a:pt x="16579" y="4590"/>
                    </a:cubicBezTo>
                    <a:cubicBezTo>
                      <a:pt x="16342" y="4827"/>
                      <a:pt x="16075" y="4946"/>
                      <a:pt x="15779" y="4946"/>
                    </a:cubicBezTo>
                    <a:cubicBezTo>
                      <a:pt x="15542" y="4946"/>
                      <a:pt x="15335" y="4857"/>
                      <a:pt x="15157" y="4679"/>
                    </a:cubicBezTo>
                    <a:cubicBezTo>
                      <a:pt x="14743" y="4176"/>
                      <a:pt x="14240" y="3731"/>
                      <a:pt x="13618" y="3317"/>
                    </a:cubicBezTo>
                    <a:cubicBezTo>
                      <a:pt x="12996" y="2932"/>
                      <a:pt x="12315" y="2606"/>
                      <a:pt x="11546" y="2399"/>
                    </a:cubicBezTo>
                    <a:cubicBezTo>
                      <a:pt x="10776" y="2192"/>
                      <a:pt x="10006" y="2073"/>
                      <a:pt x="9207" y="2073"/>
                    </a:cubicBezTo>
                    <a:cubicBezTo>
                      <a:pt x="8082" y="2073"/>
                      <a:pt x="7076" y="2251"/>
                      <a:pt x="6158" y="2606"/>
                    </a:cubicBezTo>
                    <a:cubicBezTo>
                      <a:pt x="5270" y="2961"/>
                      <a:pt x="4559" y="3435"/>
                      <a:pt x="4026" y="4087"/>
                    </a:cubicBezTo>
                    <a:cubicBezTo>
                      <a:pt x="3523" y="4738"/>
                      <a:pt x="3257" y="5508"/>
                      <a:pt x="3257" y="6426"/>
                    </a:cubicBezTo>
                    <a:cubicBezTo>
                      <a:pt x="3257" y="7433"/>
                      <a:pt x="3553" y="8262"/>
                      <a:pt x="4115" y="8914"/>
                    </a:cubicBezTo>
                    <a:cubicBezTo>
                      <a:pt x="4677" y="9565"/>
                      <a:pt x="5447" y="10098"/>
                      <a:pt x="6365" y="10513"/>
                    </a:cubicBezTo>
                    <a:cubicBezTo>
                      <a:pt x="7312" y="10928"/>
                      <a:pt x="8289" y="11313"/>
                      <a:pt x="9355" y="11668"/>
                    </a:cubicBezTo>
                    <a:cubicBezTo>
                      <a:pt x="10391" y="11964"/>
                      <a:pt x="11368" y="12290"/>
                      <a:pt x="12315" y="12645"/>
                    </a:cubicBezTo>
                    <a:cubicBezTo>
                      <a:pt x="13263" y="13030"/>
                      <a:pt x="14092" y="13475"/>
                      <a:pt x="14832" y="14037"/>
                    </a:cubicBezTo>
                    <a:cubicBezTo>
                      <a:pt x="15572" y="14600"/>
                      <a:pt x="16134" y="15281"/>
                      <a:pt x="16549" y="16110"/>
                    </a:cubicBezTo>
                    <a:cubicBezTo>
                      <a:pt x="16963" y="16939"/>
                      <a:pt x="17171" y="18005"/>
                      <a:pt x="17171" y="19279"/>
                    </a:cubicBezTo>
                    <a:cubicBezTo>
                      <a:pt x="17171" y="20493"/>
                      <a:pt x="16815" y="21589"/>
                      <a:pt x="16134" y="22595"/>
                    </a:cubicBezTo>
                    <a:cubicBezTo>
                      <a:pt x="15424" y="23573"/>
                      <a:pt x="14477" y="24372"/>
                      <a:pt x="13292" y="24935"/>
                    </a:cubicBezTo>
                    <a:cubicBezTo>
                      <a:pt x="12049" y="25498"/>
                      <a:pt x="10628" y="25794"/>
                      <a:pt x="9000" y="25823"/>
                    </a:cubicBezTo>
                    <a:close/>
                  </a:path>
                </a:pathLst>
              </a:custGeom>
              <a:solidFill>
                <a:srgbClr val="212222"/>
              </a:solidFill>
              <a:ln w="2959" cap="flat">
                <a:noFill/>
                <a:prstDash val="solid"/>
                <a:miter/>
              </a:ln>
            </p:spPr>
            <p:txBody>
              <a:bodyPr rtlCol="0" anchor="ctr"/>
              <a:lstStyle/>
              <a:p>
                <a:endParaRPr lang="en-US" sz="2689"/>
              </a:p>
            </p:txBody>
          </p:sp>
        </p:grpSp>
        <p:grpSp>
          <p:nvGrpSpPr>
            <p:cNvPr id="87" name="Graphic 6">
              <a:extLst>
                <a:ext uri="{FF2B5EF4-FFF2-40B4-BE49-F238E27FC236}">
                  <a16:creationId xmlns:a16="http://schemas.microsoft.com/office/drawing/2014/main" id="{8A8D63F0-C1FF-12C4-36ED-841F70EC1966}"/>
                </a:ext>
              </a:extLst>
            </p:cNvPr>
            <p:cNvGrpSpPr/>
            <p:nvPr/>
          </p:nvGrpSpPr>
          <p:grpSpPr>
            <a:xfrm>
              <a:off x="810956" y="3127234"/>
              <a:ext cx="37597" cy="40482"/>
              <a:chOff x="810956" y="3127234"/>
              <a:chExt cx="37597" cy="40482"/>
            </a:xfrm>
          </p:grpSpPr>
          <p:sp>
            <p:nvSpPr>
              <p:cNvPr id="94" name="Graphic 6">
                <a:extLst>
                  <a:ext uri="{FF2B5EF4-FFF2-40B4-BE49-F238E27FC236}">
                    <a16:creationId xmlns:a16="http://schemas.microsoft.com/office/drawing/2014/main" id="{CE4B008B-14BA-1622-FB8A-18068C6C290D}"/>
                  </a:ext>
                </a:extLst>
              </p:cNvPr>
              <p:cNvSpPr/>
              <p:nvPr/>
            </p:nvSpPr>
            <p:spPr>
              <a:xfrm>
                <a:off x="815959" y="3131647"/>
                <a:ext cx="27591" cy="11786"/>
              </a:xfrm>
              <a:custGeom>
                <a:avLst/>
                <a:gdLst>
                  <a:gd name="connsiteX0" fmla="*/ 27591 w 27591"/>
                  <a:gd name="connsiteY0" fmla="*/ 11786 h 11786"/>
                  <a:gd name="connsiteX1" fmla="*/ 27591 w 27591"/>
                  <a:gd name="connsiteY1" fmla="*/ 11194 h 11786"/>
                  <a:gd name="connsiteX2" fmla="*/ 25105 w 27591"/>
                  <a:gd name="connsiteY2" fmla="*/ 5094 h 11786"/>
                  <a:gd name="connsiteX3" fmla="*/ 20042 w 27591"/>
                  <a:gd name="connsiteY3" fmla="*/ 1303 h 11786"/>
                  <a:gd name="connsiteX4" fmla="*/ 13855 w 27591"/>
                  <a:gd name="connsiteY4" fmla="*/ 0 h 11786"/>
                  <a:gd name="connsiteX5" fmla="*/ 8881 w 27591"/>
                  <a:gd name="connsiteY5" fmla="*/ 918 h 11786"/>
                  <a:gd name="connsiteX6" fmla="*/ 4263 w 27591"/>
                  <a:gd name="connsiteY6" fmla="*/ 3761 h 11786"/>
                  <a:gd name="connsiteX7" fmla="*/ 918 w 27591"/>
                  <a:gd name="connsiteY7" fmla="*/ 8707 h 11786"/>
                  <a:gd name="connsiteX8" fmla="*/ 0 w 27591"/>
                  <a:gd name="connsiteY8" fmla="*/ 11786 h 11786"/>
                  <a:gd name="connsiteX9" fmla="*/ 27591 w 27591"/>
                  <a:gd name="connsiteY9" fmla="*/ 11786 h 1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91" h="11786">
                    <a:moveTo>
                      <a:pt x="27591" y="11786"/>
                    </a:moveTo>
                    <a:lnTo>
                      <a:pt x="27591" y="11194"/>
                    </a:lnTo>
                    <a:cubicBezTo>
                      <a:pt x="27325" y="8795"/>
                      <a:pt x="26496" y="6782"/>
                      <a:pt x="25105" y="5094"/>
                    </a:cubicBezTo>
                    <a:cubicBezTo>
                      <a:pt x="23684" y="3435"/>
                      <a:pt x="22026" y="2162"/>
                      <a:pt x="20042" y="1303"/>
                    </a:cubicBezTo>
                    <a:cubicBezTo>
                      <a:pt x="18088" y="444"/>
                      <a:pt x="16016" y="0"/>
                      <a:pt x="13855" y="0"/>
                    </a:cubicBezTo>
                    <a:cubicBezTo>
                      <a:pt x="12227" y="0"/>
                      <a:pt x="10569" y="296"/>
                      <a:pt x="8881" y="918"/>
                    </a:cubicBezTo>
                    <a:cubicBezTo>
                      <a:pt x="7194" y="1540"/>
                      <a:pt x="5654" y="2488"/>
                      <a:pt x="4263" y="3761"/>
                    </a:cubicBezTo>
                    <a:cubicBezTo>
                      <a:pt x="2901" y="5064"/>
                      <a:pt x="1776" y="6693"/>
                      <a:pt x="918" y="8707"/>
                    </a:cubicBezTo>
                    <a:cubicBezTo>
                      <a:pt x="503" y="9654"/>
                      <a:pt x="207" y="10691"/>
                      <a:pt x="0" y="11786"/>
                    </a:cubicBezTo>
                    <a:lnTo>
                      <a:pt x="27591" y="11786"/>
                    </a:lnTo>
                    <a:close/>
                  </a:path>
                </a:pathLst>
              </a:custGeom>
              <a:noFill/>
              <a:ln w="2959" cap="flat">
                <a:noFill/>
                <a:prstDash val="solid"/>
                <a:miter/>
              </a:ln>
            </p:spPr>
            <p:txBody>
              <a:bodyPr rtlCol="0" anchor="ctr"/>
              <a:lstStyle/>
              <a:p>
                <a:endParaRPr lang="en-US" sz="2689"/>
              </a:p>
            </p:txBody>
          </p:sp>
          <p:sp>
            <p:nvSpPr>
              <p:cNvPr id="95" name="Graphic 6">
                <a:extLst>
                  <a:ext uri="{FF2B5EF4-FFF2-40B4-BE49-F238E27FC236}">
                    <a16:creationId xmlns:a16="http://schemas.microsoft.com/office/drawing/2014/main" id="{F0548071-98BB-05CE-AAB3-C200355F86FD}"/>
                  </a:ext>
                </a:extLst>
              </p:cNvPr>
              <p:cNvSpPr/>
              <p:nvPr/>
            </p:nvSpPr>
            <p:spPr>
              <a:xfrm>
                <a:off x="810956" y="3127234"/>
                <a:ext cx="37597" cy="40482"/>
              </a:xfrm>
              <a:custGeom>
                <a:avLst/>
                <a:gdLst>
                  <a:gd name="connsiteX0" fmla="*/ 36887 w 37597"/>
                  <a:gd name="connsiteY0" fmla="*/ 19634 h 40482"/>
                  <a:gd name="connsiteX1" fmla="*/ 37598 w 37597"/>
                  <a:gd name="connsiteY1" fmla="*/ 18094 h 40482"/>
                  <a:gd name="connsiteX2" fmla="*/ 35910 w 37597"/>
                  <a:gd name="connsiteY2" fmla="*/ 10335 h 40482"/>
                  <a:gd name="connsiteX3" fmla="*/ 31706 w 37597"/>
                  <a:gd name="connsiteY3" fmla="*/ 4679 h 40482"/>
                  <a:gd name="connsiteX4" fmla="*/ 25786 w 37597"/>
                  <a:gd name="connsiteY4" fmla="*/ 1185 h 40482"/>
                  <a:gd name="connsiteX5" fmla="*/ 18888 w 37597"/>
                  <a:gd name="connsiteY5" fmla="*/ 0 h 40482"/>
                  <a:gd name="connsiteX6" fmla="*/ 9710 w 37597"/>
                  <a:gd name="connsiteY6" fmla="*/ 2458 h 40482"/>
                  <a:gd name="connsiteX7" fmla="*/ 2694 w 37597"/>
                  <a:gd name="connsiteY7" fmla="*/ 9477 h 40482"/>
                  <a:gd name="connsiteX8" fmla="*/ 0 w 37597"/>
                  <a:gd name="connsiteY8" fmla="*/ 20493 h 40482"/>
                  <a:gd name="connsiteX9" fmla="*/ 2664 w 37597"/>
                  <a:gd name="connsiteY9" fmla="*/ 30976 h 40482"/>
                  <a:gd name="connsiteX10" fmla="*/ 10095 w 37597"/>
                  <a:gd name="connsiteY10" fmla="*/ 37965 h 40482"/>
                  <a:gd name="connsiteX11" fmla="*/ 21078 w 37597"/>
                  <a:gd name="connsiteY11" fmla="*/ 40482 h 40482"/>
                  <a:gd name="connsiteX12" fmla="*/ 29545 w 37597"/>
                  <a:gd name="connsiteY12" fmla="*/ 38469 h 40482"/>
                  <a:gd name="connsiteX13" fmla="*/ 35851 w 37597"/>
                  <a:gd name="connsiteY13" fmla="*/ 33701 h 40482"/>
                  <a:gd name="connsiteX14" fmla="*/ 36650 w 37597"/>
                  <a:gd name="connsiteY14" fmla="*/ 32102 h 40482"/>
                  <a:gd name="connsiteX15" fmla="*/ 36058 w 37597"/>
                  <a:gd name="connsiteY15" fmla="*/ 30739 h 40482"/>
                  <a:gd name="connsiteX16" fmla="*/ 34578 w 37597"/>
                  <a:gd name="connsiteY16" fmla="*/ 30147 h 40482"/>
                  <a:gd name="connsiteX17" fmla="*/ 32891 w 37597"/>
                  <a:gd name="connsiteY17" fmla="*/ 30828 h 40482"/>
                  <a:gd name="connsiteX18" fmla="*/ 30019 w 37597"/>
                  <a:gd name="connsiteY18" fmla="*/ 33464 h 40482"/>
                  <a:gd name="connsiteX19" fmla="*/ 26022 w 37597"/>
                  <a:gd name="connsiteY19" fmla="*/ 35478 h 40482"/>
                  <a:gd name="connsiteX20" fmla="*/ 21019 w 37597"/>
                  <a:gd name="connsiteY20" fmla="*/ 36247 h 40482"/>
                  <a:gd name="connsiteX21" fmla="*/ 12227 w 37597"/>
                  <a:gd name="connsiteY21" fmla="*/ 34115 h 40482"/>
                  <a:gd name="connsiteX22" fmla="*/ 6661 w 37597"/>
                  <a:gd name="connsiteY22" fmla="*/ 28341 h 40482"/>
                  <a:gd name="connsiteX23" fmla="*/ 4737 w 37597"/>
                  <a:gd name="connsiteY23" fmla="*/ 20286 h 40482"/>
                  <a:gd name="connsiteX24" fmla="*/ 35259 w 37597"/>
                  <a:gd name="connsiteY24" fmla="*/ 20286 h 40482"/>
                  <a:gd name="connsiteX25" fmla="*/ 36887 w 37597"/>
                  <a:gd name="connsiteY25" fmla="*/ 19634 h 40482"/>
                  <a:gd name="connsiteX26" fmla="*/ 5951 w 37597"/>
                  <a:gd name="connsiteY26" fmla="*/ 13119 h 40482"/>
                  <a:gd name="connsiteX27" fmla="*/ 9296 w 37597"/>
                  <a:gd name="connsiteY27" fmla="*/ 8173 h 40482"/>
                  <a:gd name="connsiteX28" fmla="*/ 13914 w 37597"/>
                  <a:gd name="connsiteY28" fmla="*/ 5330 h 40482"/>
                  <a:gd name="connsiteX29" fmla="*/ 18888 w 37597"/>
                  <a:gd name="connsiteY29" fmla="*/ 4412 h 40482"/>
                  <a:gd name="connsiteX30" fmla="*/ 25075 w 37597"/>
                  <a:gd name="connsiteY30" fmla="*/ 5715 h 40482"/>
                  <a:gd name="connsiteX31" fmla="*/ 30137 w 37597"/>
                  <a:gd name="connsiteY31" fmla="*/ 9506 h 40482"/>
                  <a:gd name="connsiteX32" fmla="*/ 32624 w 37597"/>
                  <a:gd name="connsiteY32" fmla="*/ 15607 h 40482"/>
                  <a:gd name="connsiteX33" fmla="*/ 32624 w 37597"/>
                  <a:gd name="connsiteY33" fmla="*/ 16199 h 40482"/>
                  <a:gd name="connsiteX34" fmla="*/ 5062 w 37597"/>
                  <a:gd name="connsiteY34" fmla="*/ 16199 h 40482"/>
                  <a:gd name="connsiteX35" fmla="*/ 5951 w 37597"/>
                  <a:gd name="connsiteY35" fmla="*/ 13119 h 4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7597" h="40482">
                    <a:moveTo>
                      <a:pt x="36887" y="19634"/>
                    </a:moveTo>
                    <a:cubicBezTo>
                      <a:pt x="37361" y="19219"/>
                      <a:pt x="37598" y="18686"/>
                      <a:pt x="37598" y="18094"/>
                    </a:cubicBezTo>
                    <a:cubicBezTo>
                      <a:pt x="37538" y="15162"/>
                      <a:pt x="36976" y="12556"/>
                      <a:pt x="35910" y="10335"/>
                    </a:cubicBezTo>
                    <a:cubicBezTo>
                      <a:pt x="34845" y="8114"/>
                      <a:pt x="33424" y="6219"/>
                      <a:pt x="31706" y="4679"/>
                    </a:cubicBezTo>
                    <a:cubicBezTo>
                      <a:pt x="29989" y="3139"/>
                      <a:pt x="28006" y="1984"/>
                      <a:pt x="25786" y="1185"/>
                    </a:cubicBezTo>
                    <a:cubicBezTo>
                      <a:pt x="23536" y="415"/>
                      <a:pt x="21256" y="0"/>
                      <a:pt x="18888" y="0"/>
                    </a:cubicBezTo>
                    <a:cubicBezTo>
                      <a:pt x="15661" y="0"/>
                      <a:pt x="12612" y="829"/>
                      <a:pt x="9710" y="2458"/>
                    </a:cubicBezTo>
                    <a:cubicBezTo>
                      <a:pt x="6839" y="4087"/>
                      <a:pt x="4500" y="6456"/>
                      <a:pt x="2694" y="9477"/>
                    </a:cubicBezTo>
                    <a:cubicBezTo>
                      <a:pt x="888" y="12527"/>
                      <a:pt x="0" y="16199"/>
                      <a:pt x="0" y="20493"/>
                    </a:cubicBezTo>
                    <a:cubicBezTo>
                      <a:pt x="0" y="24491"/>
                      <a:pt x="888" y="27985"/>
                      <a:pt x="2664" y="30976"/>
                    </a:cubicBezTo>
                    <a:cubicBezTo>
                      <a:pt x="4441" y="33967"/>
                      <a:pt x="6927" y="36307"/>
                      <a:pt x="10095" y="37965"/>
                    </a:cubicBezTo>
                    <a:cubicBezTo>
                      <a:pt x="13263" y="39653"/>
                      <a:pt x="16934" y="40482"/>
                      <a:pt x="21078" y="40482"/>
                    </a:cubicBezTo>
                    <a:cubicBezTo>
                      <a:pt x="24157" y="40482"/>
                      <a:pt x="26970" y="39801"/>
                      <a:pt x="29545" y="38469"/>
                    </a:cubicBezTo>
                    <a:cubicBezTo>
                      <a:pt x="32121" y="37106"/>
                      <a:pt x="34223" y="35537"/>
                      <a:pt x="35851" y="33701"/>
                    </a:cubicBezTo>
                    <a:cubicBezTo>
                      <a:pt x="36384" y="33257"/>
                      <a:pt x="36650" y="32723"/>
                      <a:pt x="36650" y="32102"/>
                    </a:cubicBezTo>
                    <a:cubicBezTo>
                      <a:pt x="36650" y="31598"/>
                      <a:pt x="36443" y="31124"/>
                      <a:pt x="36058" y="30739"/>
                    </a:cubicBezTo>
                    <a:cubicBezTo>
                      <a:pt x="35644" y="30325"/>
                      <a:pt x="35141" y="30147"/>
                      <a:pt x="34578" y="30147"/>
                    </a:cubicBezTo>
                    <a:cubicBezTo>
                      <a:pt x="34045" y="30147"/>
                      <a:pt x="33483" y="30384"/>
                      <a:pt x="32891" y="30828"/>
                    </a:cubicBezTo>
                    <a:cubicBezTo>
                      <a:pt x="32121" y="31746"/>
                      <a:pt x="31174" y="32605"/>
                      <a:pt x="30019" y="33464"/>
                    </a:cubicBezTo>
                    <a:cubicBezTo>
                      <a:pt x="28864" y="34293"/>
                      <a:pt x="27532" y="34974"/>
                      <a:pt x="26022" y="35478"/>
                    </a:cubicBezTo>
                    <a:cubicBezTo>
                      <a:pt x="24513" y="35981"/>
                      <a:pt x="22855" y="36247"/>
                      <a:pt x="21019" y="36247"/>
                    </a:cubicBezTo>
                    <a:cubicBezTo>
                      <a:pt x="17585" y="36247"/>
                      <a:pt x="14654" y="35537"/>
                      <a:pt x="12227" y="34115"/>
                    </a:cubicBezTo>
                    <a:cubicBezTo>
                      <a:pt x="9799" y="32694"/>
                      <a:pt x="7934" y="30769"/>
                      <a:pt x="6661" y="28341"/>
                    </a:cubicBezTo>
                    <a:cubicBezTo>
                      <a:pt x="5388" y="25942"/>
                      <a:pt x="4737" y="23247"/>
                      <a:pt x="4737" y="20286"/>
                    </a:cubicBezTo>
                    <a:lnTo>
                      <a:pt x="35259" y="20286"/>
                    </a:lnTo>
                    <a:cubicBezTo>
                      <a:pt x="35821" y="20286"/>
                      <a:pt x="36384" y="20078"/>
                      <a:pt x="36887" y="19634"/>
                    </a:cubicBezTo>
                    <a:close/>
                    <a:moveTo>
                      <a:pt x="5951" y="13119"/>
                    </a:moveTo>
                    <a:cubicBezTo>
                      <a:pt x="6809" y="11105"/>
                      <a:pt x="7934" y="9477"/>
                      <a:pt x="9296" y="8173"/>
                    </a:cubicBezTo>
                    <a:cubicBezTo>
                      <a:pt x="10658" y="6900"/>
                      <a:pt x="12197" y="5923"/>
                      <a:pt x="13914" y="5330"/>
                    </a:cubicBezTo>
                    <a:cubicBezTo>
                      <a:pt x="15602" y="4709"/>
                      <a:pt x="17259" y="4412"/>
                      <a:pt x="18888" y="4412"/>
                    </a:cubicBezTo>
                    <a:cubicBezTo>
                      <a:pt x="21049" y="4412"/>
                      <a:pt x="23092" y="4857"/>
                      <a:pt x="25075" y="5715"/>
                    </a:cubicBezTo>
                    <a:cubicBezTo>
                      <a:pt x="27029" y="6574"/>
                      <a:pt x="28716" y="7848"/>
                      <a:pt x="30137" y="9506"/>
                    </a:cubicBezTo>
                    <a:cubicBezTo>
                      <a:pt x="31529" y="11194"/>
                      <a:pt x="32358" y="13208"/>
                      <a:pt x="32624" y="15607"/>
                    </a:cubicBezTo>
                    <a:lnTo>
                      <a:pt x="32624" y="16199"/>
                    </a:lnTo>
                    <a:lnTo>
                      <a:pt x="5062" y="16199"/>
                    </a:lnTo>
                    <a:cubicBezTo>
                      <a:pt x="5240" y="15074"/>
                      <a:pt x="5536" y="14067"/>
                      <a:pt x="5951" y="13119"/>
                    </a:cubicBezTo>
                    <a:close/>
                  </a:path>
                </a:pathLst>
              </a:custGeom>
              <a:solidFill>
                <a:srgbClr val="F59121"/>
              </a:solidFill>
              <a:ln w="2959" cap="flat">
                <a:noFill/>
                <a:prstDash val="solid"/>
                <a:miter/>
              </a:ln>
            </p:spPr>
            <p:txBody>
              <a:bodyPr rtlCol="0" anchor="ctr"/>
              <a:lstStyle/>
              <a:p>
                <a:endParaRPr lang="en-US" sz="2689"/>
              </a:p>
            </p:txBody>
          </p:sp>
        </p:grpSp>
        <p:sp>
          <p:nvSpPr>
            <p:cNvPr id="88" name="Graphic 6">
              <a:extLst>
                <a:ext uri="{FF2B5EF4-FFF2-40B4-BE49-F238E27FC236}">
                  <a16:creationId xmlns:a16="http://schemas.microsoft.com/office/drawing/2014/main" id="{81C36A3B-8D59-588C-E10D-E4BCB4BC6143}"/>
                </a:ext>
              </a:extLst>
            </p:cNvPr>
            <p:cNvSpPr/>
            <p:nvPr/>
          </p:nvSpPr>
          <p:spPr>
            <a:xfrm>
              <a:off x="874724" y="3126997"/>
              <a:ext cx="32368" cy="40630"/>
            </a:xfrm>
            <a:custGeom>
              <a:avLst/>
              <a:gdLst>
                <a:gd name="connsiteX0" fmla="*/ 31499 w 32368"/>
                <a:gd name="connsiteY0" fmla="*/ 3554 h 40630"/>
                <a:gd name="connsiteX1" fmla="*/ 32299 w 32368"/>
                <a:gd name="connsiteY1" fmla="*/ 4709 h 40630"/>
                <a:gd name="connsiteX2" fmla="*/ 31973 w 32368"/>
                <a:gd name="connsiteY2" fmla="*/ 6101 h 40630"/>
                <a:gd name="connsiteX3" fmla="*/ 30966 w 32368"/>
                <a:gd name="connsiteY3" fmla="*/ 6663 h 40630"/>
                <a:gd name="connsiteX4" fmla="*/ 29782 w 32368"/>
                <a:gd name="connsiteY4" fmla="*/ 6426 h 40630"/>
                <a:gd name="connsiteX5" fmla="*/ 25164 w 32368"/>
                <a:gd name="connsiteY5" fmla="*/ 4205 h 40630"/>
                <a:gd name="connsiteX6" fmla="*/ 19894 w 32368"/>
                <a:gd name="connsiteY6" fmla="*/ 3406 h 40630"/>
                <a:gd name="connsiteX7" fmla="*/ 13470 w 32368"/>
                <a:gd name="connsiteY7" fmla="*/ 4620 h 40630"/>
                <a:gd name="connsiteX8" fmla="*/ 8289 w 32368"/>
                <a:gd name="connsiteY8" fmla="*/ 8114 h 40630"/>
                <a:gd name="connsiteX9" fmla="*/ 4885 w 32368"/>
                <a:gd name="connsiteY9" fmla="*/ 13504 h 40630"/>
                <a:gd name="connsiteX10" fmla="*/ 3671 w 32368"/>
                <a:gd name="connsiteY10" fmla="*/ 20345 h 40630"/>
                <a:gd name="connsiteX11" fmla="*/ 4914 w 32368"/>
                <a:gd name="connsiteY11" fmla="*/ 27334 h 40630"/>
                <a:gd name="connsiteX12" fmla="*/ 8378 w 32368"/>
                <a:gd name="connsiteY12" fmla="*/ 32724 h 40630"/>
                <a:gd name="connsiteX13" fmla="*/ 13559 w 32368"/>
                <a:gd name="connsiteY13" fmla="*/ 36159 h 40630"/>
                <a:gd name="connsiteX14" fmla="*/ 19894 w 32368"/>
                <a:gd name="connsiteY14" fmla="*/ 37343 h 40630"/>
                <a:gd name="connsiteX15" fmla="*/ 25134 w 32368"/>
                <a:gd name="connsiteY15" fmla="*/ 36544 h 40630"/>
                <a:gd name="connsiteX16" fmla="*/ 29723 w 32368"/>
                <a:gd name="connsiteY16" fmla="*/ 34382 h 40630"/>
                <a:gd name="connsiteX17" fmla="*/ 30937 w 32368"/>
                <a:gd name="connsiteY17" fmla="*/ 34115 h 40630"/>
                <a:gd name="connsiteX18" fmla="*/ 31973 w 32368"/>
                <a:gd name="connsiteY18" fmla="*/ 34767 h 40630"/>
                <a:gd name="connsiteX19" fmla="*/ 32328 w 32368"/>
                <a:gd name="connsiteY19" fmla="*/ 36099 h 40630"/>
                <a:gd name="connsiteX20" fmla="*/ 31558 w 32368"/>
                <a:gd name="connsiteY20" fmla="*/ 37195 h 40630"/>
                <a:gd name="connsiteX21" fmla="*/ 28213 w 32368"/>
                <a:gd name="connsiteY21" fmla="*/ 38883 h 40630"/>
                <a:gd name="connsiteX22" fmla="*/ 24157 w 32368"/>
                <a:gd name="connsiteY22" fmla="*/ 40157 h 40630"/>
                <a:gd name="connsiteX23" fmla="*/ 19865 w 32368"/>
                <a:gd name="connsiteY23" fmla="*/ 40630 h 40630"/>
                <a:gd name="connsiteX24" fmla="*/ 12227 w 32368"/>
                <a:gd name="connsiteY24" fmla="*/ 39150 h 40630"/>
                <a:gd name="connsiteX25" fmla="*/ 5891 w 32368"/>
                <a:gd name="connsiteY25" fmla="*/ 35004 h 40630"/>
                <a:gd name="connsiteX26" fmla="*/ 1569 w 32368"/>
                <a:gd name="connsiteY26" fmla="*/ 28578 h 40630"/>
                <a:gd name="connsiteX27" fmla="*/ 0 w 32368"/>
                <a:gd name="connsiteY27" fmla="*/ 20286 h 40630"/>
                <a:gd name="connsiteX28" fmla="*/ 1539 w 32368"/>
                <a:gd name="connsiteY28" fmla="*/ 12171 h 40630"/>
                <a:gd name="connsiteX29" fmla="*/ 5773 w 32368"/>
                <a:gd name="connsiteY29" fmla="*/ 5745 h 40630"/>
                <a:gd name="connsiteX30" fmla="*/ 12108 w 32368"/>
                <a:gd name="connsiteY30" fmla="*/ 1510 h 40630"/>
                <a:gd name="connsiteX31" fmla="*/ 19835 w 32368"/>
                <a:gd name="connsiteY31" fmla="*/ 0 h 40630"/>
                <a:gd name="connsiteX32" fmla="*/ 26052 w 32368"/>
                <a:gd name="connsiteY32" fmla="*/ 918 h 40630"/>
                <a:gd name="connsiteX33" fmla="*/ 31499 w 32368"/>
                <a:gd name="connsiteY33" fmla="*/ 3554 h 4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68" h="40630">
                  <a:moveTo>
                    <a:pt x="31499" y="3554"/>
                  </a:moveTo>
                  <a:cubicBezTo>
                    <a:pt x="31943" y="3850"/>
                    <a:pt x="32210" y="4235"/>
                    <a:pt x="32299" y="4709"/>
                  </a:cubicBezTo>
                  <a:cubicBezTo>
                    <a:pt x="32387" y="5182"/>
                    <a:pt x="32269" y="5627"/>
                    <a:pt x="31973" y="6101"/>
                  </a:cubicBezTo>
                  <a:cubicBezTo>
                    <a:pt x="31706" y="6456"/>
                    <a:pt x="31381" y="6634"/>
                    <a:pt x="30966" y="6663"/>
                  </a:cubicBezTo>
                  <a:cubicBezTo>
                    <a:pt x="30552" y="6693"/>
                    <a:pt x="30167" y="6634"/>
                    <a:pt x="29782" y="6426"/>
                  </a:cubicBezTo>
                  <a:cubicBezTo>
                    <a:pt x="28361" y="5479"/>
                    <a:pt x="26822" y="4738"/>
                    <a:pt x="25164" y="4205"/>
                  </a:cubicBezTo>
                  <a:cubicBezTo>
                    <a:pt x="23536" y="3672"/>
                    <a:pt x="21759" y="3406"/>
                    <a:pt x="19894" y="3406"/>
                  </a:cubicBezTo>
                  <a:cubicBezTo>
                    <a:pt x="17585" y="3406"/>
                    <a:pt x="15454" y="3820"/>
                    <a:pt x="13470" y="4620"/>
                  </a:cubicBezTo>
                  <a:cubicBezTo>
                    <a:pt x="11487" y="5419"/>
                    <a:pt x="9769" y="6604"/>
                    <a:pt x="8289" y="8114"/>
                  </a:cubicBezTo>
                  <a:cubicBezTo>
                    <a:pt x="6809" y="9654"/>
                    <a:pt x="5684" y="11431"/>
                    <a:pt x="4885" y="13504"/>
                  </a:cubicBezTo>
                  <a:cubicBezTo>
                    <a:pt x="4085" y="15577"/>
                    <a:pt x="3671" y="17857"/>
                    <a:pt x="3671" y="20345"/>
                  </a:cubicBezTo>
                  <a:cubicBezTo>
                    <a:pt x="3671" y="22892"/>
                    <a:pt x="4085" y="25231"/>
                    <a:pt x="4914" y="27334"/>
                  </a:cubicBezTo>
                  <a:cubicBezTo>
                    <a:pt x="5743" y="29436"/>
                    <a:pt x="6898" y="31213"/>
                    <a:pt x="8378" y="32724"/>
                  </a:cubicBezTo>
                  <a:cubicBezTo>
                    <a:pt x="9858" y="34234"/>
                    <a:pt x="11605" y="35389"/>
                    <a:pt x="13559" y="36159"/>
                  </a:cubicBezTo>
                  <a:cubicBezTo>
                    <a:pt x="15513" y="36958"/>
                    <a:pt x="17615" y="37343"/>
                    <a:pt x="19894" y="37343"/>
                  </a:cubicBezTo>
                  <a:cubicBezTo>
                    <a:pt x="21730" y="37343"/>
                    <a:pt x="23476" y="37077"/>
                    <a:pt x="25134" y="36544"/>
                  </a:cubicBezTo>
                  <a:cubicBezTo>
                    <a:pt x="26762" y="36011"/>
                    <a:pt x="28302" y="35300"/>
                    <a:pt x="29723" y="34382"/>
                  </a:cubicBezTo>
                  <a:cubicBezTo>
                    <a:pt x="30108" y="34145"/>
                    <a:pt x="30493" y="34056"/>
                    <a:pt x="30937" y="34115"/>
                  </a:cubicBezTo>
                  <a:cubicBezTo>
                    <a:pt x="31381" y="34175"/>
                    <a:pt x="31736" y="34382"/>
                    <a:pt x="31973" y="34767"/>
                  </a:cubicBezTo>
                  <a:cubicBezTo>
                    <a:pt x="32299" y="35181"/>
                    <a:pt x="32447" y="35626"/>
                    <a:pt x="32328" y="36099"/>
                  </a:cubicBezTo>
                  <a:cubicBezTo>
                    <a:pt x="32239" y="36573"/>
                    <a:pt x="31973" y="36929"/>
                    <a:pt x="31558" y="37195"/>
                  </a:cubicBezTo>
                  <a:cubicBezTo>
                    <a:pt x="30611" y="37787"/>
                    <a:pt x="29516" y="38350"/>
                    <a:pt x="28213" y="38883"/>
                  </a:cubicBezTo>
                  <a:cubicBezTo>
                    <a:pt x="26940" y="39416"/>
                    <a:pt x="25578" y="39831"/>
                    <a:pt x="24157" y="40157"/>
                  </a:cubicBezTo>
                  <a:cubicBezTo>
                    <a:pt x="22736" y="40482"/>
                    <a:pt x="21286" y="40630"/>
                    <a:pt x="19865" y="40630"/>
                  </a:cubicBezTo>
                  <a:cubicBezTo>
                    <a:pt x="17141" y="40630"/>
                    <a:pt x="14625" y="40127"/>
                    <a:pt x="12227" y="39150"/>
                  </a:cubicBezTo>
                  <a:cubicBezTo>
                    <a:pt x="9858" y="38172"/>
                    <a:pt x="7756" y="36781"/>
                    <a:pt x="5891" y="35004"/>
                  </a:cubicBezTo>
                  <a:cubicBezTo>
                    <a:pt x="4056" y="33227"/>
                    <a:pt x="2605" y="31065"/>
                    <a:pt x="1569" y="28578"/>
                  </a:cubicBezTo>
                  <a:cubicBezTo>
                    <a:pt x="533" y="26090"/>
                    <a:pt x="0" y="23336"/>
                    <a:pt x="0" y="20286"/>
                  </a:cubicBezTo>
                  <a:cubicBezTo>
                    <a:pt x="0" y="17354"/>
                    <a:pt x="503" y="14629"/>
                    <a:pt x="1539" y="12171"/>
                  </a:cubicBezTo>
                  <a:cubicBezTo>
                    <a:pt x="2546" y="9713"/>
                    <a:pt x="3967" y="7552"/>
                    <a:pt x="5773" y="5745"/>
                  </a:cubicBezTo>
                  <a:cubicBezTo>
                    <a:pt x="7579" y="3939"/>
                    <a:pt x="9681" y="2517"/>
                    <a:pt x="12108" y="1510"/>
                  </a:cubicBezTo>
                  <a:cubicBezTo>
                    <a:pt x="14506" y="504"/>
                    <a:pt x="17111" y="0"/>
                    <a:pt x="19835" y="0"/>
                  </a:cubicBezTo>
                  <a:cubicBezTo>
                    <a:pt x="21967" y="0"/>
                    <a:pt x="24039" y="296"/>
                    <a:pt x="26052" y="918"/>
                  </a:cubicBezTo>
                  <a:cubicBezTo>
                    <a:pt x="28065" y="1599"/>
                    <a:pt x="29871" y="2458"/>
                    <a:pt x="31499" y="3554"/>
                  </a:cubicBezTo>
                  <a:close/>
                </a:path>
              </a:pathLst>
            </a:custGeom>
            <a:solidFill>
              <a:srgbClr val="FFFFFF"/>
            </a:solidFill>
            <a:ln w="2959" cap="flat">
              <a:noFill/>
              <a:prstDash val="solid"/>
              <a:miter/>
            </a:ln>
          </p:spPr>
          <p:txBody>
            <a:bodyPr rtlCol="0" anchor="ctr"/>
            <a:lstStyle/>
            <a:p>
              <a:endParaRPr lang="en-US" sz="2689"/>
            </a:p>
          </p:txBody>
        </p:sp>
        <p:sp>
          <p:nvSpPr>
            <p:cNvPr id="89" name="Graphic 6">
              <a:extLst>
                <a:ext uri="{FF2B5EF4-FFF2-40B4-BE49-F238E27FC236}">
                  <a16:creationId xmlns:a16="http://schemas.microsoft.com/office/drawing/2014/main" id="{ECA56B89-4428-BBB1-4B4E-7559F890F60F}"/>
                </a:ext>
              </a:extLst>
            </p:cNvPr>
            <p:cNvSpPr/>
            <p:nvPr/>
          </p:nvSpPr>
          <p:spPr>
            <a:xfrm>
              <a:off x="910557" y="3127471"/>
              <a:ext cx="33293" cy="39801"/>
            </a:xfrm>
            <a:custGeom>
              <a:avLst/>
              <a:gdLst>
                <a:gd name="connsiteX0" fmla="*/ 16922 w 33293"/>
                <a:gd name="connsiteY0" fmla="*/ 4501 h 39801"/>
                <a:gd name="connsiteX1" fmla="*/ 3185 w 33293"/>
                <a:gd name="connsiteY1" fmla="*/ 38646 h 39801"/>
                <a:gd name="connsiteX2" fmla="*/ 2564 w 33293"/>
                <a:gd name="connsiteY2" fmla="*/ 39505 h 39801"/>
                <a:gd name="connsiteX3" fmla="*/ 1646 w 33293"/>
                <a:gd name="connsiteY3" fmla="*/ 39801 h 39801"/>
                <a:gd name="connsiteX4" fmla="*/ 462 w 33293"/>
                <a:gd name="connsiteY4" fmla="*/ 39387 h 39801"/>
                <a:gd name="connsiteX5" fmla="*/ 18 w 33293"/>
                <a:gd name="connsiteY5" fmla="*/ 38350 h 39801"/>
                <a:gd name="connsiteX6" fmla="*/ 77 w 33293"/>
                <a:gd name="connsiteY6" fmla="*/ 37669 h 39801"/>
                <a:gd name="connsiteX7" fmla="*/ 14998 w 33293"/>
                <a:gd name="connsiteY7" fmla="*/ 1155 h 39801"/>
                <a:gd name="connsiteX8" fmla="*/ 15708 w 33293"/>
                <a:gd name="connsiteY8" fmla="*/ 266 h 39801"/>
                <a:gd name="connsiteX9" fmla="*/ 16685 w 33293"/>
                <a:gd name="connsiteY9" fmla="*/ 0 h 39801"/>
                <a:gd name="connsiteX10" fmla="*/ 17662 w 33293"/>
                <a:gd name="connsiteY10" fmla="*/ 326 h 39801"/>
                <a:gd name="connsiteX11" fmla="*/ 18313 w 33293"/>
                <a:gd name="connsiteY11" fmla="*/ 1155 h 39801"/>
                <a:gd name="connsiteX12" fmla="*/ 33175 w 33293"/>
                <a:gd name="connsiteY12" fmla="*/ 37491 h 39801"/>
                <a:gd name="connsiteX13" fmla="*/ 33293 w 33293"/>
                <a:gd name="connsiteY13" fmla="*/ 38172 h 39801"/>
                <a:gd name="connsiteX14" fmla="*/ 32790 w 33293"/>
                <a:gd name="connsiteY14" fmla="*/ 39387 h 39801"/>
                <a:gd name="connsiteX15" fmla="*/ 31606 w 33293"/>
                <a:gd name="connsiteY15" fmla="*/ 39801 h 39801"/>
                <a:gd name="connsiteX16" fmla="*/ 30629 w 33293"/>
                <a:gd name="connsiteY16" fmla="*/ 39505 h 39801"/>
                <a:gd name="connsiteX17" fmla="*/ 29977 w 33293"/>
                <a:gd name="connsiteY17" fmla="*/ 38676 h 39801"/>
                <a:gd name="connsiteX18" fmla="*/ 15915 w 33293"/>
                <a:gd name="connsiteY18" fmla="*/ 4324 h 39801"/>
                <a:gd name="connsiteX19" fmla="*/ 16922 w 33293"/>
                <a:gd name="connsiteY19" fmla="*/ 4501 h 39801"/>
                <a:gd name="connsiteX20" fmla="*/ 6472 w 33293"/>
                <a:gd name="connsiteY20" fmla="*/ 28281 h 39801"/>
                <a:gd name="connsiteX21" fmla="*/ 7892 w 33293"/>
                <a:gd name="connsiteY21" fmla="*/ 24935 h 39801"/>
                <a:gd name="connsiteX22" fmla="*/ 25389 w 33293"/>
                <a:gd name="connsiteY22" fmla="*/ 24935 h 39801"/>
                <a:gd name="connsiteX23" fmla="*/ 26070 w 33293"/>
                <a:gd name="connsiteY23" fmla="*/ 28281 h 39801"/>
                <a:gd name="connsiteX24" fmla="*/ 6472 w 33293"/>
                <a:gd name="connsiteY24" fmla="*/ 28281 h 3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293" h="39801">
                  <a:moveTo>
                    <a:pt x="16922" y="4501"/>
                  </a:moveTo>
                  <a:lnTo>
                    <a:pt x="3185" y="38646"/>
                  </a:lnTo>
                  <a:cubicBezTo>
                    <a:pt x="3037" y="39031"/>
                    <a:pt x="2830" y="39298"/>
                    <a:pt x="2564" y="39505"/>
                  </a:cubicBezTo>
                  <a:cubicBezTo>
                    <a:pt x="2297" y="39683"/>
                    <a:pt x="2001" y="39801"/>
                    <a:pt x="1646" y="39801"/>
                  </a:cubicBezTo>
                  <a:cubicBezTo>
                    <a:pt x="1113" y="39801"/>
                    <a:pt x="728" y="39653"/>
                    <a:pt x="462" y="39387"/>
                  </a:cubicBezTo>
                  <a:cubicBezTo>
                    <a:pt x="195" y="39090"/>
                    <a:pt x="47" y="38765"/>
                    <a:pt x="18" y="38350"/>
                  </a:cubicBezTo>
                  <a:cubicBezTo>
                    <a:pt x="-12" y="38172"/>
                    <a:pt x="-12" y="37936"/>
                    <a:pt x="77" y="37669"/>
                  </a:cubicBezTo>
                  <a:lnTo>
                    <a:pt x="14998" y="1155"/>
                  </a:lnTo>
                  <a:cubicBezTo>
                    <a:pt x="15175" y="740"/>
                    <a:pt x="15412" y="444"/>
                    <a:pt x="15708" y="266"/>
                  </a:cubicBezTo>
                  <a:cubicBezTo>
                    <a:pt x="16004" y="89"/>
                    <a:pt x="16330" y="0"/>
                    <a:pt x="16685" y="0"/>
                  </a:cubicBezTo>
                  <a:cubicBezTo>
                    <a:pt x="17070" y="0"/>
                    <a:pt x="17396" y="118"/>
                    <a:pt x="17662" y="326"/>
                  </a:cubicBezTo>
                  <a:cubicBezTo>
                    <a:pt x="17958" y="533"/>
                    <a:pt x="18165" y="800"/>
                    <a:pt x="18313" y="1155"/>
                  </a:cubicBezTo>
                  <a:lnTo>
                    <a:pt x="33175" y="37491"/>
                  </a:lnTo>
                  <a:cubicBezTo>
                    <a:pt x="33264" y="37728"/>
                    <a:pt x="33293" y="37936"/>
                    <a:pt x="33293" y="38172"/>
                  </a:cubicBezTo>
                  <a:cubicBezTo>
                    <a:pt x="33293" y="38705"/>
                    <a:pt x="33116" y="39090"/>
                    <a:pt x="32790" y="39387"/>
                  </a:cubicBezTo>
                  <a:cubicBezTo>
                    <a:pt x="32464" y="39653"/>
                    <a:pt x="32050" y="39801"/>
                    <a:pt x="31606" y="39801"/>
                  </a:cubicBezTo>
                  <a:cubicBezTo>
                    <a:pt x="31221" y="39801"/>
                    <a:pt x="30895" y="39712"/>
                    <a:pt x="30629" y="39505"/>
                  </a:cubicBezTo>
                  <a:cubicBezTo>
                    <a:pt x="30333" y="39298"/>
                    <a:pt x="30125" y="39031"/>
                    <a:pt x="29977" y="38676"/>
                  </a:cubicBezTo>
                  <a:lnTo>
                    <a:pt x="15915" y="4324"/>
                  </a:lnTo>
                  <a:lnTo>
                    <a:pt x="16922" y="4501"/>
                  </a:lnTo>
                  <a:close/>
                  <a:moveTo>
                    <a:pt x="6472" y="28281"/>
                  </a:moveTo>
                  <a:lnTo>
                    <a:pt x="7892" y="24935"/>
                  </a:lnTo>
                  <a:lnTo>
                    <a:pt x="25389" y="24935"/>
                  </a:lnTo>
                  <a:lnTo>
                    <a:pt x="26070" y="28281"/>
                  </a:lnTo>
                  <a:lnTo>
                    <a:pt x="6472" y="28281"/>
                  </a:lnTo>
                  <a:close/>
                </a:path>
              </a:pathLst>
            </a:custGeom>
            <a:solidFill>
              <a:srgbClr val="FFFFFF"/>
            </a:solidFill>
            <a:ln w="2959" cap="flat">
              <a:noFill/>
              <a:prstDash val="solid"/>
              <a:miter/>
            </a:ln>
          </p:spPr>
          <p:txBody>
            <a:bodyPr rtlCol="0" anchor="ctr"/>
            <a:lstStyle/>
            <a:p>
              <a:endParaRPr lang="en-US" sz="2689"/>
            </a:p>
          </p:txBody>
        </p:sp>
        <p:sp>
          <p:nvSpPr>
            <p:cNvPr id="90" name="Graphic 6">
              <a:extLst>
                <a:ext uri="{FF2B5EF4-FFF2-40B4-BE49-F238E27FC236}">
                  <a16:creationId xmlns:a16="http://schemas.microsoft.com/office/drawing/2014/main" id="{374DE50B-A8D8-8F74-03B1-21B416AF6260}"/>
                </a:ext>
              </a:extLst>
            </p:cNvPr>
            <p:cNvSpPr/>
            <p:nvPr/>
          </p:nvSpPr>
          <p:spPr>
            <a:xfrm>
              <a:off x="948705" y="3127619"/>
              <a:ext cx="23950" cy="39534"/>
            </a:xfrm>
            <a:custGeom>
              <a:avLst/>
              <a:gdLst>
                <a:gd name="connsiteX0" fmla="*/ 1747 w 23950"/>
                <a:gd name="connsiteY0" fmla="*/ 39535 h 39534"/>
                <a:gd name="connsiteX1" fmla="*/ 474 w 23950"/>
                <a:gd name="connsiteY1" fmla="*/ 39031 h 39534"/>
                <a:gd name="connsiteX2" fmla="*/ 0 w 23950"/>
                <a:gd name="connsiteY2" fmla="*/ 37847 h 39534"/>
                <a:gd name="connsiteX3" fmla="*/ 0 w 23950"/>
                <a:gd name="connsiteY3" fmla="*/ 1688 h 39534"/>
                <a:gd name="connsiteX4" fmla="*/ 503 w 23950"/>
                <a:gd name="connsiteY4" fmla="*/ 503 h 39534"/>
                <a:gd name="connsiteX5" fmla="*/ 1687 w 23950"/>
                <a:gd name="connsiteY5" fmla="*/ 0 h 39534"/>
                <a:gd name="connsiteX6" fmla="*/ 22263 w 23950"/>
                <a:gd name="connsiteY6" fmla="*/ 0 h 39534"/>
                <a:gd name="connsiteX7" fmla="*/ 23476 w 23950"/>
                <a:gd name="connsiteY7" fmla="*/ 474 h 39534"/>
                <a:gd name="connsiteX8" fmla="*/ 23950 w 23950"/>
                <a:gd name="connsiteY8" fmla="*/ 1688 h 39534"/>
                <a:gd name="connsiteX9" fmla="*/ 23476 w 23950"/>
                <a:gd name="connsiteY9" fmla="*/ 2843 h 39534"/>
                <a:gd name="connsiteX10" fmla="*/ 22263 w 23950"/>
                <a:gd name="connsiteY10" fmla="*/ 3317 h 39534"/>
                <a:gd name="connsiteX11" fmla="*/ 3227 w 23950"/>
                <a:gd name="connsiteY11" fmla="*/ 3317 h 39534"/>
                <a:gd name="connsiteX12" fmla="*/ 3464 w 23950"/>
                <a:gd name="connsiteY12" fmla="*/ 2991 h 39534"/>
                <a:gd name="connsiteX13" fmla="*/ 3464 w 23950"/>
                <a:gd name="connsiteY13" fmla="*/ 18035 h 39534"/>
                <a:gd name="connsiteX14" fmla="*/ 3168 w 23950"/>
                <a:gd name="connsiteY14" fmla="*/ 17531 h 39534"/>
                <a:gd name="connsiteX15" fmla="*/ 19717 w 23950"/>
                <a:gd name="connsiteY15" fmla="*/ 17531 h 39534"/>
                <a:gd name="connsiteX16" fmla="*/ 20930 w 23950"/>
                <a:gd name="connsiteY16" fmla="*/ 18005 h 39534"/>
                <a:gd name="connsiteX17" fmla="*/ 21404 w 23950"/>
                <a:gd name="connsiteY17" fmla="*/ 19160 h 39534"/>
                <a:gd name="connsiteX18" fmla="*/ 20930 w 23950"/>
                <a:gd name="connsiteY18" fmla="*/ 20345 h 39534"/>
                <a:gd name="connsiteX19" fmla="*/ 19717 w 23950"/>
                <a:gd name="connsiteY19" fmla="*/ 20789 h 39534"/>
                <a:gd name="connsiteX20" fmla="*/ 3049 w 23950"/>
                <a:gd name="connsiteY20" fmla="*/ 20789 h 39534"/>
                <a:gd name="connsiteX21" fmla="*/ 3434 w 23950"/>
                <a:gd name="connsiteY21" fmla="*/ 20345 h 39534"/>
                <a:gd name="connsiteX22" fmla="*/ 3434 w 23950"/>
                <a:gd name="connsiteY22" fmla="*/ 37847 h 39534"/>
                <a:gd name="connsiteX23" fmla="*/ 2960 w 23950"/>
                <a:gd name="connsiteY23" fmla="*/ 39031 h 39534"/>
                <a:gd name="connsiteX24" fmla="*/ 1747 w 23950"/>
                <a:gd name="connsiteY24" fmla="*/ 39535 h 3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50" h="39534">
                  <a:moveTo>
                    <a:pt x="1747" y="39535"/>
                  </a:moveTo>
                  <a:cubicBezTo>
                    <a:pt x="1214" y="39535"/>
                    <a:pt x="799" y="39357"/>
                    <a:pt x="474" y="39031"/>
                  </a:cubicBezTo>
                  <a:cubicBezTo>
                    <a:pt x="148" y="38705"/>
                    <a:pt x="0" y="38291"/>
                    <a:pt x="0" y="37847"/>
                  </a:cubicBezTo>
                  <a:lnTo>
                    <a:pt x="0" y="1688"/>
                  </a:lnTo>
                  <a:cubicBezTo>
                    <a:pt x="0" y="1244"/>
                    <a:pt x="178" y="829"/>
                    <a:pt x="503" y="503"/>
                  </a:cubicBezTo>
                  <a:cubicBezTo>
                    <a:pt x="829" y="178"/>
                    <a:pt x="1243" y="0"/>
                    <a:pt x="1687" y="0"/>
                  </a:cubicBezTo>
                  <a:lnTo>
                    <a:pt x="22263" y="0"/>
                  </a:lnTo>
                  <a:cubicBezTo>
                    <a:pt x="22766" y="0"/>
                    <a:pt x="23151" y="148"/>
                    <a:pt x="23476" y="474"/>
                  </a:cubicBezTo>
                  <a:cubicBezTo>
                    <a:pt x="23802" y="800"/>
                    <a:pt x="23950" y="1214"/>
                    <a:pt x="23950" y="1688"/>
                  </a:cubicBezTo>
                  <a:cubicBezTo>
                    <a:pt x="23950" y="2132"/>
                    <a:pt x="23802" y="2517"/>
                    <a:pt x="23476" y="2843"/>
                  </a:cubicBezTo>
                  <a:cubicBezTo>
                    <a:pt x="23151" y="3169"/>
                    <a:pt x="22766" y="3317"/>
                    <a:pt x="22263" y="3317"/>
                  </a:cubicBezTo>
                  <a:lnTo>
                    <a:pt x="3227" y="3317"/>
                  </a:lnTo>
                  <a:lnTo>
                    <a:pt x="3464" y="2991"/>
                  </a:lnTo>
                  <a:lnTo>
                    <a:pt x="3464" y="18035"/>
                  </a:lnTo>
                  <a:lnTo>
                    <a:pt x="3168" y="17531"/>
                  </a:lnTo>
                  <a:lnTo>
                    <a:pt x="19717" y="17531"/>
                  </a:lnTo>
                  <a:cubicBezTo>
                    <a:pt x="20220" y="17531"/>
                    <a:pt x="20605" y="17680"/>
                    <a:pt x="20930" y="18005"/>
                  </a:cubicBezTo>
                  <a:cubicBezTo>
                    <a:pt x="21256" y="18331"/>
                    <a:pt x="21404" y="18716"/>
                    <a:pt x="21404" y="19160"/>
                  </a:cubicBezTo>
                  <a:cubicBezTo>
                    <a:pt x="21404" y="19634"/>
                    <a:pt x="21256" y="20049"/>
                    <a:pt x="20930" y="20345"/>
                  </a:cubicBezTo>
                  <a:cubicBezTo>
                    <a:pt x="20605" y="20641"/>
                    <a:pt x="20190" y="20789"/>
                    <a:pt x="19717" y="20789"/>
                  </a:cubicBezTo>
                  <a:lnTo>
                    <a:pt x="3049" y="20789"/>
                  </a:lnTo>
                  <a:lnTo>
                    <a:pt x="3434" y="20345"/>
                  </a:lnTo>
                  <a:lnTo>
                    <a:pt x="3434" y="37847"/>
                  </a:lnTo>
                  <a:cubicBezTo>
                    <a:pt x="3434" y="38291"/>
                    <a:pt x="3286" y="38705"/>
                    <a:pt x="2960" y="39031"/>
                  </a:cubicBezTo>
                  <a:cubicBezTo>
                    <a:pt x="2664" y="39387"/>
                    <a:pt x="2250" y="39535"/>
                    <a:pt x="1747" y="39535"/>
                  </a:cubicBezTo>
                  <a:close/>
                </a:path>
              </a:pathLst>
            </a:custGeom>
            <a:solidFill>
              <a:srgbClr val="FFFFFF"/>
            </a:solidFill>
            <a:ln w="2959" cap="flat">
              <a:noFill/>
              <a:prstDash val="solid"/>
              <a:miter/>
            </a:ln>
          </p:spPr>
          <p:txBody>
            <a:bodyPr rtlCol="0" anchor="ctr"/>
            <a:lstStyle/>
            <a:p>
              <a:endParaRPr lang="en-US" sz="2689"/>
            </a:p>
          </p:txBody>
        </p:sp>
        <p:sp>
          <p:nvSpPr>
            <p:cNvPr id="91" name="Graphic 6">
              <a:extLst>
                <a:ext uri="{FF2B5EF4-FFF2-40B4-BE49-F238E27FC236}">
                  <a16:creationId xmlns:a16="http://schemas.microsoft.com/office/drawing/2014/main" id="{CC12DC0C-9CE4-D7BF-5B36-A173EED622D7}"/>
                </a:ext>
              </a:extLst>
            </p:cNvPr>
            <p:cNvSpPr/>
            <p:nvPr/>
          </p:nvSpPr>
          <p:spPr>
            <a:xfrm>
              <a:off x="977451" y="3127619"/>
              <a:ext cx="24127" cy="39475"/>
            </a:xfrm>
            <a:custGeom>
              <a:avLst/>
              <a:gdLst>
                <a:gd name="connsiteX0" fmla="*/ 1717 w 24127"/>
                <a:gd name="connsiteY0" fmla="*/ 0 h 39475"/>
                <a:gd name="connsiteX1" fmla="*/ 22440 w 24127"/>
                <a:gd name="connsiteY1" fmla="*/ 0 h 39475"/>
                <a:gd name="connsiteX2" fmla="*/ 23624 w 24127"/>
                <a:gd name="connsiteY2" fmla="*/ 474 h 39475"/>
                <a:gd name="connsiteX3" fmla="*/ 24128 w 24127"/>
                <a:gd name="connsiteY3" fmla="*/ 1688 h 39475"/>
                <a:gd name="connsiteX4" fmla="*/ 23624 w 24127"/>
                <a:gd name="connsiteY4" fmla="*/ 2873 h 39475"/>
                <a:gd name="connsiteX5" fmla="*/ 22440 w 24127"/>
                <a:gd name="connsiteY5" fmla="*/ 3317 h 39475"/>
                <a:gd name="connsiteX6" fmla="*/ 3020 w 24127"/>
                <a:gd name="connsiteY6" fmla="*/ 3317 h 39475"/>
                <a:gd name="connsiteX7" fmla="*/ 3582 w 24127"/>
                <a:gd name="connsiteY7" fmla="*/ 2339 h 39475"/>
                <a:gd name="connsiteX8" fmla="*/ 3582 w 24127"/>
                <a:gd name="connsiteY8" fmla="*/ 18213 h 39475"/>
                <a:gd name="connsiteX9" fmla="*/ 2960 w 24127"/>
                <a:gd name="connsiteY9" fmla="*/ 17472 h 39475"/>
                <a:gd name="connsiteX10" fmla="*/ 19894 w 24127"/>
                <a:gd name="connsiteY10" fmla="*/ 17472 h 39475"/>
                <a:gd name="connsiteX11" fmla="*/ 21078 w 24127"/>
                <a:gd name="connsiteY11" fmla="*/ 17976 h 39475"/>
                <a:gd name="connsiteX12" fmla="*/ 21582 w 24127"/>
                <a:gd name="connsiteY12" fmla="*/ 19160 h 39475"/>
                <a:gd name="connsiteX13" fmla="*/ 21078 w 24127"/>
                <a:gd name="connsiteY13" fmla="*/ 20345 h 39475"/>
                <a:gd name="connsiteX14" fmla="*/ 19894 w 24127"/>
                <a:gd name="connsiteY14" fmla="*/ 20789 h 39475"/>
                <a:gd name="connsiteX15" fmla="*/ 3049 w 24127"/>
                <a:gd name="connsiteY15" fmla="*/ 20789 h 39475"/>
                <a:gd name="connsiteX16" fmla="*/ 3552 w 24127"/>
                <a:gd name="connsiteY16" fmla="*/ 20226 h 39475"/>
                <a:gd name="connsiteX17" fmla="*/ 3552 w 24127"/>
                <a:gd name="connsiteY17" fmla="*/ 36514 h 39475"/>
                <a:gd name="connsiteX18" fmla="*/ 3256 w 24127"/>
                <a:gd name="connsiteY18" fmla="*/ 36159 h 39475"/>
                <a:gd name="connsiteX19" fmla="*/ 22411 w 24127"/>
                <a:gd name="connsiteY19" fmla="*/ 36159 h 39475"/>
                <a:gd name="connsiteX20" fmla="*/ 23595 w 24127"/>
                <a:gd name="connsiteY20" fmla="*/ 36662 h 39475"/>
                <a:gd name="connsiteX21" fmla="*/ 24098 w 24127"/>
                <a:gd name="connsiteY21" fmla="*/ 37847 h 39475"/>
                <a:gd name="connsiteX22" fmla="*/ 23595 w 24127"/>
                <a:gd name="connsiteY22" fmla="*/ 39031 h 39475"/>
                <a:gd name="connsiteX23" fmla="*/ 22411 w 24127"/>
                <a:gd name="connsiteY23" fmla="*/ 39475 h 39475"/>
                <a:gd name="connsiteX24" fmla="*/ 1687 w 24127"/>
                <a:gd name="connsiteY24" fmla="*/ 39475 h 39475"/>
                <a:gd name="connsiteX25" fmla="*/ 503 w 24127"/>
                <a:gd name="connsiteY25" fmla="*/ 38972 h 39475"/>
                <a:gd name="connsiteX26" fmla="*/ 0 w 24127"/>
                <a:gd name="connsiteY26" fmla="*/ 37787 h 39475"/>
                <a:gd name="connsiteX27" fmla="*/ 0 w 24127"/>
                <a:gd name="connsiteY27" fmla="*/ 1629 h 39475"/>
                <a:gd name="connsiteX28" fmla="*/ 503 w 24127"/>
                <a:gd name="connsiteY28" fmla="*/ 444 h 39475"/>
                <a:gd name="connsiteX29" fmla="*/ 1717 w 24127"/>
                <a:gd name="connsiteY29" fmla="*/ 0 h 3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127" h="39475">
                  <a:moveTo>
                    <a:pt x="1717" y="0"/>
                  </a:moveTo>
                  <a:lnTo>
                    <a:pt x="22440" y="0"/>
                  </a:lnTo>
                  <a:cubicBezTo>
                    <a:pt x="22884" y="0"/>
                    <a:pt x="23299" y="148"/>
                    <a:pt x="23624" y="474"/>
                  </a:cubicBezTo>
                  <a:cubicBezTo>
                    <a:pt x="23950" y="800"/>
                    <a:pt x="24128" y="1214"/>
                    <a:pt x="24128" y="1688"/>
                  </a:cubicBezTo>
                  <a:cubicBezTo>
                    <a:pt x="24128" y="2191"/>
                    <a:pt x="23950" y="2576"/>
                    <a:pt x="23624" y="2873"/>
                  </a:cubicBezTo>
                  <a:cubicBezTo>
                    <a:pt x="23299" y="3169"/>
                    <a:pt x="22884" y="3317"/>
                    <a:pt x="22440" y="3317"/>
                  </a:cubicBezTo>
                  <a:lnTo>
                    <a:pt x="3020" y="3317"/>
                  </a:lnTo>
                  <a:lnTo>
                    <a:pt x="3582" y="2339"/>
                  </a:lnTo>
                  <a:lnTo>
                    <a:pt x="3582" y="18213"/>
                  </a:lnTo>
                  <a:lnTo>
                    <a:pt x="2960" y="17472"/>
                  </a:lnTo>
                  <a:lnTo>
                    <a:pt x="19894" y="17472"/>
                  </a:lnTo>
                  <a:cubicBezTo>
                    <a:pt x="20338" y="17472"/>
                    <a:pt x="20753" y="17650"/>
                    <a:pt x="21078" y="17976"/>
                  </a:cubicBezTo>
                  <a:cubicBezTo>
                    <a:pt x="21404" y="18331"/>
                    <a:pt x="21582" y="18716"/>
                    <a:pt x="21582" y="19160"/>
                  </a:cubicBezTo>
                  <a:cubicBezTo>
                    <a:pt x="21582" y="19664"/>
                    <a:pt x="21404" y="20049"/>
                    <a:pt x="21078" y="20345"/>
                  </a:cubicBezTo>
                  <a:cubicBezTo>
                    <a:pt x="20753" y="20641"/>
                    <a:pt x="20338" y="20789"/>
                    <a:pt x="19894" y="20789"/>
                  </a:cubicBezTo>
                  <a:lnTo>
                    <a:pt x="3049" y="20789"/>
                  </a:lnTo>
                  <a:lnTo>
                    <a:pt x="3552" y="20226"/>
                  </a:lnTo>
                  <a:lnTo>
                    <a:pt x="3552" y="36514"/>
                  </a:lnTo>
                  <a:lnTo>
                    <a:pt x="3256" y="36159"/>
                  </a:lnTo>
                  <a:lnTo>
                    <a:pt x="22411" y="36159"/>
                  </a:lnTo>
                  <a:cubicBezTo>
                    <a:pt x="22855" y="36159"/>
                    <a:pt x="23269" y="36336"/>
                    <a:pt x="23595" y="36662"/>
                  </a:cubicBezTo>
                  <a:cubicBezTo>
                    <a:pt x="23920" y="36988"/>
                    <a:pt x="24098" y="37402"/>
                    <a:pt x="24098" y="37847"/>
                  </a:cubicBezTo>
                  <a:cubicBezTo>
                    <a:pt x="24098" y="38321"/>
                    <a:pt x="23920" y="38735"/>
                    <a:pt x="23595" y="39031"/>
                  </a:cubicBezTo>
                  <a:cubicBezTo>
                    <a:pt x="23269" y="39327"/>
                    <a:pt x="22855" y="39475"/>
                    <a:pt x="22411" y="39475"/>
                  </a:cubicBezTo>
                  <a:lnTo>
                    <a:pt x="1687" y="39475"/>
                  </a:lnTo>
                  <a:cubicBezTo>
                    <a:pt x="1243" y="39475"/>
                    <a:pt x="829" y="39298"/>
                    <a:pt x="503" y="38972"/>
                  </a:cubicBezTo>
                  <a:cubicBezTo>
                    <a:pt x="178" y="38646"/>
                    <a:pt x="0" y="38232"/>
                    <a:pt x="0" y="37787"/>
                  </a:cubicBezTo>
                  <a:lnTo>
                    <a:pt x="0" y="1629"/>
                  </a:lnTo>
                  <a:cubicBezTo>
                    <a:pt x="0" y="1185"/>
                    <a:pt x="178" y="770"/>
                    <a:pt x="503" y="444"/>
                  </a:cubicBezTo>
                  <a:cubicBezTo>
                    <a:pt x="858" y="178"/>
                    <a:pt x="1273" y="0"/>
                    <a:pt x="1717" y="0"/>
                  </a:cubicBezTo>
                  <a:close/>
                </a:path>
              </a:pathLst>
            </a:custGeom>
            <a:solidFill>
              <a:srgbClr val="FFFFFF"/>
            </a:solidFill>
            <a:ln w="2959" cap="flat">
              <a:noFill/>
              <a:prstDash val="solid"/>
              <a:miter/>
            </a:ln>
          </p:spPr>
          <p:txBody>
            <a:bodyPr rtlCol="0" anchor="ctr"/>
            <a:lstStyle/>
            <a:p>
              <a:endParaRPr lang="en-US" sz="2689"/>
            </a:p>
          </p:txBody>
        </p:sp>
        <p:sp>
          <p:nvSpPr>
            <p:cNvPr id="92" name="Graphic 6">
              <a:extLst>
                <a:ext uri="{FF2B5EF4-FFF2-40B4-BE49-F238E27FC236}">
                  <a16:creationId xmlns:a16="http://schemas.microsoft.com/office/drawing/2014/main" id="{0BCE8530-02B1-92BE-B7EF-B0FB80457CB2}"/>
                </a:ext>
              </a:extLst>
            </p:cNvPr>
            <p:cNvSpPr/>
            <p:nvPr/>
          </p:nvSpPr>
          <p:spPr>
            <a:xfrm>
              <a:off x="854267" y="3140679"/>
              <a:ext cx="7105" cy="13622"/>
            </a:xfrm>
            <a:custGeom>
              <a:avLst/>
              <a:gdLst>
                <a:gd name="connsiteX0" fmla="*/ 7046 w 7105"/>
                <a:gd name="connsiteY0" fmla="*/ 29 h 13622"/>
                <a:gd name="connsiteX1" fmla="*/ 6809 w 7105"/>
                <a:gd name="connsiteY1" fmla="*/ 0 h 13622"/>
                <a:gd name="connsiteX2" fmla="*/ 0 w 7105"/>
                <a:gd name="connsiteY2" fmla="*/ 6811 h 13622"/>
                <a:gd name="connsiteX3" fmla="*/ 6809 w 7105"/>
                <a:gd name="connsiteY3" fmla="*/ 13622 h 13622"/>
                <a:gd name="connsiteX4" fmla="*/ 7105 w 7105"/>
                <a:gd name="connsiteY4" fmla="*/ 13593 h 13622"/>
                <a:gd name="connsiteX5" fmla="*/ 6750 w 7105"/>
                <a:gd name="connsiteY5" fmla="*/ 6456 h 13622"/>
                <a:gd name="connsiteX6" fmla="*/ 7046 w 7105"/>
                <a:gd name="connsiteY6" fmla="*/ 29 h 1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5" h="13622">
                  <a:moveTo>
                    <a:pt x="7046" y="29"/>
                  </a:moveTo>
                  <a:cubicBezTo>
                    <a:pt x="6957" y="29"/>
                    <a:pt x="6868" y="0"/>
                    <a:pt x="6809" y="0"/>
                  </a:cubicBezTo>
                  <a:cubicBezTo>
                    <a:pt x="3049" y="0"/>
                    <a:pt x="0" y="3050"/>
                    <a:pt x="0" y="6811"/>
                  </a:cubicBezTo>
                  <a:cubicBezTo>
                    <a:pt x="0" y="10572"/>
                    <a:pt x="3049" y="13622"/>
                    <a:pt x="6809" y="13622"/>
                  </a:cubicBezTo>
                  <a:cubicBezTo>
                    <a:pt x="6898" y="13622"/>
                    <a:pt x="7016" y="13593"/>
                    <a:pt x="7105" y="13593"/>
                  </a:cubicBezTo>
                  <a:cubicBezTo>
                    <a:pt x="6898" y="11253"/>
                    <a:pt x="6750" y="8855"/>
                    <a:pt x="6750" y="6456"/>
                  </a:cubicBezTo>
                  <a:cubicBezTo>
                    <a:pt x="6779" y="4294"/>
                    <a:pt x="6868" y="2132"/>
                    <a:pt x="7046" y="29"/>
                  </a:cubicBezTo>
                  <a:close/>
                </a:path>
              </a:pathLst>
            </a:custGeom>
            <a:solidFill>
              <a:srgbClr val="F59121"/>
            </a:solidFill>
            <a:ln w="2959" cap="flat">
              <a:noFill/>
              <a:prstDash val="solid"/>
              <a:miter/>
            </a:ln>
          </p:spPr>
          <p:txBody>
            <a:bodyPr rtlCol="0" anchor="ctr"/>
            <a:lstStyle/>
            <a:p>
              <a:endParaRPr lang="en-US" sz="2689"/>
            </a:p>
          </p:txBody>
        </p:sp>
        <p:sp>
          <p:nvSpPr>
            <p:cNvPr id="93" name="Graphic 6">
              <a:extLst>
                <a:ext uri="{FF2B5EF4-FFF2-40B4-BE49-F238E27FC236}">
                  <a16:creationId xmlns:a16="http://schemas.microsoft.com/office/drawing/2014/main" id="{1AC00798-94BC-9588-3A96-CEB55EA89E21}"/>
                </a:ext>
              </a:extLst>
            </p:cNvPr>
            <p:cNvSpPr/>
            <p:nvPr/>
          </p:nvSpPr>
          <p:spPr>
            <a:xfrm>
              <a:off x="861017" y="3140708"/>
              <a:ext cx="6868" cy="13563"/>
            </a:xfrm>
            <a:custGeom>
              <a:avLst/>
              <a:gdLst>
                <a:gd name="connsiteX0" fmla="*/ 6868 w 6868"/>
                <a:gd name="connsiteY0" fmla="*/ 6782 h 13563"/>
                <a:gd name="connsiteX1" fmla="*/ 296 w 6868"/>
                <a:gd name="connsiteY1" fmla="*/ 0 h 13563"/>
                <a:gd name="connsiteX2" fmla="*/ 0 w 6868"/>
                <a:gd name="connsiteY2" fmla="*/ 6426 h 13563"/>
                <a:gd name="connsiteX3" fmla="*/ 355 w 6868"/>
                <a:gd name="connsiteY3" fmla="*/ 13563 h 13563"/>
                <a:gd name="connsiteX4" fmla="*/ 6868 w 6868"/>
                <a:gd name="connsiteY4" fmla="*/ 6782 h 13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 h="13563">
                  <a:moveTo>
                    <a:pt x="6868" y="6782"/>
                  </a:moveTo>
                  <a:cubicBezTo>
                    <a:pt x="6868" y="3110"/>
                    <a:pt x="3937" y="119"/>
                    <a:pt x="296" y="0"/>
                  </a:cubicBezTo>
                  <a:cubicBezTo>
                    <a:pt x="118" y="2132"/>
                    <a:pt x="0" y="4264"/>
                    <a:pt x="0" y="6426"/>
                  </a:cubicBezTo>
                  <a:cubicBezTo>
                    <a:pt x="0" y="8825"/>
                    <a:pt x="118" y="11224"/>
                    <a:pt x="355" y="13563"/>
                  </a:cubicBezTo>
                  <a:cubicBezTo>
                    <a:pt x="3967" y="13415"/>
                    <a:pt x="6868" y="10424"/>
                    <a:pt x="6868" y="6782"/>
                  </a:cubicBezTo>
                  <a:close/>
                </a:path>
              </a:pathLst>
            </a:custGeom>
            <a:solidFill>
              <a:srgbClr val="FFFFFF"/>
            </a:solidFill>
            <a:ln w="2959" cap="flat">
              <a:noFill/>
              <a:prstDash val="solid"/>
              <a:miter/>
            </a:ln>
          </p:spPr>
          <p:txBody>
            <a:bodyPr rtlCol="0" anchor="ctr"/>
            <a:lstStyle/>
            <a:p>
              <a:endParaRPr lang="en-US" sz="2689"/>
            </a:p>
          </p:txBody>
        </p:sp>
      </p:grpSp>
      <p:grpSp>
        <p:nvGrpSpPr>
          <p:cNvPr id="130" name="Group 129">
            <a:extLst>
              <a:ext uri="{FF2B5EF4-FFF2-40B4-BE49-F238E27FC236}">
                <a16:creationId xmlns:a16="http://schemas.microsoft.com/office/drawing/2014/main" id="{E5D06959-8B67-49D2-0387-0D299A302547}"/>
              </a:ext>
            </a:extLst>
          </p:cNvPr>
          <p:cNvGrpSpPr>
            <a:grpSpLocks noChangeAspect="1"/>
          </p:cNvGrpSpPr>
          <p:nvPr userDrawn="1"/>
        </p:nvGrpSpPr>
        <p:grpSpPr>
          <a:xfrm>
            <a:off x="-28231" y="9842213"/>
            <a:ext cx="1957619" cy="480539"/>
            <a:chOff x="50568" y="89987"/>
            <a:chExt cx="2734955" cy="671765"/>
          </a:xfrm>
        </p:grpSpPr>
        <p:sp>
          <p:nvSpPr>
            <p:cNvPr id="131" name="Rectangle 130">
              <a:extLst>
                <a:ext uri="{FF2B5EF4-FFF2-40B4-BE49-F238E27FC236}">
                  <a16:creationId xmlns:a16="http://schemas.microsoft.com/office/drawing/2014/main" id="{34792AFD-25E9-8BD3-A9A5-BD9F22DC9F87}"/>
                </a:ext>
              </a:extLst>
            </p:cNvPr>
            <p:cNvSpPr/>
            <p:nvPr/>
          </p:nvSpPr>
          <p:spPr>
            <a:xfrm>
              <a:off x="50568" y="89987"/>
              <a:ext cx="2734955" cy="671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0961" tIns="55480" rIns="110961" bIns="55480" numCol="1" spcCol="0" rtlCol="0" fromWordArt="0" anchor="ctr" anchorCtr="0" forceAA="0" compatLnSpc="1">
              <a:prstTxWarp prst="textNoShape">
                <a:avLst/>
              </a:prstTxWarp>
              <a:noAutofit/>
            </a:bodyPr>
            <a:lstStyle/>
            <a:p>
              <a:endParaRPr lang="en-GB" sz="2689"/>
            </a:p>
          </p:txBody>
        </p:sp>
        <p:pic>
          <p:nvPicPr>
            <p:cNvPr id="132" name="Picture 131">
              <a:extLst>
                <a:ext uri="{FF2B5EF4-FFF2-40B4-BE49-F238E27FC236}">
                  <a16:creationId xmlns:a16="http://schemas.microsoft.com/office/drawing/2014/main" id="{33015DF0-E7A4-69E9-F403-55EF8CE131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649187" y="257547"/>
              <a:ext cx="1675765" cy="384809"/>
            </a:xfrm>
            <a:prstGeom prst="rect">
              <a:avLst/>
            </a:prstGeom>
            <a:ln>
              <a:noFill/>
            </a:ln>
            <a:extLst>
              <a:ext uri="{53640926-AAD7-44D8-BBD7-CCE9431645EC}">
                <a14:shadowObscured xmlns:a14="http://schemas.microsoft.com/office/drawing/2010/main"/>
              </a:ext>
            </a:extLst>
          </p:spPr>
        </p:pic>
      </p:grpSp>
      <p:sp>
        <p:nvSpPr>
          <p:cNvPr id="133" name="Picture Placeholder 132">
            <a:extLst>
              <a:ext uri="{FF2B5EF4-FFF2-40B4-BE49-F238E27FC236}">
                <a16:creationId xmlns:a16="http://schemas.microsoft.com/office/drawing/2014/main" id="{34C9AA7F-47B5-4C62-A9A6-9343D0CA2274}"/>
              </a:ext>
            </a:extLst>
          </p:cNvPr>
          <p:cNvSpPr>
            <a:spLocks noGrp="1"/>
          </p:cNvSpPr>
          <p:nvPr>
            <p:ph type="pic" sz="quarter" idx="10"/>
          </p:nvPr>
        </p:nvSpPr>
        <p:spPr>
          <a:xfrm>
            <a:off x="-31888" y="2973774"/>
            <a:ext cx="4859919" cy="5841601"/>
          </a:xfrm>
          <a:custGeom>
            <a:avLst/>
            <a:gdLst>
              <a:gd name="connsiteX0" fmla="*/ 1951106 w 4859919"/>
              <a:gd name="connsiteY0" fmla="*/ 0 h 5841601"/>
              <a:gd name="connsiteX1" fmla="*/ 4859919 w 4859919"/>
              <a:gd name="connsiteY1" fmla="*/ 2675315 h 5841601"/>
              <a:gd name="connsiteX2" fmla="*/ 4609342 w 4859919"/>
              <a:gd name="connsiteY2" fmla="*/ 2934692 h 5841601"/>
              <a:gd name="connsiteX3" fmla="*/ 4857892 w 4859919"/>
              <a:gd name="connsiteY3" fmla="*/ 3193870 h 5841601"/>
              <a:gd name="connsiteX4" fmla="*/ 1951106 w 4859919"/>
              <a:gd name="connsiteY4" fmla="*/ 5841601 h 5841601"/>
              <a:gd name="connsiteX5" fmla="*/ 0 w 4859919"/>
              <a:gd name="connsiteY5" fmla="*/ 5093677 h 5841601"/>
              <a:gd name="connsiteX6" fmla="*/ 0 w 4859919"/>
              <a:gd name="connsiteY6" fmla="*/ 748122 h 5841601"/>
              <a:gd name="connsiteX7" fmla="*/ 1951106 w 4859919"/>
              <a:gd name="connsiteY7" fmla="*/ 0 h 584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9919" h="5841601">
                <a:moveTo>
                  <a:pt x="1951106" y="0"/>
                </a:moveTo>
                <a:cubicBezTo>
                  <a:pt x="3480728" y="0"/>
                  <a:pt x="4735038" y="1177242"/>
                  <a:pt x="4859919" y="2675315"/>
                </a:cubicBezTo>
                <a:cubicBezTo>
                  <a:pt x="4720644" y="2680383"/>
                  <a:pt x="4609137" y="2794149"/>
                  <a:pt x="4609342" y="2934692"/>
                </a:cubicBezTo>
                <a:cubicBezTo>
                  <a:pt x="4609342" y="3074419"/>
                  <a:pt x="4719630" y="3187584"/>
                  <a:pt x="4857892" y="3193870"/>
                </a:cubicBezTo>
                <a:cubicBezTo>
                  <a:pt x="4720240" y="4678959"/>
                  <a:pt x="3471607" y="5841601"/>
                  <a:pt x="1951106" y="5841601"/>
                </a:cubicBezTo>
                <a:cubicBezTo>
                  <a:pt x="1200991" y="5841601"/>
                  <a:pt x="517172" y="5558694"/>
                  <a:pt x="0" y="5093677"/>
                </a:cubicBezTo>
                <a:lnTo>
                  <a:pt x="0" y="748122"/>
                </a:lnTo>
                <a:cubicBezTo>
                  <a:pt x="517172" y="283105"/>
                  <a:pt x="1200991" y="0"/>
                  <a:pt x="1951106" y="0"/>
                </a:cubicBez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42" name="Text Placeholder 32">
            <a:extLst>
              <a:ext uri="{FF2B5EF4-FFF2-40B4-BE49-F238E27FC236}">
                <a16:creationId xmlns:a16="http://schemas.microsoft.com/office/drawing/2014/main" id="{D9591AA5-9A27-26B1-97A1-F3E76EA90490}"/>
              </a:ext>
            </a:extLst>
          </p:cNvPr>
          <p:cNvSpPr>
            <a:spLocks noGrp="1"/>
          </p:cNvSpPr>
          <p:nvPr>
            <p:ph type="body" sz="quarter" idx="22" hasCustomPrompt="1"/>
          </p:nvPr>
        </p:nvSpPr>
        <p:spPr>
          <a:xfrm>
            <a:off x="302072" y="1531422"/>
            <a:ext cx="8271132" cy="1038225"/>
          </a:xfrm>
          <a:prstGeom prst="rect">
            <a:avLst/>
          </a:prstGeom>
        </p:spPr>
        <p:txBody>
          <a:bodyPr>
            <a:noAutofit/>
          </a:bodyPr>
          <a:lstStyle>
            <a:lvl1pPr marL="0" indent="0">
              <a:lnSpc>
                <a:spcPts val="3120"/>
              </a:lnSpc>
              <a:spcBef>
                <a:spcPts val="0"/>
              </a:spcBef>
              <a:buNone/>
              <a:defRPr sz="10000" b="1" i="0">
                <a:solidFill>
                  <a:srgbClr val="01010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HANDBOOK</a:t>
            </a:r>
            <a:endParaRPr lang="en-US" dirty="0"/>
          </a:p>
        </p:txBody>
      </p:sp>
      <p:sp>
        <p:nvSpPr>
          <p:cNvPr id="143" name="Text Placeholder 32">
            <a:extLst>
              <a:ext uri="{FF2B5EF4-FFF2-40B4-BE49-F238E27FC236}">
                <a16:creationId xmlns:a16="http://schemas.microsoft.com/office/drawing/2014/main" id="{F7C8AAB7-FB3E-B664-A0D9-E5644B50E418}"/>
              </a:ext>
            </a:extLst>
          </p:cNvPr>
          <p:cNvSpPr>
            <a:spLocks noGrp="1"/>
          </p:cNvSpPr>
          <p:nvPr>
            <p:ph type="body" sz="quarter" idx="23" hasCustomPrompt="1"/>
          </p:nvPr>
        </p:nvSpPr>
        <p:spPr>
          <a:xfrm>
            <a:off x="400247" y="505275"/>
            <a:ext cx="8271132" cy="338239"/>
          </a:xfrm>
          <a:prstGeom prst="rect">
            <a:avLst/>
          </a:prstGeom>
        </p:spPr>
        <p:txBody>
          <a:bodyPr>
            <a:noAutofit/>
          </a:bodyPr>
          <a:lstStyle>
            <a:lvl1pPr marL="0" indent="0">
              <a:lnSpc>
                <a:spcPts val="3120"/>
              </a:lnSpc>
              <a:spcBef>
                <a:spcPts val="0"/>
              </a:spcBef>
              <a:buNone/>
              <a:defRPr sz="36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OPERATION</a:t>
            </a:r>
            <a:endParaRPr lang="en-US" dirty="0"/>
          </a:p>
        </p:txBody>
      </p:sp>
      <p:sp>
        <p:nvSpPr>
          <p:cNvPr id="144" name="Text Placeholder 32">
            <a:extLst>
              <a:ext uri="{FF2B5EF4-FFF2-40B4-BE49-F238E27FC236}">
                <a16:creationId xmlns:a16="http://schemas.microsoft.com/office/drawing/2014/main" id="{BD3E5B55-EF48-B92E-1A08-812AE218E6B9}"/>
              </a:ext>
            </a:extLst>
          </p:cNvPr>
          <p:cNvSpPr>
            <a:spLocks noGrp="1"/>
          </p:cNvSpPr>
          <p:nvPr>
            <p:ph type="body" sz="quarter" idx="24" hasCustomPrompt="1"/>
          </p:nvPr>
        </p:nvSpPr>
        <p:spPr>
          <a:xfrm>
            <a:off x="3730666" y="2033480"/>
            <a:ext cx="3422537" cy="725565"/>
          </a:xfrm>
          <a:prstGeom prst="rect">
            <a:avLst/>
          </a:prstGeom>
        </p:spPr>
        <p:txBody>
          <a:bodyPr>
            <a:noAutofit/>
          </a:bodyPr>
          <a:lstStyle>
            <a:lvl1pPr marL="0" indent="0">
              <a:lnSpc>
                <a:spcPts val="2320"/>
              </a:lnSpc>
              <a:spcBef>
                <a:spcPts val="0"/>
              </a:spcBef>
              <a:buNone/>
              <a:defRPr lang="en-IE" sz="2400" b="0">
                <a:solidFill>
                  <a:schemeClr val="tx1"/>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FOR ENTREPRENEURSHIP CAFE FACILITATOR</a:t>
            </a:r>
          </a:p>
        </p:txBody>
      </p:sp>
    </p:spTree>
    <p:extLst>
      <p:ext uri="{BB962C8B-B14F-4D97-AF65-F5344CB8AC3E}">
        <p14:creationId xmlns:p14="http://schemas.microsoft.com/office/powerpoint/2010/main" val="3717669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03">
    <p:spTree>
      <p:nvGrpSpPr>
        <p:cNvPr id="1" name=""/>
        <p:cNvGrpSpPr/>
        <p:nvPr/>
      </p:nvGrpSpPr>
      <p:grpSpPr>
        <a:xfrm>
          <a:off x="0" y="0"/>
          <a:ext cx="0" cy="0"/>
          <a:chOff x="0" y="0"/>
          <a:chExt cx="0" cy="0"/>
        </a:xfrm>
      </p:grpSpPr>
      <p:sp>
        <p:nvSpPr>
          <p:cNvPr id="52" name="Slide Number Placeholder 6">
            <a:extLst>
              <a:ext uri="{FF2B5EF4-FFF2-40B4-BE49-F238E27FC236}">
                <a16:creationId xmlns:a16="http://schemas.microsoft.com/office/drawing/2014/main" id="{7578F31D-24EB-8A47-B3F4-3CFC6CFBC573}"/>
              </a:ext>
            </a:extLst>
          </p:cNvPr>
          <p:cNvSpPr>
            <a:spLocks noGrp="1"/>
          </p:cNvSpPr>
          <p:nvPr>
            <p:ph type="sldNum" sz="quarter" idx="12"/>
          </p:nvPr>
        </p:nvSpPr>
        <p:spPr>
          <a:xfrm>
            <a:off x="5621412" y="10072047"/>
            <a:ext cx="1661506" cy="569240"/>
          </a:xfrm>
          <a:prstGeom prst="rect">
            <a:avLst/>
          </a:prstGeom>
        </p:spPr>
        <p:txBody>
          <a:bodyPr/>
          <a:lstStyle>
            <a:lvl1pPr>
              <a:defRPr b="0" i="0">
                <a:latin typeface="Calibri" panose="020F0502020204030204" pitchFamily="34" charset="0"/>
                <a:cs typeface="Calibri" panose="020F0502020204030204" pitchFamily="34" charset="0"/>
              </a:defRPr>
            </a:lvl1pPr>
          </a:lstStyle>
          <a:p>
            <a:fld id="{5E760C49-C21F-C349-B509-93C281143DFD}" type="slidenum">
              <a:rPr lang="en-US" smtClean="0"/>
              <a:pPr/>
              <a:t>‹#›</a:t>
            </a:fld>
            <a:endParaRPr lang="en-US" dirty="0"/>
          </a:p>
        </p:txBody>
      </p:sp>
      <p:sp>
        <p:nvSpPr>
          <p:cNvPr id="55" name="Rectangle 54">
            <a:extLst>
              <a:ext uri="{FF2B5EF4-FFF2-40B4-BE49-F238E27FC236}">
                <a16:creationId xmlns:a16="http://schemas.microsoft.com/office/drawing/2014/main" id="{CC2A3EF2-7C74-8147-92B8-B39135D4BC24}"/>
              </a:ext>
            </a:extLst>
          </p:cNvPr>
          <p:cNvSpPr/>
          <p:nvPr userDrawn="1"/>
        </p:nvSpPr>
        <p:spPr>
          <a:xfrm>
            <a:off x="1" y="6975110"/>
            <a:ext cx="7559674" cy="2418272"/>
          </a:xfrm>
          <a:prstGeom prst="rect">
            <a:avLst/>
          </a:prstGeom>
          <a:solidFill>
            <a:srgbClr val="F591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5" name="Text Placeholder 32">
            <a:extLst>
              <a:ext uri="{FF2B5EF4-FFF2-40B4-BE49-F238E27FC236}">
                <a16:creationId xmlns:a16="http://schemas.microsoft.com/office/drawing/2014/main" id="{2E24AB6B-C581-FA4A-AF1F-EFAA0BB39C30}"/>
              </a:ext>
            </a:extLst>
          </p:cNvPr>
          <p:cNvSpPr>
            <a:spLocks noGrp="1"/>
          </p:cNvSpPr>
          <p:nvPr>
            <p:ph type="body" sz="quarter" idx="30" hasCustomPrompt="1"/>
          </p:nvPr>
        </p:nvSpPr>
        <p:spPr>
          <a:xfrm>
            <a:off x="634225" y="616685"/>
            <a:ext cx="4436116" cy="836206"/>
          </a:xfrm>
        </p:spPr>
        <p:txBody>
          <a:bodyPr>
            <a:noAutofit/>
          </a:bodyPr>
          <a:lstStyle>
            <a:lvl1pPr marL="0" indent="0" algn="l">
              <a:lnSpc>
                <a:spcPts val="2440"/>
              </a:lnSpc>
              <a:spcBef>
                <a:spcPts val="0"/>
              </a:spcBef>
              <a:buNone/>
              <a:defRPr sz="24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585A43E2-CD37-E64D-8E45-6EAB2BB6EB4D}"/>
              </a:ext>
            </a:extLst>
          </p:cNvPr>
          <p:cNvSpPr>
            <a:spLocks noGrp="1"/>
          </p:cNvSpPr>
          <p:nvPr>
            <p:ph type="body" sz="quarter" idx="32" hasCustomPrompt="1"/>
          </p:nvPr>
        </p:nvSpPr>
        <p:spPr>
          <a:xfrm>
            <a:off x="634225" y="1688777"/>
            <a:ext cx="6361551" cy="4812206"/>
          </a:xfrm>
        </p:spPr>
        <p:txBody>
          <a:bodyPr numCol="2" spcCol="288000" anchor="t">
            <a:noAutofit/>
          </a:bodyPr>
          <a:lstStyle>
            <a:lvl1pPr marL="0" indent="0" algn="just">
              <a:lnSpc>
                <a:spcPts val="1200"/>
              </a:lnSpc>
              <a:spcBef>
                <a:spcPts val="0"/>
              </a:spcBef>
              <a:buNone/>
              <a:defRPr sz="115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120" name="Freeform 119">
            <a:extLst>
              <a:ext uri="{FF2B5EF4-FFF2-40B4-BE49-F238E27FC236}">
                <a16:creationId xmlns:a16="http://schemas.microsoft.com/office/drawing/2014/main" id="{70275161-6DB9-7844-9C68-514701B7C87A}"/>
              </a:ext>
            </a:extLst>
          </p:cNvPr>
          <p:cNvSpPr/>
          <p:nvPr userDrawn="1"/>
        </p:nvSpPr>
        <p:spPr>
          <a:xfrm rot="10800000">
            <a:off x="6027846" y="7256332"/>
            <a:ext cx="1090269" cy="789251"/>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w="4485" cap="flat">
            <a:solidFill>
              <a:schemeClr val="tx1"/>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1" name="Freeform 120">
            <a:extLst>
              <a:ext uri="{FF2B5EF4-FFF2-40B4-BE49-F238E27FC236}">
                <a16:creationId xmlns:a16="http://schemas.microsoft.com/office/drawing/2014/main" id="{586C0BC5-8BA5-4646-BE02-28500E06FB02}"/>
              </a:ext>
            </a:extLst>
          </p:cNvPr>
          <p:cNvSpPr/>
          <p:nvPr userDrawn="1"/>
        </p:nvSpPr>
        <p:spPr>
          <a:xfrm>
            <a:off x="444470" y="8063175"/>
            <a:ext cx="1090269" cy="789251"/>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w="4485" cap="flat">
            <a:solidFill>
              <a:schemeClr val="tx1"/>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cxnSp>
        <p:nvCxnSpPr>
          <p:cNvPr id="122" name="Straight Connector 121">
            <a:extLst>
              <a:ext uri="{FF2B5EF4-FFF2-40B4-BE49-F238E27FC236}">
                <a16:creationId xmlns:a16="http://schemas.microsoft.com/office/drawing/2014/main" id="{1D12D6BF-6C66-F74A-86BE-A544B1DDEE87}"/>
              </a:ext>
            </a:extLst>
          </p:cNvPr>
          <p:cNvCxnSpPr>
            <a:cxnSpLocks/>
          </p:cNvCxnSpPr>
          <p:nvPr userDrawn="1"/>
        </p:nvCxnSpPr>
        <p:spPr>
          <a:xfrm flipH="1">
            <a:off x="-2" y="800577"/>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sp>
        <p:nvSpPr>
          <p:cNvPr id="10" name="Text Placeholder 23">
            <a:extLst>
              <a:ext uri="{FF2B5EF4-FFF2-40B4-BE49-F238E27FC236}">
                <a16:creationId xmlns:a16="http://schemas.microsoft.com/office/drawing/2014/main" id="{E6DCA925-F1F2-0002-D517-EAB049A7825C}"/>
              </a:ext>
            </a:extLst>
          </p:cNvPr>
          <p:cNvSpPr>
            <a:spLocks noGrp="1"/>
          </p:cNvSpPr>
          <p:nvPr>
            <p:ph type="body" sz="quarter" idx="16" hasCustomPrompt="1"/>
          </p:nvPr>
        </p:nvSpPr>
        <p:spPr>
          <a:xfrm>
            <a:off x="487896" y="7503959"/>
            <a:ext cx="6627309" cy="1350107"/>
          </a:xfrm>
        </p:spPr>
        <p:txBody>
          <a:bodyPr anchor="ctr">
            <a:normAutofit/>
          </a:bodyPr>
          <a:lstStyle>
            <a:lvl1pPr marL="0" indent="0" algn="ctr">
              <a:buNone/>
              <a:defRPr sz="180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Tree>
    <p:extLst>
      <p:ext uri="{BB962C8B-B14F-4D97-AF65-F5344CB8AC3E}">
        <p14:creationId xmlns:p14="http://schemas.microsoft.com/office/powerpoint/2010/main" val="425872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01">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0A600B2A-A5C3-EE4E-8362-9ACACF014313}"/>
              </a:ext>
            </a:extLst>
          </p:cNvPr>
          <p:cNvSpPr>
            <a:spLocks noGrp="1"/>
          </p:cNvSpPr>
          <p:nvPr>
            <p:ph type="sldNum" sz="quarter" idx="12"/>
          </p:nvPr>
        </p:nvSpPr>
        <p:spPr>
          <a:xfrm>
            <a:off x="5621412" y="10072047"/>
            <a:ext cx="1661506" cy="569240"/>
          </a:xfrm>
          <a:prstGeom prst="rect">
            <a:avLst/>
          </a:prstGeom>
        </p:spPr>
        <p:txBody>
          <a:bodyPr/>
          <a:lstStyle>
            <a:lvl1pPr>
              <a:defRPr b="0" i="0">
                <a:latin typeface="Calibri" panose="020F0502020204030204" pitchFamily="34" charset="0"/>
                <a:cs typeface="Calibri" panose="020F0502020204030204" pitchFamily="34" charset="0"/>
              </a:defRPr>
            </a:lvl1pPr>
          </a:lstStyle>
          <a:p>
            <a:fld id="{5E760C49-C21F-C349-B509-93C281143DFD}" type="slidenum">
              <a:rPr lang="en-US" smtClean="0"/>
              <a:pPr/>
              <a:t>‹#›</a:t>
            </a:fld>
            <a:endParaRPr lang="en-US" dirty="0"/>
          </a:p>
        </p:txBody>
      </p:sp>
      <p:sp>
        <p:nvSpPr>
          <p:cNvPr id="23" name="Text Placeholder 32">
            <a:extLst>
              <a:ext uri="{FF2B5EF4-FFF2-40B4-BE49-F238E27FC236}">
                <a16:creationId xmlns:a16="http://schemas.microsoft.com/office/drawing/2014/main" id="{C68D3FE2-5B9E-E247-B7D0-EB530065FDEB}"/>
              </a:ext>
            </a:extLst>
          </p:cNvPr>
          <p:cNvSpPr>
            <a:spLocks noGrp="1"/>
          </p:cNvSpPr>
          <p:nvPr>
            <p:ph type="body" sz="quarter" idx="30" hasCustomPrompt="1"/>
          </p:nvPr>
        </p:nvSpPr>
        <p:spPr>
          <a:xfrm>
            <a:off x="599061" y="631532"/>
            <a:ext cx="6361550" cy="836206"/>
          </a:xfrm>
        </p:spPr>
        <p:txBody>
          <a:bodyPr>
            <a:noAutofit/>
          </a:bodyPr>
          <a:lstStyle>
            <a:lvl1pPr marL="0" indent="0" algn="l">
              <a:lnSpc>
                <a:spcPts val="2440"/>
              </a:lnSpc>
              <a:spcBef>
                <a:spcPts val="0"/>
              </a:spcBef>
              <a:buNone/>
              <a:defRPr sz="24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5" name="Text Placeholder 32">
            <a:extLst>
              <a:ext uri="{FF2B5EF4-FFF2-40B4-BE49-F238E27FC236}">
                <a16:creationId xmlns:a16="http://schemas.microsoft.com/office/drawing/2014/main" id="{27FFE151-F160-604D-AE76-981BB74E9512}"/>
              </a:ext>
            </a:extLst>
          </p:cNvPr>
          <p:cNvSpPr>
            <a:spLocks noGrp="1"/>
          </p:cNvSpPr>
          <p:nvPr>
            <p:ph type="body" sz="quarter" idx="32" hasCustomPrompt="1"/>
          </p:nvPr>
        </p:nvSpPr>
        <p:spPr>
          <a:xfrm>
            <a:off x="599062" y="5575369"/>
            <a:ext cx="3180776" cy="4294087"/>
          </a:xfrm>
        </p:spPr>
        <p:txBody>
          <a:bodyPr numCol="1" spcCol="288000" anchor="t">
            <a:noAutofit/>
          </a:bodyPr>
          <a:lstStyle>
            <a:lvl1pPr marL="0" indent="0" algn="l">
              <a:lnSpc>
                <a:spcPts val="1200"/>
              </a:lnSpc>
              <a:spcBef>
                <a:spcPts val="0"/>
              </a:spcBef>
              <a:buNone/>
              <a:defRPr sz="115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6" name="Rectangle 5">
            <a:extLst>
              <a:ext uri="{FF2B5EF4-FFF2-40B4-BE49-F238E27FC236}">
                <a16:creationId xmlns:a16="http://schemas.microsoft.com/office/drawing/2014/main" id="{F603A2B6-F55E-FA4D-A161-B9C40CF781E4}"/>
              </a:ext>
            </a:extLst>
          </p:cNvPr>
          <p:cNvSpPr/>
          <p:nvPr userDrawn="1"/>
        </p:nvSpPr>
        <p:spPr>
          <a:xfrm>
            <a:off x="-2" y="2418690"/>
            <a:ext cx="7559677" cy="2697753"/>
          </a:xfrm>
          <a:prstGeom prst="rect">
            <a:avLst/>
          </a:prstGeom>
          <a:solidFill>
            <a:srgbClr val="F591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4D1791F0-E395-264A-A7F4-7679B2A9F5DB}"/>
              </a:ext>
            </a:extLst>
          </p:cNvPr>
          <p:cNvCxnSpPr>
            <a:cxnSpLocks/>
          </p:cNvCxnSpPr>
          <p:nvPr userDrawn="1"/>
        </p:nvCxnSpPr>
        <p:spPr>
          <a:xfrm flipH="1">
            <a:off x="-2" y="800577"/>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sp>
        <p:nvSpPr>
          <p:cNvPr id="42" name="Text Placeholder 32">
            <a:extLst>
              <a:ext uri="{FF2B5EF4-FFF2-40B4-BE49-F238E27FC236}">
                <a16:creationId xmlns:a16="http://schemas.microsoft.com/office/drawing/2014/main" id="{C9ABFB08-864C-274B-999A-101C1EA14247}"/>
              </a:ext>
            </a:extLst>
          </p:cNvPr>
          <p:cNvSpPr>
            <a:spLocks noGrp="1"/>
          </p:cNvSpPr>
          <p:nvPr>
            <p:ph type="body" sz="quarter" idx="34" hasCustomPrompt="1"/>
          </p:nvPr>
        </p:nvSpPr>
        <p:spPr>
          <a:xfrm>
            <a:off x="634224" y="2892917"/>
            <a:ext cx="6361551" cy="1642493"/>
          </a:xfrm>
        </p:spPr>
        <p:txBody>
          <a:bodyPr numCol="2" spcCol="288000" anchor="t">
            <a:noAutofit/>
          </a:bodyPr>
          <a:lstStyle>
            <a:lvl1pPr marL="0" indent="0" algn="just">
              <a:lnSpc>
                <a:spcPts val="1200"/>
              </a:lnSpc>
              <a:spcBef>
                <a:spcPts val="0"/>
              </a:spcBef>
              <a:buNone/>
              <a:defRPr sz="115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17" name="Text Placeholder 32">
            <a:extLst>
              <a:ext uri="{FF2B5EF4-FFF2-40B4-BE49-F238E27FC236}">
                <a16:creationId xmlns:a16="http://schemas.microsoft.com/office/drawing/2014/main" id="{80466EFE-0F79-424C-9638-57B6482B81D9}"/>
              </a:ext>
            </a:extLst>
          </p:cNvPr>
          <p:cNvSpPr>
            <a:spLocks noGrp="1"/>
          </p:cNvSpPr>
          <p:nvPr>
            <p:ph type="body" sz="quarter" idx="35" hasCustomPrompt="1"/>
          </p:nvPr>
        </p:nvSpPr>
        <p:spPr>
          <a:xfrm>
            <a:off x="634224" y="2312169"/>
            <a:ext cx="6361551" cy="403884"/>
          </a:xfrm>
        </p:spPr>
        <p:txBody>
          <a:bodyPr numCol="2" spcCol="288000" anchor="t">
            <a:noAutofit/>
          </a:bodyPr>
          <a:lstStyle>
            <a:lvl1pPr marL="0" indent="0" algn="just">
              <a:lnSpc>
                <a:spcPts val="1100"/>
              </a:lnSpc>
              <a:spcBef>
                <a:spcPts val="0"/>
              </a:spcBef>
              <a:buNone/>
              <a:defRPr sz="1600" b="0" i="0">
                <a:solidFill>
                  <a:schemeClr val="bg1"/>
                </a:solidFill>
                <a:highlight>
                  <a:srgbClr val="000000"/>
                </a:highlight>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18" name="Picture Placeholder 17">
            <a:extLst>
              <a:ext uri="{FF2B5EF4-FFF2-40B4-BE49-F238E27FC236}">
                <a16:creationId xmlns:a16="http://schemas.microsoft.com/office/drawing/2014/main" id="{1A814BD5-7D21-0044-9123-B5ED0B6E814E}"/>
              </a:ext>
            </a:extLst>
          </p:cNvPr>
          <p:cNvSpPr>
            <a:spLocks noGrp="1"/>
          </p:cNvSpPr>
          <p:nvPr>
            <p:ph type="pic" sz="quarter" idx="36"/>
          </p:nvPr>
        </p:nvSpPr>
        <p:spPr>
          <a:xfrm>
            <a:off x="3443354" y="5354718"/>
            <a:ext cx="4116321" cy="4691603"/>
          </a:xfrm>
          <a:custGeom>
            <a:avLst/>
            <a:gdLst>
              <a:gd name="connsiteX0" fmla="*/ 2345802 w 4116321"/>
              <a:gd name="connsiteY0" fmla="*/ 0 h 4691603"/>
              <a:gd name="connsiteX1" fmla="*/ 4004534 w 4116321"/>
              <a:gd name="connsiteY1" fmla="*/ 687069 h 4691603"/>
              <a:gd name="connsiteX2" fmla="*/ 4116321 w 4116321"/>
              <a:gd name="connsiteY2" fmla="*/ 810066 h 4691603"/>
              <a:gd name="connsiteX3" fmla="*/ 4116321 w 4116321"/>
              <a:gd name="connsiteY3" fmla="*/ 3881537 h 4691603"/>
              <a:gd name="connsiteX4" fmla="*/ 4004534 w 4116321"/>
              <a:gd name="connsiteY4" fmla="*/ 4004534 h 4691603"/>
              <a:gd name="connsiteX5" fmla="*/ 2345802 w 4116321"/>
              <a:gd name="connsiteY5" fmla="*/ 4691603 h 4691603"/>
              <a:gd name="connsiteX6" fmla="*/ 0 w 4116321"/>
              <a:gd name="connsiteY6" fmla="*/ 2345802 h 4691603"/>
              <a:gd name="connsiteX7" fmla="*/ 2345802 w 4116321"/>
              <a:gd name="connsiteY7" fmla="*/ 0 h 469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6321" h="4691603">
                <a:moveTo>
                  <a:pt x="2345802" y="0"/>
                </a:moveTo>
                <a:cubicBezTo>
                  <a:pt x="2993577" y="0"/>
                  <a:pt x="3580028" y="262562"/>
                  <a:pt x="4004534" y="687069"/>
                </a:cubicBezTo>
                <a:lnTo>
                  <a:pt x="4116321" y="810066"/>
                </a:lnTo>
                <a:lnTo>
                  <a:pt x="4116321" y="3881537"/>
                </a:lnTo>
                <a:lnTo>
                  <a:pt x="4004534" y="4004534"/>
                </a:lnTo>
                <a:cubicBezTo>
                  <a:pt x="3580028" y="4429040"/>
                  <a:pt x="2993577" y="4691603"/>
                  <a:pt x="2345802" y="4691603"/>
                </a:cubicBezTo>
                <a:cubicBezTo>
                  <a:pt x="1050251" y="4691603"/>
                  <a:pt x="0" y="3641352"/>
                  <a:pt x="0" y="2345802"/>
                </a:cubicBezTo>
                <a:cubicBezTo>
                  <a:pt x="0" y="1050251"/>
                  <a:pt x="1050251" y="0"/>
                  <a:pt x="2345802" y="0"/>
                </a:cubicBezTo>
                <a:close/>
              </a:path>
            </a:pathLst>
          </a:custGeom>
        </p:spPr>
        <p:txBody>
          <a:bodyPr wrap="square">
            <a:noAutofit/>
          </a:bodyPr>
          <a:lstStyle>
            <a:lvl1pPr>
              <a:defRPr>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1325673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02">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0A600B2A-A5C3-EE4E-8362-9ACACF014313}"/>
              </a:ext>
            </a:extLst>
          </p:cNvPr>
          <p:cNvSpPr>
            <a:spLocks noGrp="1"/>
          </p:cNvSpPr>
          <p:nvPr>
            <p:ph type="sldNum" sz="quarter" idx="12"/>
          </p:nvPr>
        </p:nvSpPr>
        <p:spPr>
          <a:xfrm>
            <a:off x="5621412" y="10072047"/>
            <a:ext cx="1661506" cy="569240"/>
          </a:xfrm>
          <a:prstGeom prst="rect">
            <a:avLst/>
          </a:prstGeom>
        </p:spPr>
        <p:txBody>
          <a:bodyPr/>
          <a:lstStyle>
            <a:lvl1pPr>
              <a:defRPr b="0" i="0">
                <a:latin typeface="Calibri" panose="020F0502020204030204" pitchFamily="34" charset="0"/>
                <a:cs typeface="Calibri" panose="020F0502020204030204" pitchFamily="34" charset="0"/>
              </a:defRPr>
            </a:lvl1pPr>
          </a:lstStyle>
          <a:p>
            <a:fld id="{5E760C49-C21F-C349-B509-93C281143DFD}" type="slidenum">
              <a:rPr lang="en-US" smtClean="0"/>
              <a:pPr/>
              <a:t>‹#›</a:t>
            </a:fld>
            <a:endParaRPr lang="en-US" dirty="0"/>
          </a:p>
        </p:txBody>
      </p:sp>
      <p:sp>
        <p:nvSpPr>
          <p:cNvPr id="23" name="Text Placeholder 32">
            <a:extLst>
              <a:ext uri="{FF2B5EF4-FFF2-40B4-BE49-F238E27FC236}">
                <a16:creationId xmlns:a16="http://schemas.microsoft.com/office/drawing/2014/main" id="{C68D3FE2-5B9E-E247-B7D0-EB530065FDEB}"/>
              </a:ext>
            </a:extLst>
          </p:cNvPr>
          <p:cNvSpPr>
            <a:spLocks noGrp="1"/>
          </p:cNvSpPr>
          <p:nvPr>
            <p:ph type="body" sz="quarter" idx="30" hasCustomPrompt="1"/>
          </p:nvPr>
        </p:nvSpPr>
        <p:spPr>
          <a:xfrm>
            <a:off x="708870" y="7139633"/>
            <a:ext cx="6361550" cy="936295"/>
          </a:xfrm>
        </p:spPr>
        <p:txBody>
          <a:bodyPr>
            <a:noAutofit/>
          </a:bodyPr>
          <a:lstStyle>
            <a:lvl1pPr marL="0" indent="0" algn="l">
              <a:lnSpc>
                <a:spcPts val="2440"/>
              </a:lnSpc>
              <a:spcBef>
                <a:spcPts val="0"/>
              </a:spcBef>
              <a:buNone/>
              <a:defRPr sz="24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12" name="Oval 11">
            <a:extLst>
              <a:ext uri="{FF2B5EF4-FFF2-40B4-BE49-F238E27FC236}">
                <a16:creationId xmlns:a16="http://schemas.microsoft.com/office/drawing/2014/main" id="{25BDDED7-D04E-3640-95C1-909CC79C2A78}"/>
              </a:ext>
            </a:extLst>
          </p:cNvPr>
          <p:cNvSpPr/>
          <p:nvPr userDrawn="1"/>
        </p:nvSpPr>
        <p:spPr>
          <a:xfrm>
            <a:off x="4007560" y="3657853"/>
            <a:ext cx="2507741" cy="2507741"/>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Picture Placeholder 14">
            <a:extLst>
              <a:ext uri="{FF2B5EF4-FFF2-40B4-BE49-F238E27FC236}">
                <a16:creationId xmlns:a16="http://schemas.microsoft.com/office/drawing/2014/main" id="{A8BD30D5-FCA4-294A-B1A0-E31B0F58FE3F}"/>
              </a:ext>
            </a:extLst>
          </p:cNvPr>
          <p:cNvSpPr>
            <a:spLocks noGrp="1"/>
          </p:cNvSpPr>
          <p:nvPr>
            <p:ph type="pic" sz="quarter" idx="33"/>
          </p:nvPr>
        </p:nvSpPr>
        <p:spPr>
          <a:xfrm>
            <a:off x="16472" y="377764"/>
            <a:ext cx="5222656" cy="5952556"/>
          </a:xfrm>
          <a:custGeom>
            <a:avLst/>
            <a:gdLst>
              <a:gd name="connsiteX0" fmla="*/ 2246378 w 5222656"/>
              <a:gd name="connsiteY0" fmla="*/ 0 h 5952556"/>
              <a:gd name="connsiteX1" fmla="*/ 5222656 w 5222656"/>
              <a:gd name="connsiteY1" fmla="*/ 2976278 h 5952556"/>
              <a:gd name="connsiteX2" fmla="*/ 5207290 w 5222656"/>
              <a:gd name="connsiteY2" fmla="*/ 3280585 h 5952556"/>
              <a:gd name="connsiteX3" fmla="*/ 5207074 w 5222656"/>
              <a:gd name="connsiteY3" fmla="*/ 3282001 h 5952556"/>
              <a:gd name="connsiteX4" fmla="*/ 5116757 w 5222656"/>
              <a:gd name="connsiteY4" fmla="*/ 3286562 h 5952556"/>
              <a:gd name="connsiteX5" fmla="*/ 3991087 w 5222656"/>
              <a:gd name="connsiteY5" fmla="*/ 4533959 h 5952556"/>
              <a:gd name="connsiteX6" fmla="*/ 4142422 w 5222656"/>
              <a:gd name="connsiteY6" fmla="*/ 5131628 h 5952556"/>
              <a:gd name="connsiteX7" fmla="*/ 4196708 w 5222656"/>
              <a:gd name="connsiteY7" fmla="*/ 5220986 h 5952556"/>
              <a:gd name="connsiteX8" fmla="*/ 4139567 w 5222656"/>
              <a:gd name="connsiteY8" fmla="*/ 5272919 h 5952556"/>
              <a:gd name="connsiteX9" fmla="*/ 2246378 w 5222656"/>
              <a:gd name="connsiteY9" fmla="*/ 5952556 h 5952556"/>
              <a:gd name="connsiteX10" fmla="*/ 141832 w 5222656"/>
              <a:gd name="connsiteY10" fmla="*/ 5080825 h 5952556"/>
              <a:gd name="connsiteX11" fmla="*/ 0 w 5222656"/>
              <a:gd name="connsiteY11" fmla="*/ 4924770 h 5952556"/>
              <a:gd name="connsiteX12" fmla="*/ 0 w 5222656"/>
              <a:gd name="connsiteY12" fmla="*/ 1027786 h 5952556"/>
              <a:gd name="connsiteX13" fmla="*/ 141832 w 5222656"/>
              <a:gd name="connsiteY13" fmla="*/ 871732 h 5952556"/>
              <a:gd name="connsiteX14" fmla="*/ 2246378 w 5222656"/>
              <a:gd name="connsiteY14"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22656" h="5952556">
                <a:moveTo>
                  <a:pt x="2246378" y="0"/>
                </a:moveTo>
                <a:cubicBezTo>
                  <a:pt x="3890131" y="0"/>
                  <a:pt x="5222656" y="1332525"/>
                  <a:pt x="5222656" y="2976278"/>
                </a:cubicBezTo>
                <a:cubicBezTo>
                  <a:pt x="5222656" y="3079012"/>
                  <a:pt x="5217451" y="3180531"/>
                  <a:pt x="5207290" y="3280585"/>
                </a:cubicBezTo>
                <a:lnTo>
                  <a:pt x="5207074" y="3282001"/>
                </a:lnTo>
                <a:lnTo>
                  <a:pt x="5116757" y="3286562"/>
                </a:lnTo>
                <a:cubicBezTo>
                  <a:pt x="4484485" y="3350772"/>
                  <a:pt x="3991087" y="3884746"/>
                  <a:pt x="3991087" y="4533959"/>
                </a:cubicBezTo>
                <a:cubicBezTo>
                  <a:pt x="3991087" y="4750364"/>
                  <a:pt x="4045909" y="4953964"/>
                  <a:pt x="4142422" y="5131628"/>
                </a:cubicBezTo>
                <a:lnTo>
                  <a:pt x="4196708" y="5220986"/>
                </a:lnTo>
                <a:lnTo>
                  <a:pt x="4139567" y="5272919"/>
                </a:lnTo>
                <a:cubicBezTo>
                  <a:pt x="3625091" y="5697503"/>
                  <a:pt x="2965520"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p:spPr>
        <p:txBody>
          <a:bodyPr wrap="square">
            <a:noAutofit/>
          </a:bodyPr>
          <a:lstStyle>
            <a:lvl1pPr>
              <a:defRPr>
                <a:latin typeface="Calibri" panose="020F0502020204030204" pitchFamily="34" charset="0"/>
                <a:cs typeface="Calibri" panose="020F0502020204030204" pitchFamily="34" charset="0"/>
              </a:defRPr>
            </a:lvl1pPr>
          </a:lstStyle>
          <a:p>
            <a:endParaRPr lang="en-US"/>
          </a:p>
        </p:txBody>
      </p:sp>
      <p:sp>
        <p:nvSpPr>
          <p:cNvPr id="17" name="Text Placeholder 32">
            <a:extLst>
              <a:ext uri="{FF2B5EF4-FFF2-40B4-BE49-F238E27FC236}">
                <a16:creationId xmlns:a16="http://schemas.microsoft.com/office/drawing/2014/main" id="{272E9B62-93E8-E244-84AE-D1BA66278DD4}"/>
              </a:ext>
            </a:extLst>
          </p:cNvPr>
          <p:cNvSpPr>
            <a:spLocks noGrp="1"/>
          </p:cNvSpPr>
          <p:nvPr>
            <p:ph type="body" sz="quarter" idx="34" hasCustomPrompt="1"/>
          </p:nvPr>
        </p:nvSpPr>
        <p:spPr>
          <a:xfrm>
            <a:off x="4007559" y="4646645"/>
            <a:ext cx="2507741" cy="1026368"/>
          </a:xfrm>
        </p:spPr>
        <p:txBody>
          <a:bodyPr>
            <a:noAutofit/>
          </a:bodyPr>
          <a:lstStyle>
            <a:lvl1pPr marL="0" indent="0" algn="ctr">
              <a:lnSpc>
                <a:spcPts val="244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a:t>
            </a:r>
          </a:p>
          <a:p>
            <a:pPr lvl="0"/>
            <a:r>
              <a:rPr lang="en-GB" dirty="0"/>
              <a:t>Heading</a:t>
            </a:r>
            <a:endParaRPr lang="en-US" dirty="0"/>
          </a:p>
        </p:txBody>
      </p:sp>
      <p:cxnSp>
        <p:nvCxnSpPr>
          <p:cNvPr id="8" name="Straight Connector 7">
            <a:extLst>
              <a:ext uri="{FF2B5EF4-FFF2-40B4-BE49-F238E27FC236}">
                <a16:creationId xmlns:a16="http://schemas.microsoft.com/office/drawing/2014/main" id="{82F1415B-A405-4291-661F-D186B2CB8BF4}"/>
              </a:ext>
            </a:extLst>
          </p:cNvPr>
          <p:cNvCxnSpPr>
            <a:cxnSpLocks/>
          </p:cNvCxnSpPr>
          <p:nvPr userDrawn="1"/>
        </p:nvCxnSpPr>
        <p:spPr>
          <a:xfrm flipH="1">
            <a:off x="16472" y="7312584"/>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sp>
        <p:nvSpPr>
          <p:cNvPr id="10" name="Text Placeholder 32">
            <a:extLst>
              <a:ext uri="{FF2B5EF4-FFF2-40B4-BE49-F238E27FC236}">
                <a16:creationId xmlns:a16="http://schemas.microsoft.com/office/drawing/2014/main" id="{0D1DD899-D059-93C0-A7FD-45A0A7AA89A5}"/>
              </a:ext>
            </a:extLst>
          </p:cNvPr>
          <p:cNvSpPr>
            <a:spLocks noGrp="1"/>
          </p:cNvSpPr>
          <p:nvPr>
            <p:ph type="body" sz="quarter" idx="35" hasCustomPrompt="1"/>
          </p:nvPr>
        </p:nvSpPr>
        <p:spPr>
          <a:xfrm>
            <a:off x="708870" y="8294848"/>
            <a:ext cx="6361551" cy="1558278"/>
          </a:xfrm>
        </p:spPr>
        <p:txBody>
          <a:bodyPr numCol="2" spcCol="288000" anchor="t">
            <a:noAutofit/>
          </a:bodyPr>
          <a:lstStyle>
            <a:lvl1pPr marL="0" indent="0" algn="just">
              <a:lnSpc>
                <a:spcPts val="1200"/>
              </a:lnSpc>
              <a:spcBef>
                <a:spcPts val="0"/>
              </a:spcBef>
              <a:buNone/>
              <a:defRPr sz="115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Tree>
    <p:extLst>
      <p:ext uri="{BB962C8B-B14F-4D97-AF65-F5344CB8AC3E}">
        <p14:creationId xmlns:p14="http://schemas.microsoft.com/office/powerpoint/2010/main" val="802757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Photo Slide 03">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713BCCDA-B344-DB4C-80F4-1D47E975875E}"/>
              </a:ext>
            </a:extLst>
          </p:cNvPr>
          <p:cNvSpPr/>
          <p:nvPr userDrawn="1"/>
        </p:nvSpPr>
        <p:spPr>
          <a:xfrm>
            <a:off x="3267565" y="4464390"/>
            <a:ext cx="3728212" cy="3728212"/>
          </a:xfrm>
          <a:prstGeom prst="ellipse">
            <a:avLst/>
          </a:prstGeom>
          <a:solidFill>
            <a:srgbClr val="F591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6" name="Slide Number Placeholder 6">
            <a:extLst>
              <a:ext uri="{FF2B5EF4-FFF2-40B4-BE49-F238E27FC236}">
                <a16:creationId xmlns:a16="http://schemas.microsoft.com/office/drawing/2014/main" id="{0A600B2A-A5C3-EE4E-8362-9ACACF014313}"/>
              </a:ext>
            </a:extLst>
          </p:cNvPr>
          <p:cNvSpPr>
            <a:spLocks noGrp="1"/>
          </p:cNvSpPr>
          <p:nvPr>
            <p:ph type="sldNum" sz="quarter" idx="12"/>
          </p:nvPr>
        </p:nvSpPr>
        <p:spPr>
          <a:xfrm>
            <a:off x="5621412" y="10072047"/>
            <a:ext cx="1661506" cy="569240"/>
          </a:xfrm>
          <a:prstGeom prst="rect">
            <a:avLst/>
          </a:prstGeom>
        </p:spPr>
        <p:txBody>
          <a:bodyPr/>
          <a:lstStyle>
            <a:lvl1pPr>
              <a:defRPr b="0" i="0">
                <a:latin typeface="Calibri" panose="020F0502020204030204" pitchFamily="34" charset="0"/>
                <a:cs typeface="Calibri" panose="020F0502020204030204" pitchFamily="34" charset="0"/>
              </a:defRPr>
            </a:lvl1pPr>
          </a:lstStyle>
          <a:p>
            <a:fld id="{5E760C49-C21F-C349-B509-93C281143DFD}" type="slidenum">
              <a:rPr lang="en-US" smtClean="0"/>
              <a:pPr/>
              <a:t>‹#›</a:t>
            </a:fld>
            <a:endParaRPr lang="en-US" dirty="0"/>
          </a:p>
        </p:txBody>
      </p:sp>
      <p:sp>
        <p:nvSpPr>
          <p:cNvPr id="23" name="Text Placeholder 32">
            <a:extLst>
              <a:ext uri="{FF2B5EF4-FFF2-40B4-BE49-F238E27FC236}">
                <a16:creationId xmlns:a16="http://schemas.microsoft.com/office/drawing/2014/main" id="{C68D3FE2-5B9E-E247-B7D0-EB530065FDEB}"/>
              </a:ext>
            </a:extLst>
          </p:cNvPr>
          <p:cNvSpPr>
            <a:spLocks noGrp="1"/>
          </p:cNvSpPr>
          <p:nvPr>
            <p:ph type="body" sz="quarter" idx="30" hasCustomPrompt="1"/>
          </p:nvPr>
        </p:nvSpPr>
        <p:spPr>
          <a:xfrm>
            <a:off x="634226" y="622452"/>
            <a:ext cx="6361550" cy="650901"/>
          </a:xfrm>
        </p:spPr>
        <p:txBody>
          <a:bodyPr>
            <a:noAutofit/>
          </a:bodyPr>
          <a:lstStyle>
            <a:lvl1pPr marL="0" indent="0" algn="l">
              <a:lnSpc>
                <a:spcPts val="2440"/>
              </a:lnSpc>
              <a:spcBef>
                <a:spcPts val="0"/>
              </a:spcBef>
              <a:buNone/>
              <a:defRPr sz="24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33" name="Text Placeholder 32">
            <a:extLst>
              <a:ext uri="{FF2B5EF4-FFF2-40B4-BE49-F238E27FC236}">
                <a16:creationId xmlns:a16="http://schemas.microsoft.com/office/drawing/2014/main" id="{B1812E16-FAAC-B34A-BAF3-91F663A0AE57}"/>
              </a:ext>
            </a:extLst>
          </p:cNvPr>
          <p:cNvSpPr>
            <a:spLocks noGrp="1"/>
          </p:cNvSpPr>
          <p:nvPr>
            <p:ph type="body" sz="quarter" idx="32" hasCustomPrompt="1"/>
          </p:nvPr>
        </p:nvSpPr>
        <p:spPr>
          <a:xfrm>
            <a:off x="634226" y="1556692"/>
            <a:ext cx="6361551" cy="1779254"/>
          </a:xfrm>
        </p:spPr>
        <p:txBody>
          <a:bodyPr numCol="2" spcCol="288000" anchor="t">
            <a:noAutofit/>
          </a:bodyPr>
          <a:lstStyle>
            <a:lvl1pPr marL="0" indent="0" algn="just">
              <a:lnSpc>
                <a:spcPts val="1200"/>
              </a:lnSpc>
              <a:spcBef>
                <a:spcPts val="0"/>
              </a:spcBef>
              <a:buNone/>
              <a:defRPr sz="115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10" name="Freeform 9">
            <a:extLst>
              <a:ext uri="{FF2B5EF4-FFF2-40B4-BE49-F238E27FC236}">
                <a16:creationId xmlns:a16="http://schemas.microsoft.com/office/drawing/2014/main" id="{E2A82798-1F5F-9645-A97A-9EC9D26252BC}"/>
              </a:ext>
            </a:extLst>
          </p:cNvPr>
          <p:cNvSpPr/>
          <p:nvPr userDrawn="1"/>
        </p:nvSpPr>
        <p:spPr>
          <a:xfrm>
            <a:off x="4447107" y="3936449"/>
            <a:ext cx="1306767" cy="945975"/>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chemeClr val="tx1"/>
          </a:solidFill>
          <a:ln w="448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Picture Placeholder 19">
            <a:extLst>
              <a:ext uri="{FF2B5EF4-FFF2-40B4-BE49-F238E27FC236}">
                <a16:creationId xmlns:a16="http://schemas.microsoft.com/office/drawing/2014/main" id="{AF09D9AD-AD09-884C-A2C5-172CBFD7F980}"/>
              </a:ext>
            </a:extLst>
          </p:cNvPr>
          <p:cNvSpPr>
            <a:spLocks noGrp="1"/>
          </p:cNvSpPr>
          <p:nvPr>
            <p:ph type="pic" sz="quarter" idx="33"/>
          </p:nvPr>
        </p:nvSpPr>
        <p:spPr>
          <a:xfrm>
            <a:off x="0" y="4177524"/>
            <a:ext cx="4047480" cy="4957598"/>
          </a:xfrm>
          <a:custGeom>
            <a:avLst/>
            <a:gdLst>
              <a:gd name="connsiteX0" fmla="*/ 1870900 w 4047480"/>
              <a:gd name="connsiteY0" fmla="*/ 0 h 4957598"/>
              <a:gd name="connsiteX1" fmla="*/ 3623676 w 4047480"/>
              <a:gd name="connsiteY1" fmla="*/ 726023 h 4957598"/>
              <a:gd name="connsiteX2" fmla="*/ 3767158 w 4047480"/>
              <a:gd name="connsiteY2" fmla="*/ 883894 h 4957598"/>
              <a:gd name="connsiteX3" fmla="*/ 3693236 w 4047480"/>
              <a:gd name="connsiteY3" fmla="*/ 965228 h 4957598"/>
              <a:gd name="connsiteX4" fmla="*/ 3267565 w 4047480"/>
              <a:gd name="connsiteY4" fmla="*/ 2150972 h 4957598"/>
              <a:gd name="connsiteX5" fmla="*/ 3945927 w 4047480"/>
              <a:gd name="connsiteY5" fmla="*/ 3589407 h 4957598"/>
              <a:gd name="connsiteX6" fmla="*/ 4047480 w 4047480"/>
              <a:gd name="connsiteY6" fmla="*/ 3665347 h 4957598"/>
              <a:gd name="connsiteX7" fmla="*/ 3926359 w 4047480"/>
              <a:gd name="connsiteY7" fmla="*/ 3864719 h 4957598"/>
              <a:gd name="connsiteX8" fmla="*/ 1870900 w 4047480"/>
              <a:gd name="connsiteY8" fmla="*/ 4957598 h 4957598"/>
              <a:gd name="connsiteX9" fmla="*/ 118125 w 4047480"/>
              <a:gd name="connsiteY9" fmla="*/ 4231575 h 4957598"/>
              <a:gd name="connsiteX10" fmla="*/ 0 w 4047480"/>
              <a:gd name="connsiteY10" fmla="*/ 4101605 h 4957598"/>
              <a:gd name="connsiteX11" fmla="*/ 0 w 4047480"/>
              <a:gd name="connsiteY11" fmla="*/ 855994 h 4957598"/>
              <a:gd name="connsiteX12" fmla="*/ 118125 w 4047480"/>
              <a:gd name="connsiteY12" fmla="*/ 726024 h 4957598"/>
              <a:gd name="connsiteX13" fmla="*/ 1870900 w 4047480"/>
              <a:gd name="connsiteY13" fmla="*/ 0 h 495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47480" h="4957598">
                <a:moveTo>
                  <a:pt x="1870900" y="0"/>
                </a:moveTo>
                <a:cubicBezTo>
                  <a:pt x="2555401" y="0"/>
                  <a:pt x="3175101" y="277449"/>
                  <a:pt x="3623676" y="726023"/>
                </a:cubicBezTo>
                <a:lnTo>
                  <a:pt x="3767158" y="883894"/>
                </a:lnTo>
                <a:lnTo>
                  <a:pt x="3693236" y="965228"/>
                </a:lnTo>
                <a:cubicBezTo>
                  <a:pt x="3427311" y="1287455"/>
                  <a:pt x="3267565" y="1700559"/>
                  <a:pt x="3267565" y="2150972"/>
                </a:cubicBezTo>
                <a:cubicBezTo>
                  <a:pt x="3267565" y="2730076"/>
                  <a:pt x="3531634" y="3247502"/>
                  <a:pt x="3945927" y="3589407"/>
                </a:cubicBezTo>
                <a:lnTo>
                  <a:pt x="4047480" y="3665347"/>
                </a:lnTo>
                <a:lnTo>
                  <a:pt x="3926359" y="3864719"/>
                </a:lnTo>
                <a:cubicBezTo>
                  <a:pt x="3480901" y="4524084"/>
                  <a:pt x="2726527" y="4957598"/>
                  <a:pt x="1870900" y="4957598"/>
                </a:cubicBezTo>
                <a:cubicBezTo>
                  <a:pt x="1186399" y="4957598"/>
                  <a:pt x="566699" y="4680149"/>
                  <a:pt x="118125" y="4231575"/>
                </a:cubicBezTo>
                <a:lnTo>
                  <a:pt x="0" y="4101605"/>
                </a:lnTo>
                <a:lnTo>
                  <a:pt x="0" y="855994"/>
                </a:lnTo>
                <a:lnTo>
                  <a:pt x="118125" y="726024"/>
                </a:lnTo>
                <a:cubicBezTo>
                  <a:pt x="566699" y="277449"/>
                  <a:pt x="1186399" y="0"/>
                  <a:pt x="1870900" y="0"/>
                </a:cubicBezTo>
                <a:close/>
              </a:path>
            </a:pathLst>
          </a:custGeom>
        </p:spPr>
        <p:txBody>
          <a:bodyPr wrap="square">
            <a:noAutofit/>
          </a:bodyPr>
          <a:lstStyle>
            <a:lvl1pPr>
              <a:defRPr>
                <a:latin typeface="Calibri" panose="020F0502020204030204" pitchFamily="34" charset="0"/>
                <a:cs typeface="Calibri" panose="020F0502020204030204" pitchFamily="34" charset="0"/>
              </a:defRPr>
            </a:lvl1pPr>
          </a:lstStyle>
          <a:p>
            <a:endParaRPr lang="en-US"/>
          </a:p>
        </p:txBody>
      </p:sp>
      <p:sp>
        <p:nvSpPr>
          <p:cNvPr id="21" name="Text Placeholder 32">
            <a:extLst>
              <a:ext uri="{FF2B5EF4-FFF2-40B4-BE49-F238E27FC236}">
                <a16:creationId xmlns:a16="http://schemas.microsoft.com/office/drawing/2014/main" id="{957B5B9D-CAD0-5146-BB92-186A72245C46}"/>
              </a:ext>
            </a:extLst>
          </p:cNvPr>
          <p:cNvSpPr>
            <a:spLocks noGrp="1"/>
          </p:cNvSpPr>
          <p:nvPr>
            <p:ph type="body" sz="quarter" idx="52" hasCustomPrompt="1"/>
          </p:nvPr>
        </p:nvSpPr>
        <p:spPr>
          <a:xfrm>
            <a:off x="3568414" y="7411915"/>
            <a:ext cx="3098165" cy="238796"/>
          </a:xfr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22" name="Text Placeholder 23">
            <a:extLst>
              <a:ext uri="{FF2B5EF4-FFF2-40B4-BE49-F238E27FC236}">
                <a16:creationId xmlns:a16="http://schemas.microsoft.com/office/drawing/2014/main" id="{AC9D72F7-F9F6-A041-A64A-ECEF45DABB11}"/>
              </a:ext>
            </a:extLst>
          </p:cNvPr>
          <p:cNvSpPr>
            <a:spLocks noGrp="1"/>
          </p:cNvSpPr>
          <p:nvPr>
            <p:ph type="body" sz="quarter" idx="13" hasCustomPrompt="1"/>
          </p:nvPr>
        </p:nvSpPr>
        <p:spPr>
          <a:xfrm>
            <a:off x="3605761" y="5280418"/>
            <a:ext cx="3023471" cy="1848158"/>
          </a:xfr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cxnSp>
        <p:nvCxnSpPr>
          <p:cNvPr id="24" name="Straight Connector 23">
            <a:extLst>
              <a:ext uri="{FF2B5EF4-FFF2-40B4-BE49-F238E27FC236}">
                <a16:creationId xmlns:a16="http://schemas.microsoft.com/office/drawing/2014/main" id="{2149E990-2736-DC4B-859C-ADC77CEB0657}"/>
              </a:ext>
            </a:extLst>
          </p:cNvPr>
          <p:cNvCxnSpPr>
            <a:cxnSpLocks/>
          </p:cNvCxnSpPr>
          <p:nvPr userDrawn="1"/>
        </p:nvCxnSpPr>
        <p:spPr>
          <a:xfrm flipH="1">
            <a:off x="-2" y="800577"/>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49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254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ver 01">
    <p:spTree>
      <p:nvGrpSpPr>
        <p:cNvPr id="1" name=""/>
        <p:cNvGrpSpPr/>
        <p:nvPr/>
      </p:nvGrpSpPr>
      <p:grpSpPr>
        <a:xfrm>
          <a:off x="0" y="0"/>
          <a:ext cx="0" cy="0"/>
          <a:chOff x="0" y="0"/>
          <a:chExt cx="0" cy="0"/>
        </a:xfrm>
      </p:grpSpPr>
      <p:sp>
        <p:nvSpPr>
          <p:cNvPr id="118" name="Picture Placeholder 3">
            <a:extLst>
              <a:ext uri="{FF2B5EF4-FFF2-40B4-BE49-F238E27FC236}">
                <a16:creationId xmlns:a16="http://schemas.microsoft.com/office/drawing/2014/main" id="{986F8C6A-A5D9-DC4B-6098-6D9A56CA8B97}"/>
              </a:ext>
            </a:extLst>
          </p:cNvPr>
          <p:cNvSpPr>
            <a:spLocks noGrp="1"/>
          </p:cNvSpPr>
          <p:nvPr>
            <p:ph type="pic" sz="quarter" idx="10"/>
          </p:nvPr>
        </p:nvSpPr>
        <p:spPr>
          <a:xfrm>
            <a:off x="-1" y="2529709"/>
            <a:ext cx="7559675" cy="531004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dirty="0"/>
          </a:p>
          <a:p>
            <a:r>
              <a:rPr lang="en-US" dirty="0"/>
              <a:t>Drag Your Image Here</a:t>
            </a:r>
          </a:p>
        </p:txBody>
      </p:sp>
      <p:grpSp>
        <p:nvGrpSpPr>
          <p:cNvPr id="75" name="Graphic 95">
            <a:extLst>
              <a:ext uri="{FF2B5EF4-FFF2-40B4-BE49-F238E27FC236}">
                <a16:creationId xmlns:a16="http://schemas.microsoft.com/office/drawing/2014/main" id="{174215F0-2BF4-0F20-4A7A-390C535E1D46}"/>
              </a:ext>
            </a:extLst>
          </p:cNvPr>
          <p:cNvGrpSpPr/>
          <p:nvPr userDrawn="1"/>
        </p:nvGrpSpPr>
        <p:grpSpPr>
          <a:xfrm>
            <a:off x="703828" y="9810578"/>
            <a:ext cx="1509109" cy="423922"/>
            <a:chOff x="584588" y="9078286"/>
            <a:chExt cx="1509109" cy="423922"/>
          </a:xfrm>
          <a:solidFill>
            <a:srgbClr val="000000"/>
          </a:solidFill>
        </p:grpSpPr>
        <p:sp>
          <p:nvSpPr>
            <p:cNvPr id="76" name="Freeform 75">
              <a:extLst>
                <a:ext uri="{FF2B5EF4-FFF2-40B4-BE49-F238E27FC236}">
                  <a16:creationId xmlns:a16="http://schemas.microsoft.com/office/drawing/2014/main" id="{5B917CF4-066C-5317-20A0-B0A2C4F53B9C}"/>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10101"/>
              </a:solid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168DFB39-A6D8-9F4B-D75F-C07CF7414E3B}"/>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10101"/>
              </a:solidFill>
              <a:prstDash val="solid"/>
              <a:miter/>
            </a:ln>
          </p:spPr>
          <p:txBody>
            <a:bodyPr rtlCol="0" anchor="ctr"/>
            <a:lstStyle/>
            <a:p>
              <a:endParaRPr lang="en-US"/>
            </a:p>
          </p:txBody>
        </p:sp>
      </p:grpSp>
      <p:sp>
        <p:nvSpPr>
          <p:cNvPr id="78" name="Text Placeholder 23">
            <a:extLst>
              <a:ext uri="{FF2B5EF4-FFF2-40B4-BE49-F238E27FC236}">
                <a16:creationId xmlns:a16="http://schemas.microsoft.com/office/drawing/2014/main" id="{D1BBD3F9-95B3-7A83-3D20-F6DD3D9276C3}"/>
              </a:ext>
            </a:extLst>
          </p:cNvPr>
          <p:cNvSpPr>
            <a:spLocks noGrp="1"/>
          </p:cNvSpPr>
          <p:nvPr>
            <p:ph type="body" sz="quarter" idx="17" hasCustomPrompt="1"/>
          </p:nvPr>
        </p:nvSpPr>
        <p:spPr>
          <a:xfrm>
            <a:off x="748158" y="9849841"/>
            <a:ext cx="1230818" cy="419205"/>
          </a:xfrm>
          <a:prstGeom prst="rect">
            <a:avLst/>
          </a:prstGeom>
        </p:spPr>
        <p:txBody>
          <a:bodyPr>
            <a:noAutofit/>
          </a:bodyPr>
          <a:lstStyle>
            <a:lvl1pPr marL="0" indent="0" algn="l">
              <a:spcBef>
                <a:spcPts val="0"/>
              </a:spcBef>
              <a:buNone/>
              <a:defRPr sz="1000" b="0" i="0">
                <a:solidFill>
                  <a:srgbClr val="01010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79" name="Text Placeholder 23">
            <a:extLst>
              <a:ext uri="{FF2B5EF4-FFF2-40B4-BE49-F238E27FC236}">
                <a16:creationId xmlns:a16="http://schemas.microsoft.com/office/drawing/2014/main" id="{B50B4EEC-8C62-716E-CF2F-6181B5FADFEE}"/>
              </a:ext>
            </a:extLst>
          </p:cNvPr>
          <p:cNvSpPr>
            <a:spLocks noGrp="1"/>
          </p:cNvSpPr>
          <p:nvPr>
            <p:ph type="body" sz="quarter" idx="18" hasCustomPrompt="1"/>
          </p:nvPr>
        </p:nvSpPr>
        <p:spPr>
          <a:xfrm>
            <a:off x="2312425" y="9843311"/>
            <a:ext cx="1779692" cy="419205"/>
          </a:xfrm>
          <a:prstGeom prst="rect">
            <a:avLst/>
          </a:prstGeom>
        </p:spPr>
        <p:txBody>
          <a:bodyPr>
            <a:noAutofit/>
          </a:bodyPr>
          <a:lstStyle>
            <a:lvl1pPr marL="0" indent="0" algn="l">
              <a:spcBef>
                <a:spcPts val="0"/>
              </a:spcBef>
              <a:buNone/>
              <a:defRPr sz="1000" b="0" i="0">
                <a:solidFill>
                  <a:srgbClr val="01010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pic>
        <p:nvPicPr>
          <p:cNvPr id="82" name="Picture 81">
            <a:extLst>
              <a:ext uri="{FF2B5EF4-FFF2-40B4-BE49-F238E27FC236}">
                <a16:creationId xmlns:a16="http://schemas.microsoft.com/office/drawing/2014/main" id="{A93FAA84-8504-CE9A-A6B0-FCBC5B30FE4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5812264" y="9911589"/>
            <a:ext cx="1184829" cy="272079"/>
          </a:xfrm>
          <a:prstGeom prst="rect">
            <a:avLst/>
          </a:prstGeom>
          <a:ln>
            <a:noFill/>
          </a:ln>
          <a:extLst>
            <a:ext uri="{53640926-AAD7-44D8-BBD7-CCE9431645EC}">
              <a14:shadowObscured xmlns:a14="http://schemas.microsoft.com/office/drawing/2010/main"/>
            </a:ext>
          </a:extLst>
        </p:spPr>
      </p:pic>
      <p:grpSp>
        <p:nvGrpSpPr>
          <p:cNvPr id="39" name="Graphic 6">
            <a:extLst>
              <a:ext uri="{FF2B5EF4-FFF2-40B4-BE49-F238E27FC236}">
                <a16:creationId xmlns:a16="http://schemas.microsoft.com/office/drawing/2014/main" id="{63730E17-2FE4-63CC-D079-E59462161B1B}"/>
              </a:ext>
            </a:extLst>
          </p:cNvPr>
          <p:cNvGrpSpPr/>
          <p:nvPr userDrawn="1"/>
        </p:nvGrpSpPr>
        <p:grpSpPr>
          <a:xfrm>
            <a:off x="690416" y="777242"/>
            <a:ext cx="4513963" cy="1168576"/>
            <a:chOff x="810956" y="3070672"/>
            <a:chExt cx="590609" cy="152897"/>
          </a:xfrm>
        </p:grpSpPr>
        <p:sp>
          <p:nvSpPr>
            <p:cNvPr id="40" name="Graphic 6">
              <a:extLst>
                <a:ext uri="{FF2B5EF4-FFF2-40B4-BE49-F238E27FC236}">
                  <a16:creationId xmlns:a16="http://schemas.microsoft.com/office/drawing/2014/main" id="{691DB24E-9037-F3C9-5C26-1F0C4A87FFE6}"/>
                </a:ext>
              </a:extLst>
            </p:cNvPr>
            <p:cNvSpPr/>
            <p:nvPr/>
          </p:nvSpPr>
          <p:spPr>
            <a:xfrm>
              <a:off x="861313" y="3070672"/>
              <a:ext cx="152581" cy="152897"/>
            </a:xfrm>
            <a:custGeom>
              <a:avLst/>
              <a:gdLst>
                <a:gd name="connsiteX0" fmla="*/ 76143 w 152581"/>
                <a:gd name="connsiteY0" fmla="*/ 0 h 152897"/>
                <a:gd name="connsiteX1" fmla="*/ 0 w 152581"/>
                <a:gd name="connsiteY1" fmla="*/ 70037 h 152897"/>
                <a:gd name="connsiteX2" fmla="*/ 6572 w 152581"/>
                <a:gd name="connsiteY2" fmla="*/ 76819 h 152897"/>
                <a:gd name="connsiteX3" fmla="*/ 59 w 152581"/>
                <a:gd name="connsiteY3" fmla="*/ 83600 h 152897"/>
                <a:gd name="connsiteX4" fmla="*/ 76143 w 152581"/>
                <a:gd name="connsiteY4" fmla="*/ 152897 h 152897"/>
                <a:gd name="connsiteX5" fmla="*/ 152582 w 152581"/>
                <a:gd name="connsiteY5" fmla="*/ 76434 h 152897"/>
                <a:gd name="connsiteX6" fmla="*/ 76143 w 152581"/>
                <a:gd name="connsiteY6" fmla="*/ 0 h 15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81" h="152897">
                  <a:moveTo>
                    <a:pt x="76143" y="0"/>
                  </a:moveTo>
                  <a:cubicBezTo>
                    <a:pt x="36088" y="0"/>
                    <a:pt x="3257" y="30828"/>
                    <a:pt x="0" y="70037"/>
                  </a:cubicBezTo>
                  <a:cubicBezTo>
                    <a:pt x="3641" y="70185"/>
                    <a:pt x="6572" y="73147"/>
                    <a:pt x="6572" y="76819"/>
                  </a:cubicBezTo>
                  <a:cubicBezTo>
                    <a:pt x="6572" y="80491"/>
                    <a:pt x="3671" y="83452"/>
                    <a:pt x="59" y="83600"/>
                  </a:cubicBezTo>
                  <a:cubicBezTo>
                    <a:pt x="3671" y="122483"/>
                    <a:pt x="36354" y="152897"/>
                    <a:pt x="76143" y="152897"/>
                  </a:cubicBezTo>
                  <a:cubicBezTo>
                    <a:pt x="118359" y="152897"/>
                    <a:pt x="152582" y="118663"/>
                    <a:pt x="152582" y="76434"/>
                  </a:cubicBezTo>
                  <a:cubicBezTo>
                    <a:pt x="152582" y="34234"/>
                    <a:pt x="118359" y="0"/>
                    <a:pt x="76143" y="0"/>
                  </a:cubicBezTo>
                  <a:close/>
                </a:path>
              </a:pathLst>
            </a:custGeom>
            <a:solidFill>
              <a:srgbClr val="F59121"/>
            </a:solidFill>
            <a:ln w="2959" cap="flat">
              <a:noFill/>
              <a:prstDash val="solid"/>
              <a:miter/>
            </a:ln>
          </p:spPr>
          <p:txBody>
            <a:bodyPr rtlCol="0" anchor="ctr"/>
            <a:lstStyle/>
            <a:p>
              <a:endParaRPr lang="en-US" sz="2689"/>
            </a:p>
          </p:txBody>
        </p:sp>
        <p:grpSp>
          <p:nvGrpSpPr>
            <p:cNvPr id="41" name="Graphic 6">
              <a:extLst>
                <a:ext uri="{FF2B5EF4-FFF2-40B4-BE49-F238E27FC236}">
                  <a16:creationId xmlns:a16="http://schemas.microsoft.com/office/drawing/2014/main" id="{39A2406D-C4B2-CD77-6511-69F4E24D1F45}"/>
                </a:ext>
              </a:extLst>
            </p:cNvPr>
            <p:cNvGrpSpPr/>
            <p:nvPr/>
          </p:nvGrpSpPr>
          <p:grpSpPr>
            <a:xfrm>
              <a:off x="1053505" y="3091786"/>
              <a:ext cx="348060" cy="112120"/>
              <a:chOff x="1053505" y="3091786"/>
              <a:chExt cx="348060" cy="112120"/>
            </a:xfrm>
            <a:solidFill>
              <a:srgbClr val="212222"/>
            </a:solidFill>
          </p:grpSpPr>
          <p:sp>
            <p:nvSpPr>
              <p:cNvPr id="86" name="Graphic 6">
                <a:extLst>
                  <a:ext uri="{FF2B5EF4-FFF2-40B4-BE49-F238E27FC236}">
                    <a16:creationId xmlns:a16="http://schemas.microsoft.com/office/drawing/2014/main" id="{6F7202FE-FDFA-FFAB-3B8C-26918B16C170}"/>
                  </a:ext>
                </a:extLst>
              </p:cNvPr>
              <p:cNvSpPr/>
              <p:nvPr/>
            </p:nvSpPr>
            <p:spPr>
              <a:xfrm>
                <a:off x="1055104" y="3092112"/>
                <a:ext cx="15335" cy="25201"/>
              </a:xfrm>
              <a:custGeom>
                <a:avLst/>
                <a:gdLst>
                  <a:gd name="connsiteX0" fmla="*/ 1095 w 15335"/>
                  <a:gd name="connsiteY0" fmla="*/ 0 h 25201"/>
                  <a:gd name="connsiteX1" fmla="*/ 14269 w 15335"/>
                  <a:gd name="connsiteY1" fmla="*/ 0 h 25201"/>
                  <a:gd name="connsiteX2" fmla="*/ 15010 w 15335"/>
                  <a:gd name="connsiteY2" fmla="*/ 296 h 25201"/>
                  <a:gd name="connsiteX3" fmla="*/ 15335 w 15335"/>
                  <a:gd name="connsiteY3" fmla="*/ 1066 h 25201"/>
                  <a:gd name="connsiteX4" fmla="*/ 15010 w 15335"/>
                  <a:gd name="connsiteY4" fmla="*/ 1806 h 25201"/>
                  <a:gd name="connsiteX5" fmla="*/ 14269 w 15335"/>
                  <a:gd name="connsiteY5" fmla="*/ 2103 h 25201"/>
                  <a:gd name="connsiteX6" fmla="*/ 1924 w 15335"/>
                  <a:gd name="connsiteY6" fmla="*/ 2103 h 25201"/>
                  <a:gd name="connsiteX7" fmla="*/ 2280 w 15335"/>
                  <a:gd name="connsiteY7" fmla="*/ 1481 h 25201"/>
                  <a:gd name="connsiteX8" fmla="*/ 2280 w 15335"/>
                  <a:gd name="connsiteY8" fmla="*/ 11579 h 25201"/>
                  <a:gd name="connsiteX9" fmla="*/ 1895 w 15335"/>
                  <a:gd name="connsiteY9" fmla="*/ 11105 h 25201"/>
                  <a:gd name="connsiteX10" fmla="*/ 12671 w 15335"/>
                  <a:gd name="connsiteY10" fmla="*/ 11105 h 25201"/>
                  <a:gd name="connsiteX11" fmla="*/ 13411 w 15335"/>
                  <a:gd name="connsiteY11" fmla="*/ 11431 h 25201"/>
                  <a:gd name="connsiteX12" fmla="*/ 13737 w 15335"/>
                  <a:gd name="connsiteY12" fmla="*/ 12171 h 25201"/>
                  <a:gd name="connsiteX13" fmla="*/ 13411 w 15335"/>
                  <a:gd name="connsiteY13" fmla="*/ 12941 h 25201"/>
                  <a:gd name="connsiteX14" fmla="*/ 12671 w 15335"/>
                  <a:gd name="connsiteY14" fmla="*/ 13237 h 25201"/>
                  <a:gd name="connsiteX15" fmla="*/ 1954 w 15335"/>
                  <a:gd name="connsiteY15" fmla="*/ 13237 h 25201"/>
                  <a:gd name="connsiteX16" fmla="*/ 2280 w 15335"/>
                  <a:gd name="connsiteY16" fmla="*/ 12882 h 25201"/>
                  <a:gd name="connsiteX17" fmla="*/ 2280 w 15335"/>
                  <a:gd name="connsiteY17" fmla="*/ 23247 h 25201"/>
                  <a:gd name="connsiteX18" fmla="*/ 2102 w 15335"/>
                  <a:gd name="connsiteY18" fmla="*/ 23040 h 25201"/>
                  <a:gd name="connsiteX19" fmla="*/ 14269 w 15335"/>
                  <a:gd name="connsiteY19" fmla="*/ 23040 h 25201"/>
                  <a:gd name="connsiteX20" fmla="*/ 15010 w 15335"/>
                  <a:gd name="connsiteY20" fmla="*/ 23365 h 25201"/>
                  <a:gd name="connsiteX21" fmla="*/ 15335 w 15335"/>
                  <a:gd name="connsiteY21" fmla="*/ 24135 h 25201"/>
                  <a:gd name="connsiteX22" fmla="*/ 15010 w 15335"/>
                  <a:gd name="connsiteY22" fmla="*/ 24905 h 25201"/>
                  <a:gd name="connsiteX23" fmla="*/ 14269 w 15335"/>
                  <a:gd name="connsiteY23" fmla="*/ 25202 h 25201"/>
                  <a:gd name="connsiteX24" fmla="*/ 1095 w 15335"/>
                  <a:gd name="connsiteY24" fmla="*/ 25202 h 25201"/>
                  <a:gd name="connsiteX25" fmla="*/ 326 w 15335"/>
                  <a:gd name="connsiteY25" fmla="*/ 24876 h 25201"/>
                  <a:gd name="connsiteX26" fmla="*/ 0 w 15335"/>
                  <a:gd name="connsiteY26" fmla="*/ 24106 h 25201"/>
                  <a:gd name="connsiteX27" fmla="*/ 0 w 15335"/>
                  <a:gd name="connsiteY27" fmla="*/ 1096 h 25201"/>
                  <a:gd name="connsiteX28" fmla="*/ 326 w 15335"/>
                  <a:gd name="connsiteY28" fmla="*/ 326 h 25201"/>
                  <a:gd name="connsiteX29" fmla="*/ 1095 w 15335"/>
                  <a:gd name="connsiteY29" fmla="*/ 0 h 2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335" h="25201">
                    <a:moveTo>
                      <a:pt x="1095" y="0"/>
                    </a:moveTo>
                    <a:lnTo>
                      <a:pt x="14269" y="0"/>
                    </a:lnTo>
                    <a:cubicBezTo>
                      <a:pt x="14565" y="0"/>
                      <a:pt x="14802" y="89"/>
                      <a:pt x="15010" y="296"/>
                    </a:cubicBezTo>
                    <a:cubicBezTo>
                      <a:pt x="15217" y="503"/>
                      <a:pt x="15335" y="770"/>
                      <a:pt x="15335" y="1066"/>
                    </a:cubicBezTo>
                    <a:cubicBezTo>
                      <a:pt x="15335" y="1392"/>
                      <a:pt x="15217" y="1629"/>
                      <a:pt x="15010" y="1806"/>
                    </a:cubicBezTo>
                    <a:cubicBezTo>
                      <a:pt x="14802" y="2014"/>
                      <a:pt x="14536" y="2103"/>
                      <a:pt x="14269" y="2103"/>
                    </a:cubicBezTo>
                    <a:lnTo>
                      <a:pt x="1924" y="2103"/>
                    </a:lnTo>
                    <a:lnTo>
                      <a:pt x="2280" y="1481"/>
                    </a:lnTo>
                    <a:lnTo>
                      <a:pt x="2280" y="11579"/>
                    </a:lnTo>
                    <a:lnTo>
                      <a:pt x="1895" y="11105"/>
                    </a:lnTo>
                    <a:lnTo>
                      <a:pt x="12671" y="11105"/>
                    </a:lnTo>
                    <a:cubicBezTo>
                      <a:pt x="12967" y="11105"/>
                      <a:pt x="13204" y="11224"/>
                      <a:pt x="13411" y="11431"/>
                    </a:cubicBezTo>
                    <a:cubicBezTo>
                      <a:pt x="13618" y="11638"/>
                      <a:pt x="13737" y="11905"/>
                      <a:pt x="13737" y="12171"/>
                    </a:cubicBezTo>
                    <a:cubicBezTo>
                      <a:pt x="13737" y="12468"/>
                      <a:pt x="13618" y="12734"/>
                      <a:pt x="13411" y="12941"/>
                    </a:cubicBezTo>
                    <a:cubicBezTo>
                      <a:pt x="13204" y="13119"/>
                      <a:pt x="12937" y="13237"/>
                      <a:pt x="12671" y="13237"/>
                    </a:cubicBezTo>
                    <a:lnTo>
                      <a:pt x="1954" y="13237"/>
                    </a:lnTo>
                    <a:lnTo>
                      <a:pt x="2280" y="12882"/>
                    </a:lnTo>
                    <a:lnTo>
                      <a:pt x="2280" y="23247"/>
                    </a:lnTo>
                    <a:lnTo>
                      <a:pt x="2102" y="23040"/>
                    </a:lnTo>
                    <a:lnTo>
                      <a:pt x="14269" y="23040"/>
                    </a:lnTo>
                    <a:cubicBezTo>
                      <a:pt x="14565" y="23040"/>
                      <a:pt x="14802" y="23158"/>
                      <a:pt x="15010" y="23365"/>
                    </a:cubicBezTo>
                    <a:cubicBezTo>
                      <a:pt x="15217" y="23573"/>
                      <a:pt x="15335" y="23839"/>
                      <a:pt x="15335" y="24135"/>
                    </a:cubicBezTo>
                    <a:cubicBezTo>
                      <a:pt x="15335" y="24461"/>
                      <a:pt x="15217" y="24698"/>
                      <a:pt x="15010" y="24905"/>
                    </a:cubicBezTo>
                    <a:cubicBezTo>
                      <a:pt x="14802" y="25113"/>
                      <a:pt x="14536" y="25202"/>
                      <a:pt x="14269" y="25202"/>
                    </a:cubicBezTo>
                    <a:lnTo>
                      <a:pt x="1095" y="25202"/>
                    </a:lnTo>
                    <a:cubicBezTo>
                      <a:pt x="799" y="25202"/>
                      <a:pt x="562" y="25083"/>
                      <a:pt x="326" y="24876"/>
                    </a:cubicBezTo>
                    <a:cubicBezTo>
                      <a:pt x="118" y="24668"/>
                      <a:pt x="0" y="24402"/>
                      <a:pt x="0" y="24106"/>
                    </a:cubicBezTo>
                    <a:lnTo>
                      <a:pt x="0" y="1096"/>
                    </a:lnTo>
                    <a:cubicBezTo>
                      <a:pt x="0" y="800"/>
                      <a:pt x="118" y="563"/>
                      <a:pt x="326" y="326"/>
                    </a:cubicBezTo>
                    <a:cubicBezTo>
                      <a:pt x="562" y="118"/>
                      <a:pt x="799" y="0"/>
                      <a:pt x="1095" y="0"/>
                    </a:cubicBezTo>
                    <a:close/>
                  </a:path>
                </a:pathLst>
              </a:custGeom>
              <a:solidFill>
                <a:srgbClr val="212222"/>
              </a:solidFill>
              <a:ln w="2959" cap="flat">
                <a:noFill/>
                <a:prstDash val="solid"/>
                <a:miter/>
              </a:ln>
            </p:spPr>
            <p:txBody>
              <a:bodyPr rtlCol="0" anchor="ctr"/>
              <a:lstStyle/>
              <a:p>
                <a:endParaRPr lang="en-US" sz="2689"/>
              </a:p>
            </p:txBody>
          </p:sp>
          <p:sp>
            <p:nvSpPr>
              <p:cNvPr id="87" name="Graphic 6">
                <a:extLst>
                  <a:ext uri="{FF2B5EF4-FFF2-40B4-BE49-F238E27FC236}">
                    <a16:creationId xmlns:a16="http://schemas.microsoft.com/office/drawing/2014/main" id="{C7A6473B-7CCB-BD16-4D32-D991C0FCD466}"/>
                  </a:ext>
                </a:extLst>
              </p:cNvPr>
              <p:cNvSpPr/>
              <p:nvPr/>
            </p:nvSpPr>
            <p:spPr>
              <a:xfrm>
                <a:off x="1075590" y="3092112"/>
                <a:ext cx="18828" cy="25497"/>
              </a:xfrm>
              <a:custGeom>
                <a:avLst/>
                <a:gdLst>
                  <a:gd name="connsiteX0" fmla="*/ 17733 w 18828"/>
                  <a:gd name="connsiteY0" fmla="*/ 0 h 25497"/>
                  <a:gd name="connsiteX1" fmla="*/ 18532 w 18828"/>
                  <a:gd name="connsiteY1" fmla="*/ 296 h 25497"/>
                  <a:gd name="connsiteX2" fmla="*/ 18828 w 18828"/>
                  <a:gd name="connsiteY2" fmla="*/ 1066 h 25497"/>
                  <a:gd name="connsiteX3" fmla="*/ 18828 w 18828"/>
                  <a:gd name="connsiteY3" fmla="*/ 15962 h 25497"/>
                  <a:gd name="connsiteX4" fmla="*/ 17585 w 18828"/>
                  <a:gd name="connsiteY4" fmla="*/ 20789 h 25497"/>
                  <a:gd name="connsiteX5" fmla="*/ 14210 w 18828"/>
                  <a:gd name="connsiteY5" fmla="*/ 24224 h 25497"/>
                  <a:gd name="connsiteX6" fmla="*/ 9444 w 18828"/>
                  <a:gd name="connsiteY6" fmla="*/ 25498 h 25497"/>
                  <a:gd name="connsiteX7" fmla="*/ 4648 w 18828"/>
                  <a:gd name="connsiteY7" fmla="*/ 24224 h 25497"/>
                  <a:gd name="connsiteX8" fmla="*/ 1243 w 18828"/>
                  <a:gd name="connsiteY8" fmla="*/ 20789 h 25497"/>
                  <a:gd name="connsiteX9" fmla="*/ 0 w 18828"/>
                  <a:gd name="connsiteY9" fmla="*/ 15962 h 25497"/>
                  <a:gd name="connsiteX10" fmla="*/ 0 w 18828"/>
                  <a:gd name="connsiteY10" fmla="*/ 1066 h 25497"/>
                  <a:gd name="connsiteX11" fmla="*/ 296 w 18828"/>
                  <a:gd name="connsiteY11" fmla="*/ 296 h 25497"/>
                  <a:gd name="connsiteX12" fmla="*/ 1155 w 18828"/>
                  <a:gd name="connsiteY12" fmla="*/ 0 h 25497"/>
                  <a:gd name="connsiteX13" fmla="*/ 1895 w 18828"/>
                  <a:gd name="connsiteY13" fmla="*/ 296 h 25497"/>
                  <a:gd name="connsiteX14" fmla="*/ 2220 w 18828"/>
                  <a:gd name="connsiteY14" fmla="*/ 1066 h 25497"/>
                  <a:gd name="connsiteX15" fmla="*/ 2220 w 18828"/>
                  <a:gd name="connsiteY15" fmla="*/ 15962 h 25497"/>
                  <a:gd name="connsiteX16" fmla="*/ 3197 w 18828"/>
                  <a:gd name="connsiteY16" fmla="*/ 19693 h 25497"/>
                  <a:gd name="connsiteX17" fmla="*/ 5832 w 18828"/>
                  <a:gd name="connsiteY17" fmla="*/ 22329 h 25497"/>
                  <a:gd name="connsiteX18" fmla="*/ 9414 w 18828"/>
                  <a:gd name="connsiteY18" fmla="*/ 23306 h 25497"/>
                  <a:gd name="connsiteX19" fmla="*/ 13085 w 18828"/>
                  <a:gd name="connsiteY19" fmla="*/ 22329 h 25497"/>
                  <a:gd name="connsiteX20" fmla="*/ 15720 w 18828"/>
                  <a:gd name="connsiteY20" fmla="*/ 19693 h 25497"/>
                  <a:gd name="connsiteX21" fmla="*/ 16697 w 18828"/>
                  <a:gd name="connsiteY21" fmla="*/ 15962 h 25497"/>
                  <a:gd name="connsiteX22" fmla="*/ 16697 w 18828"/>
                  <a:gd name="connsiteY22" fmla="*/ 1066 h 25497"/>
                  <a:gd name="connsiteX23" fmla="*/ 16993 w 18828"/>
                  <a:gd name="connsiteY23" fmla="*/ 296 h 25497"/>
                  <a:gd name="connsiteX24" fmla="*/ 17733 w 18828"/>
                  <a:gd name="connsiteY24" fmla="*/ 0 h 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28" h="25497">
                    <a:moveTo>
                      <a:pt x="17733" y="0"/>
                    </a:moveTo>
                    <a:cubicBezTo>
                      <a:pt x="18059" y="0"/>
                      <a:pt x="18325" y="89"/>
                      <a:pt x="18532" y="296"/>
                    </a:cubicBezTo>
                    <a:cubicBezTo>
                      <a:pt x="18740" y="503"/>
                      <a:pt x="18828" y="770"/>
                      <a:pt x="18828" y="1066"/>
                    </a:cubicBezTo>
                    <a:lnTo>
                      <a:pt x="18828" y="15962"/>
                    </a:lnTo>
                    <a:cubicBezTo>
                      <a:pt x="18828" y="17739"/>
                      <a:pt x="18414" y="19338"/>
                      <a:pt x="17585" y="20789"/>
                    </a:cubicBezTo>
                    <a:cubicBezTo>
                      <a:pt x="16756" y="22210"/>
                      <a:pt x="15631" y="23365"/>
                      <a:pt x="14210" y="24224"/>
                    </a:cubicBezTo>
                    <a:cubicBezTo>
                      <a:pt x="12789" y="25083"/>
                      <a:pt x="11220" y="25498"/>
                      <a:pt x="9444" y="25498"/>
                    </a:cubicBezTo>
                    <a:cubicBezTo>
                      <a:pt x="7668" y="25498"/>
                      <a:pt x="6069" y="25083"/>
                      <a:pt x="4648" y="24224"/>
                    </a:cubicBezTo>
                    <a:cubicBezTo>
                      <a:pt x="3227" y="23365"/>
                      <a:pt x="2102" y="22240"/>
                      <a:pt x="1243" y="20789"/>
                    </a:cubicBezTo>
                    <a:cubicBezTo>
                      <a:pt x="414" y="19338"/>
                      <a:pt x="0" y="17739"/>
                      <a:pt x="0" y="15962"/>
                    </a:cubicBezTo>
                    <a:lnTo>
                      <a:pt x="0" y="1066"/>
                    </a:lnTo>
                    <a:cubicBezTo>
                      <a:pt x="0" y="770"/>
                      <a:pt x="118" y="503"/>
                      <a:pt x="296" y="296"/>
                    </a:cubicBezTo>
                    <a:cubicBezTo>
                      <a:pt x="503" y="89"/>
                      <a:pt x="770" y="0"/>
                      <a:pt x="1155" y="0"/>
                    </a:cubicBezTo>
                    <a:cubicBezTo>
                      <a:pt x="1451" y="0"/>
                      <a:pt x="1687" y="89"/>
                      <a:pt x="1895" y="296"/>
                    </a:cubicBezTo>
                    <a:cubicBezTo>
                      <a:pt x="2102" y="503"/>
                      <a:pt x="2220" y="770"/>
                      <a:pt x="2220" y="1066"/>
                    </a:cubicBezTo>
                    <a:lnTo>
                      <a:pt x="2220" y="15962"/>
                    </a:lnTo>
                    <a:cubicBezTo>
                      <a:pt x="2220" y="17354"/>
                      <a:pt x="2546" y="18597"/>
                      <a:pt x="3197" y="19693"/>
                    </a:cubicBezTo>
                    <a:cubicBezTo>
                      <a:pt x="3849" y="20789"/>
                      <a:pt x="4737" y="21677"/>
                      <a:pt x="5832" y="22329"/>
                    </a:cubicBezTo>
                    <a:cubicBezTo>
                      <a:pt x="6927" y="22980"/>
                      <a:pt x="8141" y="23306"/>
                      <a:pt x="9414" y="23306"/>
                    </a:cubicBezTo>
                    <a:cubicBezTo>
                      <a:pt x="10746" y="23306"/>
                      <a:pt x="11990" y="22980"/>
                      <a:pt x="13085" y="22329"/>
                    </a:cubicBezTo>
                    <a:cubicBezTo>
                      <a:pt x="14180" y="21677"/>
                      <a:pt x="15069" y="20789"/>
                      <a:pt x="15720" y="19693"/>
                    </a:cubicBezTo>
                    <a:cubicBezTo>
                      <a:pt x="16371" y="18597"/>
                      <a:pt x="16697" y="17354"/>
                      <a:pt x="16697" y="15962"/>
                    </a:cubicBezTo>
                    <a:lnTo>
                      <a:pt x="16697" y="1066"/>
                    </a:lnTo>
                    <a:cubicBezTo>
                      <a:pt x="16697" y="770"/>
                      <a:pt x="16786" y="503"/>
                      <a:pt x="16993" y="296"/>
                    </a:cubicBezTo>
                    <a:cubicBezTo>
                      <a:pt x="17171" y="89"/>
                      <a:pt x="17407" y="0"/>
                      <a:pt x="17733" y="0"/>
                    </a:cubicBezTo>
                    <a:close/>
                  </a:path>
                </a:pathLst>
              </a:custGeom>
              <a:solidFill>
                <a:srgbClr val="212222"/>
              </a:solidFill>
              <a:ln w="2959" cap="flat">
                <a:noFill/>
                <a:prstDash val="solid"/>
                <a:miter/>
              </a:ln>
            </p:spPr>
            <p:txBody>
              <a:bodyPr rtlCol="0" anchor="ctr"/>
              <a:lstStyle/>
              <a:p>
                <a:endParaRPr lang="en-US" sz="2689"/>
              </a:p>
            </p:txBody>
          </p:sp>
          <p:sp>
            <p:nvSpPr>
              <p:cNvPr id="88" name="Graphic 6">
                <a:extLst>
                  <a:ext uri="{FF2B5EF4-FFF2-40B4-BE49-F238E27FC236}">
                    <a16:creationId xmlns:a16="http://schemas.microsoft.com/office/drawing/2014/main" id="{229CD9E3-E193-75E1-C8F3-754B5A1E7071}"/>
                  </a:ext>
                </a:extLst>
              </p:cNvPr>
              <p:cNvSpPr/>
              <p:nvPr/>
            </p:nvSpPr>
            <p:spPr>
              <a:xfrm>
                <a:off x="1101169" y="3092082"/>
                <a:ext cx="18967" cy="25201"/>
              </a:xfrm>
              <a:custGeom>
                <a:avLst/>
                <a:gdLst>
                  <a:gd name="connsiteX0" fmla="*/ 1214 w 18967"/>
                  <a:gd name="connsiteY0" fmla="*/ 25202 h 25201"/>
                  <a:gd name="connsiteX1" fmla="*/ 326 w 18967"/>
                  <a:gd name="connsiteY1" fmla="*/ 24876 h 25201"/>
                  <a:gd name="connsiteX2" fmla="*/ 0 w 18967"/>
                  <a:gd name="connsiteY2" fmla="*/ 24106 h 25201"/>
                  <a:gd name="connsiteX3" fmla="*/ 0 w 18967"/>
                  <a:gd name="connsiteY3" fmla="*/ 1096 h 25201"/>
                  <a:gd name="connsiteX4" fmla="*/ 326 w 18967"/>
                  <a:gd name="connsiteY4" fmla="*/ 326 h 25201"/>
                  <a:gd name="connsiteX5" fmla="*/ 1095 w 18967"/>
                  <a:gd name="connsiteY5" fmla="*/ 0 h 25201"/>
                  <a:gd name="connsiteX6" fmla="*/ 10806 w 18967"/>
                  <a:gd name="connsiteY6" fmla="*/ 0 h 25201"/>
                  <a:gd name="connsiteX7" fmla="*/ 14477 w 18967"/>
                  <a:gd name="connsiteY7" fmla="*/ 888 h 25201"/>
                  <a:gd name="connsiteX8" fmla="*/ 17023 w 18967"/>
                  <a:gd name="connsiteY8" fmla="*/ 3317 h 25201"/>
                  <a:gd name="connsiteX9" fmla="*/ 17940 w 18967"/>
                  <a:gd name="connsiteY9" fmla="*/ 6811 h 25201"/>
                  <a:gd name="connsiteX10" fmla="*/ 17348 w 18967"/>
                  <a:gd name="connsiteY10" fmla="*/ 9713 h 25201"/>
                  <a:gd name="connsiteX11" fmla="*/ 15720 w 18967"/>
                  <a:gd name="connsiteY11" fmla="*/ 11964 h 25201"/>
                  <a:gd name="connsiteX12" fmla="*/ 13381 w 18967"/>
                  <a:gd name="connsiteY12" fmla="*/ 13297 h 25201"/>
                  <a:gd name="connsiteX13" fmla="*/ 12138 w 18967"/>
                  <a:gd name="connsiteY13" fmla="*/ 12912 h 25201"/>
                  <a:gd name="connsiteX14" fmla="*/ 14625 w 18967"/>
                  <a:gd name="connsiteY14" fmla="*/ 13771 h 25201"/>
                  <a:gd name="connsiteX15" fmla="*/ 16490 w 18967"/>
                  <a:gd name="connsiteY15" fmla="*/ 15784 h 25201"/>
                  <a:gd name="connsiteX16" fmla="*/ 17230 w 18967"/>
                  <a:gd name="connsiteY16" fmla="*/ 18864 h 25201"/>
                  <a:gd name="connsiteX17" fmla="*/ 17407 w 18967"/>
                  <a:gd name="connsiteY17" fmla="*/ 21263 h 25201"/>
                  <a:gd name="connsiteX18" fmla="*/ 17792 w 18967"/>
                  <a:gd name="connsiteY18" fmla="*/ 22566 h 25201"/>
                  <a:gd name="connsiteX19" fmla="*/ 18444 w 18967"/>
                  <a:gd name="connsiteY19" fmla="*/ 23247 h 25201"/>
                  <a:gd name="connsiteX20" fmla="*/ 18917 w 18967"/>
                  <a:gd name="connsiteY20" fmla="*/ 23869 h 25201"/>
                  <a:gd name="connsiteX21" fmla="*/ 18829 w 18967"/>
                  <a:gd name="connsiteY21" fmla="*/ 24639 h 25201"/>
                  <a:gd name="connsiteX22" fmla="*/ 18414 w 18967"/>
                  <a:gd name="connsiteY22" fmla="*/ 25053 h 25201"/>
                  <a:gd name="connsiteX23" fmla="*/ 17852 w 18967"/>
                  <a:gd name="connsiteY23" fmla="*/ 25172 h 25201"/>
                  <a:gd name="connsiteX24" fmla="*/ 17289 w 18967"/>
                  <a:gd name="connsiteY24" fmla="*/ 25024 h 25201"/>
                  <a:gd name="connsiteX25" fmla="*/ 16282 w 18967"/>
                  <a:gd name="connsiteY25" fmla="*/ 24135 h 25201"/>
                  <a:gd name="connsiteX26" fmla="*/ 15424 w 18967"/>
                  <a:gd name="connsiteY26" fmla="*/ 22329 h 25201"/>
                  <a:gd name="connsiteX27" fmla="*/ 15069 w 18967"/>
                  <a:gd name="connsiteY27" fmla="*/ 19012 h 25201"/>
                  <a:gd name="connsiteX28" fmla="*/ 14625 w 18967"/>
                  <a:gd name="connsiteY28" fmla="*/ 16702 h 25201"/>
                  <a:gd name="connsiteX29" fmla="*/ 13470 w 18967"/>
                  <a:gd name="connsiteY29" fmla="*/ 15310 h 25201"/>
                  <a:gd name="connsiteX30" fmla="*/ 11931 w 18967"/>
                  <a:gd name="connsiteY30" fmla="*/ 14629 h 25201"/>
                  <a:gd name="connsiteX31" fmla="*/ 10332 w 18967"/>
                  <a:gd name="connsiteY31" fmla="*/ 14422 h 25201"/>
                  <a:gd name="connsiteX32" fmla="*/ 1954 w 18967"/>
                  <a:gd name="connsiteY32" fmla="*/ 14422 h 25201"/>
                  <a:gd name="connsiteX33" fmla="*/ 2339 w 18967"/>
                  <a:gd name="connsiteY33" fmla="*/ 13919 h 25201"/>
                  <a:gd name="connsiteX34" fmla="*/ 2339 w 18967"/>
                  <a:gd name="connsiteY34" fmla="*/ 24106 h 25201"/>
                  <a:gd name="connsiteX35" fmla="*/ 2043 w 18967"/>
                  <a:gd name="connsiteY35" fmla="*/ 24876 h 25201"/>
                  <a:gd name="connsiteX36" fmla="*/ 1214 w 18967"/>
                  <a:gd name="connsiteY36" fmla="*/ 25202 h 25201"/>
                  <a:gd name="connsiteX37" fmla="*/ 1865 w 18967"/>
                  <a:gd name="connsiteY37" fmla="*/ 12468 h 25201"/>
                  <a:gd name="connsiteX38" fmla="*/ 10895 w 18967"/>
                  <a:gd name="connsiteY38" fmla="*/ 12468 h 25201"/>
                  <a:gd name="connsiteX39" fmla="*/ 13204 w 18967"/>
                  <a:gd name="connsiteY39" fmla="*/ 11668 h 25201"/>
                  <a:gd name="connsiteX40" fmla="*/ 14950 w 18967"/>
                  <a:gd name="connsiteY40" fmla="*/ 9743 h 25201"/>
                  <a:gd name="connsiteX41" fmla="*/ 15602 w 18967"/>
                  <a:gd name="connsiteY41" fmla="*/ 6900 h 25201"/>
                  <a:gd name="connsiteX42" fmla="*/ 14210 w 18967"/>
                  <a:gd name="connsiteY42" fmla="*/ 3494 h 25201"/>
                  <a:gd name="connsiteX43" fmla="*/ 10598 w 18967"/>
                  <a:gd name="connsiteY43" fmla="*/ 2162 h 25201"/>
                  <a:gd name="connsiteX44" fmla="*/ 2013 w 18967"/>
                  <a:gd name="connsiteY44" fmla="*/ 2162 h 25201"/>
                  <a:gd name="connsiteX45" fmla="*/ 2280 w 18967"/>
                  <a:gd name="connsiteY45" fmla="*/ 1658 h 25201"/>
                  <a:gd name="connsiteX46" fmla="*/ 2280 w 18967"/>
                  <a:gd name="connsiteY46" fmla="*/ 12971 h 25201"/>
                  <a:gd name="connsiteX47" fmla="*/ 1865 w 18967"/>
                  <a:gd name="connsiteY47" fmla="*/ 12468 h 2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967" h="25201">
                    <a:moveTo>
                      <a:pt x="1214" y="25202"/>
                    </a:moveTo>
                    <a:cubicBezTo>
                      <a:pt x="859" y="25202"/>
                      <a:pt x="562" y="25083"/>
                      <a:pt x="326" y="24876"/>
                    </a:cubicBezTo>
                    <a:cubicBezTo>
                      <a:pt x="89" y="24668"/>
                      <a:pt x="0" y="24402"/>
                      <a:pt x="0" y="24106"/>
                    </a:cubicBezTo>
                    <a:lnTo>
                      <a:pt x="0" y="1096"/>
                    </a:lnTo>
                    <a:cubicBezTo>
                      <a:pt x="0" y="800"/>
                      <a:pt x="118" y="563"/>
                      <a:pt x="326" y="326"/>
                    </a:cubicBezTo>
                    <a:cubicBezTo>
                      <a:pt x="533" y="118"/>
                      <a:pt x="799" y="0"/>
                      <a:pt x="1095" y="0"/>
                    </a:cubicBezTo>
                    <a:lnTo>
                      <a:pt x="10806" y="0"/>
                    </a:lnTo>
                    <a:cubicBezTo>
                      <a:pt x="12167" y="0"/>
                      <a:pt x="13381" y="296"/>
                      <a:pt x="14477" y="888"/>
                    </a:cubicBezTo>
                    <a:cubicBezTo>
                      <a:pt x="15542" y="1481"/>
                      <a:pt x="16401" y="2280"/>
                      <a:pt x="17023" y="3317"/>
                    </a:cubicBezTo>
                    <a:cubicBezTo>
                      <a:pt x="17644" y="4353"/>
                      <a:pt x="17940" y="5508"/>
                      <a:pt x="17940" y="6811"/>
                    </a:cubicBezTo>
                    <a:cubicBezTo>
                      <a:pt x="17940" y="7877"/>
                      <a:pt x="17733" y="8825"/>
                      <a:pt x="17348" y="9713"/>
                    </a:cubicBezTo>
                    <a:cubicBezTo>
                      <a:pt x="16963" y="10602"/>
                      <a:pt x="16431" y="11342"/>
                      <a:pt x="15720" y="11964"/>
                    </a:cubicBezTo>
                    <a:cubicBezTo>
                      <a:pt x="15039" y="12586"/>
                      <a:pt x="14240" y="13030"/>
                      <a:pt x="13381" y="13297"/>
                    </a:cubicBezTo>
                    <a:lnTo>
                      <a:pt x="12138" y="12912"/>
                    </a:lnTo>
                    <a:cubicBezTo>
                      <a:pt x="13026" y="12971"/>
                      <a:pt x="13855" y="13267"/>
                      <a:pt x="14625" y="13771"/>
                    </a:cubicBezTo>
                    <a:cubicBezTo>
                      <a:pt x="15394" y="14244"/>
                      <a:pt x="16016" y="14925"/>
                      <a:pt x="16490" y="15784"/>
                    </a:cubicBezTo>
                    <a:cubicBezTo>
                      <a:pt x="16963" y="16643"/>
                      <a:pt x="17200" y="17650"/>
                      <a:pt x="17230" y="18864"/>
                    </a:cubicBezTo>
                    <a:cubicBezTo>
                      <a:pt x="17259" y="19901"/>
                      <a:pt x="17319" y="20700"/>
                      <a:pt x="17407" y="21263"/>
                    </a:cubicBezTo>
                    <a:cubicBezTo>
                      <a:pt x="17496" y="21825"/>
                      <a:pt x="17615" y="22270"/>
                      <a:pt x="17792" y="22566"/>
                    </a:cubicBezTo>
                    <a:cubicBezTo>
                      <a:pt x="17970" y="22862"/>
                      <a:pt x="18177" y="23099"/>
                      <a:pt x="18444" y="23247"/>
                    </a:cubicBezTo>
                    <a:cubicBezTo>
                      <a:pt x="18680" y="23395"/>
                      <a:pt x="18858" y="23602"/>
                      <a:pt x="18917" y="23869"/>
                    </a:cubicBezTo>
                    <a:cubicBezTo>
                      <a:pt x="19006" y="24135"/>
                      <a:pt x="18976" y="24372"/>
                      <a:pt x="18829" y="24639"/>
                    </a:cubicBezTo>
                    <a:cubicBezTo>
                      <a:pt x="18740" y="24817"/>
                      <a:pt x="18592" y="24965"/>
                      <a:pt x="18414" y="25053"/>
                    </a:cubicBezTo>
                    <a:cubicBezTo>
                      <a:pt x="18236" y="25142"/>
                      <a:pt x="18059" y="25172"/>
                      <a:pt x="17852" y="25172"/>
                    </a:cubicBezTo>
                    <a:cubicBezTo>
                      <a:pt x="17644" y="25172"/>
                      <a:pt x="17467" y="25113"/>
                      <a:pt x="17289" y="25024"/>
                    </a:cubicBezTo>
                    <a:cubicBezTo>
                      <a:pt x="16963" y="24817"/>
                      <a:pt x="16608" y="24520"/>
                      <a:pt x="16282" y="24135"/>
                    </a:cubicBezTo>
                    <a:cubicBezTo>
                      <a:pt x="15927" y="23721"/>
                      <a:pt x="15661" y="23129"/>
                      <a:pt x="15424" y="22329"/>
                    </a:cubicBezTo>
                    <a:cubicBezTo>
                      <a:pt x="15187" y="21529"/>
                      <a:pt x="15069" y="20434"/>
                      <a:pt x="15069" y="19012"/>
                    </a:cubicBezTo>
                    <a:cubicBezTo>
                      <a:pt x="15069" y="18065"/>
                      <a:pt x="14921" y="17295"/>
                      <a:pt x="14625" y="16702"/>
                    </a:cubicBezTo>
                    <a:cubicBezTo>
                      <a:pt x="14329" y="16110"/>
                      <a:pt x="13944" y="15636"/>
                      <a:pt x="13470" y="15310"/>
                    </a:cubicBezTo>
                    <a:cubicBezTo>
                      <a:pt x="12996" y="14985"/>
                      <a:pt x="12493" y="14748"/>
                      <a:pt x="11931" y="14629"/>
                    </a:cubicBezTo>
                    <a:cubicBezTo>
                      <a:pt x="11368" y="14511"/>
                      <a:pt x="10835" y="14422"/>
                      <a:pt x="10332" y="14422"/>
                    </a:cubicBezTo>
                    <a:lnTo>
                      <a:pt x="1954" y="14422"/>
                    </a:lnTo>
                    <a:lnTo>
                      <a:pt x="2339" y="13919"/>
                    </a:lnTo>
                    <a:lnTo>
                      <a:pt x="2339" y="24106"/>
                    </a:lnTo>
                    <a:cubicBezTo>
                      <a:pt x="2339" y="24402"/>
                      <a:pt x="2250" y="24639"/>
                      <a:pt x="2043" y="24876"/>
                    </a:cubicBezTo>
                    <a:cubicBezTo>
                      <a:pt x="1776" y="25083"/>
                      <a:pt x="1510" y="25202"/>
                      <a:pt x="1214" y="25202"/>
                    </a:cubicBezTo>
                    <a:close/>
                    <a:moveTo>
                      <a:pt x="1865" y="12468"/>
                    </a:moveTo>
                    <a:lnTo>
                      <a:pt x="10895" y="12468"/>
                    </a:lnTo>
                    <a:cubicBezTo>
                      <a:pt x="11694" y="12408"/>
                      <a:pt x="12464" y="12112"/>
                      <a:pt x="13204" y="11668"/>
                    </a:cubicBezTo>
                    <a:cubicBezTo>
                      <a:pt x="13914" y="11194"/>
                      <a:pt x="14506" y="10572"/>
                      <a:pt x="14950" y="9743"/>
                    </a:cubicBezTo>
                    <a:cubicBezTo>
                      <a:pt x="15394" y="8914"/>
                      <a:pt x="15602" y="7966"/>
                      <a:pt x="15602" y="6900"/>
                    </a:cubicBezTo>
                    <a:cubicBezTo>
                      <a:pt x="15602" y="5538"/>
                      <a:pt x="15128" y="4412"/>
                      <a:pt x="14210" y="3494"/>
                    </a:cubicBezTo>
                    <a:cubicBezTo>
                      <a:pt x="13292" y="2606"/>
                      <a:pt x="12079" y="2162"/>
                      <a:pt x="10598" y="2162"/>
                    </a:cubicBezTo>
                    <a:lnTo>
                      <a:pt x="2013" y="2162"/>
                    </a:lnTo>
                    <a:lnTo>
                      <a:pt x="2280" y="1658"/>
                    </a:lnTo>
                    <a:lnTo>
                      <a:pt x="2280" y="12971"/>
                    </a:lnTo>
                    <a:lnTo>
                      <a:pt x="1865" y="12468"/>
                    </a:lnTo>
                    <a:close/>
                  </a:path>
                </a:pathLst>
              </a:custGeom>
              <a:solidFill>
                <a:srgbClr val="212222"/>
              </a:solidFill>
              <a:ln w="2959" cap="flat">
                <a:noFill/>
                <a:prstDash val="solid"/>
                <a:miter/>
              </a:ln>
            </p:spPr>
            <p:txBody>
              <a:bodyPr rtlCol="0" anchor="ctr"/>
              <a:lstStyle/>
              <a:p>
                <a:endParaRPr lang="en-US" sz="2689"/>
              </a:p>
            </p:txBody>
          </p:sp>
          <p:sp>
            <p:nvSpPr>
              <p:cNvPr id="89" name="Graphic 6">
                <a:extLst>
                  <a:ext uri="{FF2B5EF4-FFF2-40B4-BE49-F238E27FC236}">
                    <a16:creationId xmlns:a16="http://schemas.microsoft.com/office/drawing/2014/main" id="{3E00EFF7-3F37-1B2C-7DA1-B150C2698038}"/>
                  </a:ext>
                </a:extLst>
              </p:cNvPr>
              <p:cNvSpPr/>
              <p:nvPr/>
            </p:nvSpPr>
            <p:spPr>
              <a:xfrm>
                <a:off x="1123254" y="3091786"/>
                <a:ext cx="24038" cy="25823"/>
              </a:xfrm>
              <a:custGeom>
                <a:avLst/>
                <a:gdLst>
                  <a:gd name="connsiteX0" fmla="*/ 24039 w 24038"/>
                  <a:gd name="connsiteY0" fmla="*/ 12912 h 25823"/>
                  <a:gd name="connsiteX1" fmla="*/ 23151 w 24038"/>
                  <a:gd name="connsiteY1" fmla="*/ 18094 h 25823"/>
                  <a:gd name="connsiteX2" fmla="*/ 20664 w 24038"/>
                  <a:gd name="connsiteY2" fmla="*/ 22181 h 25823"/>
                  <a:gd name="connsiteX3" fmla="*/ 16845 w 24038"/>
                  <a:gd name="connsiteY3" fmla="*/ 24876 h 25823"/>
                  <a:gd name="connsiteX4" fmla="*/ 12019 w 24038"/>
                  <a:gd name="connsiteY4" fmla="*/ 25823 h 25823"/>
                  <a:gd name="connsiteX5" fmla="*/ 7194 w 24038"/>
                  <a:gd name="connsiteY5" fmla="*/ 24876 h 25823"/>
                  <a:gd name="connsiteX6" fmla="*/ 3375 w 24038"/>
                  <a:gd name="connsiteY6" fmla="*/ 22181 h 25823"/>
                  <a:gd name="connsiteX7" fmla="*/ 888 w 24038"/>
                  <a:gd name="connsiteY7" fmla="*/ 18094 h 25823"/>
                  <a:gd name="connsiteX8" fmla="*/ 0 w 24038"/>
                  <a:gd name="connsiteY8" fmla="*/ 12912 h 25823"/>
                  <a:gd name="connsiteX9" fmla="*/ 888 w 24038"/>
                  <a:gd name="connsiteY9" fmla="*/ 7729 h 25823"/>
                  <a:gd name="connsiteX10" fmla="*/ 3375 w 24038"/>
                  <a:gd name="connsiteY10" fmla="*/ 3642 h 25823"/>
                  <a:gd name="connsiteX11" fmla="*/ 7194 w 24038"/>
                  <a:gd name="connsiteY11" fmla="*/ 948 h 25823"/>
                  <a:gd name="connsiteX12" fmla="*/ 12019 w 24038"/>
                  <a:gd name="connsiteY12" fmla="*/ 0 h 25823"/>
                  <a:gd name="connsiteX13" fmla="*/ 16845 w 24038"/>
                  <a:gd name="connsiteY13" fmla="*/ 948 h 25823"/>
                  <a:gd name="connsiteX14" fmla="*/ 20664 w 24038"/>
                  <a:gd name="connsiteY14" fmla="*/ 3642 h 25823"/>
                  <a:gd name="connsiteX15" fmla="*/ 23151 w 24038"/>
                  <a:gd name="connsiteY15" fmla="*/ 7729 h 25823"/>
                  <a:gd name="connsiteX16" fmla="*/ 24039 w 24038"/>
                  <a:gd name="connsiteY16" fmla="*/ 12912 h 25823"/>
                  <a:gd name="connsiteX17" fmla="*/ 21730 w 24038"/>
                  <a:gd name="connsiteY17" fmla="*/ 12912 h 25823"/>
                  <a:gd name="connsiteX18" fmla="*/ 20486 w 24038"/>
                  <a:gd name="connsiteY18" fmla="*/ 7285 h 25823"/>
                  <a:gd name="connsiteX19" fmla="*/ 17052 w 24038"/>
                  <a:gd name="connsiteY19" fmla="*/ 3494 h 25823"/>
                  <a:gd name="connsiteX20" fmla="*/ 11990 w 24038"/>
                  <a:gd name="connsiteY20" fmla="*/ 2132 h 25823"/>
                  <a:gd name="connsiteX21" fmla="*/ 6927 w 24038"/>
                  <a:gd name="connsiteY21" fmla="*/ 3494 h 25823"/>
                  <a:gd name="connsiteX22" fmla="*/ 3464 w 24038"/>
                  <a:gd name="connsiteY22" fmla="*/ 7285 h 25823"/>
                  <a:gd name="connsiteX23" fmla="*/ 2220 w 24038"/>
                  <a:gd name="connsiteY23" fmla="*/ 12912 h 25823"/>
                  <a:gd name="connsiteX24" fmla="*/ 3464 w 24038"/>
                  <a:gd name="connsiteY24" fmla="*/ 18538 h 25823"/>
                  <a:gd name="connsiteX25" fmla="*/ 6927 w 24038"/>
                  <a:gd name="connsiteY25" fmla="*/ 22329 h 25823"/>
                  <a:gd name="connsiteX26" fmla="*/ 11990 w 24038"/>
                  <a:gd name="connsiteY26" fmla="*/ 23691 h 25823"/>
                  <a:gd name="connsiteX27" fmla="*/ 17052 w 24038"/>
                  <a:gd name="connsiteY27" fmla="*/ 22329 h 25823"/>
                  <a:gd name="connsiteX28" fmla="*/ 20486 w 24038"/>
                  <a:gd name="connsiteY28" fmla="*/ 18538 h 25823"/>
                  <a:gd name="connsiteX29" fmla="*/ 21730 w 24038"/>
                  <a:gd name="connsiteY29" fmla="*/ 12912 h 2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038" h="25823">
                    <a:moveTo>
                      <a:pt x="24039" y="12912"/>
                    </a:moveTo>
                    <a:cubicBezTo>
                      <a:pt x="24039" y="14807"/>
                      <a:pt x="23743" y="16524"/>
                      <a:pt x="23151" y="18094"/>
                    </a:cubicBezTo>
                    <a:cubicBezTo>
                      <a:pt x="22559" y="19664"/>
                      <a:pt x="21730" y="21026"/>
                      <a:pt x="20664" y="22181"/>
                    </a:cubicBezTo>
                    <a:cubicBezTo>
                      <a:pt x="19598" y="23336"/>
                      <a:pt x="18325" y="24254"/>
                      <a:pt x="16845" y="24876"/>
                    </a:cubicBezTo>
                    <a:cubicBezTo>
                      <a:pt x="15365" y="25498"/>
                      <a:pt x="13766" y="25823"/>
                      <a:pt x="12019" y="25823"/>
                    </a:cubicBezTo>
                    <a:cubicBezTo>
                      <a:pt x="10273" y="25823"/>
                      <a:pt x="8644" y="25498"/>
                      <a:pt x="7194" y="24876"/>
                    </a:cubicBezTo>
                    <a:cubicBezTo>
                      <a:pt x="5714" y="24254"/>
                      <a:pt x="4441" y="23336"/>
                      <a:pt x="3375" y="22181"/>
                    </a:cubicBezTo>
                    <a:cubicBezTo>
                      <a:pt x="2309" y="21026"/>
                      <a:pt x="1451" y="19664"/>
                      <a:pt x="888" y="18094"/>
                    </a:cubicBezTo>
                    <a:cubicBezTo>
                      <a:pt x="296" y="16524"/>
                      <a:pt x="0" y="14807"/>
                      <a:pt x="0" y="12912"/>
                    </a:cubicBezTo>
                    <a:cubicBezTo>
                      <a:pt x="0" y="11016"/>
                      <a:pt x="296" y="9299"/>
                      <a:pt x="888" y="7729"/>
                    </a:cubicBezTo>
                    <a:cubicBezTo>
                      <a:pt x="1480" y="6160"/>
                      <a:pt x="2309" y="4797"/>
                      <a:pt x="3375" y="3642"/>
                    </a:cubicBezTo>
                    <a:cubicBezTo>
                      <a:pt x="4470" y="2487"/>
                      <a:pt x="5743" y="1569"/>
                      <a:pt x="7194" y="948"/>
                    </a:cubicBezTo>
                    <a:cubicBezTo>
                      <a:pt x="8674" y="326"/>
                      <a:pt x="10273" y="0"/>
                      <a:pt x="12019" y="0"/>
                    </a:cubicBezTo>
                    <a:cubicBezTo>
                      <a:pt x="13766" y="0"/>
                      <a:pt x="15394" y="326"/>
                      <a:pt x="16845" y="948"/>
                    </a:cubicBezTo>
                    <a:cubicBezTo>
                      <a:pt x="18325" y="1569"/>
                      <a:pt x="19598" y="2487"/>
                      <a:pt x="20664" y="3642"/>
                    </a:cubicBezTo>
                    <a:cubicBezTo>
                      <a:pt x="21730" y="4797"/>
                      <a:pt x="22588" y="6160"/>
                      <a:pt x="23151" y="7729"/>
                    </a:cubicBezTo>
                    <a:cubicBezTo>
                      <a:pt x="23743" y="9269"/>
                      <a:pt x="24039" y="11016"/>
                      <a:pt x="24039" y="12912"/>
                    </a:cubicBezTo>
                    <a:close/>
                    <a:moveTo>
                      <a:pt x="21730" y="12912"/>
                    </a:moveTo>
                    <a:cubicBezTo>
                      <a:pt x="21730" y="10779"/>
                      <a:pt x="21315" y="8914"/>
                      <a:pt x="20486" y="7285"/>
                    </a:cubicBezTo>
                    <a:cubicBezTo>
                      <a:pt x="19657" y="5656"/>
                      <a:pt x="18503" y="4412"/>
                      <a:pt x="17052" y="3494"/>
                    </a:cubicBezTo>
                    <a:cubicBezTo>
                      <a:pt x="15602" y="2576"/>
                      <a:pt x="13914" y="2132"/>
                      <a:pt x="11990" y="2132"/>
                    </a:cubicBezTo>
                    <a:cubicBezTo>
                      <a:pt x="10095" y="2132"/>
                      <a:pt x="8408" y="2576"/>
                      <a:pt x="6927" y="3494"/>
                    </a:cubicBezTo>
                    <a:cubicBezTo>
                      <a:pt x="5447" y="4412"/>
                      <a:pt x="4293" y="5656"/>
                      <a:pt x="3464" y="7285"/>
                    </a:cubicBezTo>
                    <a:cubicBezTo>
                      <a:pt x="2635" y="8914"/>
                      <a:pt x="2220" y="10779"/>
                      <a:pt x="2220" y="12912"/>
                    </a:cubicBezTo>
                    <a:cubicBezTo>
                      <a:pt x="2220" y="15044"/>
                      <a:pt x="2635" y="16909"/>
                      <a:pt x="3464" y="18538"/>
                    </a:cubicBezTo>
                    <a:cubicBezTo>
                      <a:pt x="4293" y="20167"/>
                      <a:pt x="5447" y="21411"/>
                      <a:pt x="6927" y="22329"/>
                    </a:cubicBezTo>
                    <a:cubicBezTo>
                      <a:pt x="8408" y="23247"/>
                      <a:pt x="10095" y="23691"/>
                      <a:pt x="11990" y="23691"/>
                    </a:cubicBezTo>
                    <a:cubicBezTo>
                      <a:pt x="13914" y="23691"/>
                      <a:pt x="15602" y="23247"/>
                      <a:pt x="17052" y="22329"/>
                    </a:cubicBezTo>
                    <a:cubicBezTo>
                      <a:pt x="18503" y="21411"/>
                      <a:pt x="19657" y="20167"/>
                      <a:pt x="20486" y="18538"/>
                    </a:cubicBezTo>
                    <a:cubicBezTo>
                      <a:pt x="21315" y="16909"/>
                      <a:pt x="21730" y="15044"/>
                      <a:pt x="21730" y="12912"/>
                    </a:cubicBezTo>
                    <a:close/>
                  </a:path>
                </a:pathLst>
              </a:custGeom>
              <a:solidFill>
                <a:srgbClr val="212222"/>
              </a:solidFill>
              <a:ln w="2959" cap="flat">
                <a:noFill/>
                <a:prstDash val="solid"/>
                <a:miter/>
              </a:ln>
            </p:spPr>
            <p:txBody>
              <a:bodyPr rtlCol="0" anchor="ctr"/>
              <a:lstStyle/>
              <a:p>
                <a:endParaRPr lang="en-US" sz="2689"/>
              </a:p>
            </p:txBody>
          </p:sp>
          <p:sp>
            <p:nvSpPr>
              <p:cNvPr id="90" name="Graphic 6">
                <a:extLst>
                  <a:ext uri="{FF2B5EF4-FFF2-40B4-BE49-F238E27FC236}">
                    <a16:creationId xmlns:a16="http://schemas.microsoft.com/office/drawing/2014/main" id="{DEF73C1A-4308-52D3-FC7E-CDA82B24245D}"/>
                  </a:ext>
                </a:extLst>
              </p:cNvPr>
              <p:cNvSpPr/>
              <p:nvPr/>
            </p:nvSpPr>
            <p:spPr>
              <a:xfrm>
                <a:off x="1152355" y="3092112"/>
                <a:ext cx="16489" cy="25201"/>
              </a:xfrm>
              <a:custGeom>
                <a:avLst/>
                <a:gdLst>
                  <a:gd name="connsiteX0" fmla="*/ 9621 w 16489"/>
                  <a:gd name="connsiteY0" fmla="*/ 0 h 25201"/>
                  <a:gd name="connsiteX1" fmla="*/ 13174 w 16489"/>
                  <a:gd name="connsiteY1" fmla="*/ 918 h 25201"/>
                  <a:gd name="connsiteX2" fmla="*/ 15602 w 16489"/>
                  <a:gd name="connsiteY2" fmla="*/ 3465 h 25201"/>
                  <a:gd name="connsiteX3" fmla="*/ 16490 w 16489"/>
                  <a:gd name="connsiteY3" fmla="*/ 7167 h 25201"/>
                  <a:gd name="connsiteX4" fmla="*/ 15602 w 16489"/>
                  <a:gd name="connsiteY4" fmla="*/ 10928 h 25201"/>
                  <a:gd name="connsiteX5" fmla="*/ 13174 w 16489"/>
                  <a:gd name="connsiteY5" fmla="*/ 13563 h 25201"/>
                  <a:gd name="connsiteX6" fmla="*/ 9621 w 16489"/>
                  <a:gd name="connsiteY6" fmla="*/ 14540 h 25201"/>
                  <a:gd name="connsiteX7" fmla="*/ 2013 w 16489"/>
                  <a:gd name="connsiteY7" fmla="*/ 14540 h 25201"/>
                  <a:gd name="connsiteX8" fmla="*/ 2191 w 16489"/>
                  <a:gd name="connsiteY8" fmla="*/ 14185 h 25201"/>
                  <a:gd name="connsiteX9" fmla="*/ 2191 w 16489"/>
                  <a:gd name="connsiteY9" fmla="*/ 24106 h 25201"/>
                  <a:gd name="connsiteX10" fmla="*/ 1865 w 16489"/>
                  <a:gd name="connsiteY10" fmla="*/ 24876 h 25201"/>
                  <a:gd name="connsiteX11" fmla="*/ 1095 w 16489"/>
                  <a:gd name="connsiteY11" fmla="*/ 25202 h 25201"/>
                  <a:gd name="connsiteX12" fmla="*/ 296 w 16489"/>
                  <a:gd name="connsiteY12" fmla="*/ 24876 h 25201"/>
                  <a:gd name="connsiteX13" fmla="*/ 0 w 16489"/>
                  <a:gd name="connsiteY13" fmla="*/ 24106 h 25201"/>
                  <a:gd name="connsiteX14" fmla="*/ 0 w 16489"/>
                  <a:gd name="connsiteY14" fmla="*/ 1096 h 25201"/>
                  <a:gd name="connsiteX15" fmla="*/ 326 w 16489"/>
                  <a:gd name="connsiteY15" fmla="*/ 326 h 25201"/>
                  <a:gd name="connsiteX16" fmla="*/ 1066 w 16489"/>
                  <a:gd name="connsiteY16" fmla="*/ 0 h 25201"/>
                  <a:gd name="connsiteX17" fmla="*/ 9621 w 16489"/>
                  <a:gd name="connsiteY17" fmla="*/ 0 h 25201"/>
                  <a:gd name="connsiteX18" fmla="*/ 9621 w 16489"/>
                  <a:gd name="connsiteY18" fmla="*/ 12438 h 25201"/>
                  <a:gd name="connsiteX19" fmla="*/ 12049 w 16489"/>
                  <a:gd name="connsiteY19" fmla="*/ 11727 h 25201"/>
                  <a:gd name="connsiteX20" fmla="*/ 13677 w 16489"/>
                  <a:gd name="connsiteY20" fmla="*/ 9832 h 25201"/>
                  <a:gd name="connsiteX21" fmla="*/ 14269 w 16489"/>
                  <a:gd name="connsiteY21" fmla="*/ 7167 h 25201"/>
                  <a:gd name="connsiteX22" fmla="*/ 13677 w 16489"/>
                  <a:gd name="connsiteY22" fmla="*/ 4560 h 25201"/>
                  <a:gd name="connsiteX23" fmla="*/ 12049 w 16489"/>
                  <a:gd name="connsiteY23" fmla="*/ 2784 h 25201"/>
                  <a:gd name="connsiteX24" fmla="*/ 9621 w 16489"/>
                  <a:gd name="connsiteY24" fmla="*/ 2132 h 25201"/>
                  <a:gd name="connsiteX25" fmla="*/ 2013 w 16489"/>
                  <a:gd name="connsiteY25" fmla="*/ 2132 h 25201"/>
                  <a:gd name="connsiteX26" fmla="*/ 2191 w 16489"/>
                  <a:gd name="connsiteY26" fmla="*/ 1806 h 25201"/>
                  <a:gd name="connsiteX27" fmla="*/ 2191 w 16489"/>
                  <a:gd name="connsiteY27" fmla="*/ 12675 h 25201"/>
                  <a:gd name="connsiteX28" fmla="*/ 1984 w 16489"/>
                  <a:gd name="connsiteY28" fmla="*/ 12468 h 25201"/>
                  <a:gd name="connsiteX29" fmla="*/ 9621 w 16489"/>
                  <a:gd name="connsiteY29" fmla="*/ 12468 h 2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489" h="25201">
                    <a:moveTo>
                      <a:pt x="9621" y="0"/>
                    </a:moveTo>
                    <a:cubicBezTo>
                      <a:pt x="10954" y="0"/>
                      <a:pt x="12138" y="296"/>
                      <a:pt x="13174" y="918"/>
                    </a:cubicBezTo>
                    <a:cubicBezTo>
                      <a:pt x="14210" y="1540"/>
                      <a:pt x="15010" y="2369"/>
                      <a:pt x="15602" y="3465"/>
                    </a:cubicBezTo>
                    <a:cubicBezTo>
                      <a:pt x="16194" y="4531"/>
                      <a:pt x="16490" y="5775"/>
                      <a:pt x="16490" y="7167"/>
                    </a:cubicBezTo>
                    <a:cubicBezTo>
                      <a:pt x="16490" y="8558"/>
                      <a:pt x="16194" y="9802"/>
                      <a:pt x="15602" y="10928"/>
                    </a:cubicBezTo>
                    <a:cubicBezTo>
                      <a:pt x="15010" y="12053"/>
                      <a:pt x="14181" y="12912"/>
                      <a:pt x="13174" y="13563"/>
                    </a:cubicBezTo>
                    <a:cubicBezTo>
                      <a:pt x="12138" y="14215"/>
                      <a:pt x="10954" y="14540"/>
                      <a:pt x="9621" y="14540"/>
                    </a:cubicBezTo>
                    <a:lnTo>
                      <a:pt x="2013" y="14540"/>
                    </a:lnTo>
                    <a:lnTo>
                      <a:pt x="2191" y="14185"/>
                    </a:lnTo>
                    <a:lnTo>
                      <a:pt x="2191" y="24106"/>
                    </a:lnTo>
                    <a:cubicBezTo>
                      <a:pt x="2191" y="24402"/>
                      <a:pt x="2072" y="24639"/>
                      <a:pt x="1865" y="24876"/>
                    </a:cubicBezTo>
                    <a:cubicBezTo>
                      <a:pt x="1658" y="25083"/>
                      <a:pt x="1391" y="25202"/>
                      <a:pt x="1095" y="25202"/>
                    </a:cubicBezTo>
                    <a:cubicBezTo>
                      <a:pt x="770" y="25202"/>
                      <a:pt x="503" y="25083"/>
                      <a:pt x="296" y="24876"/>
                    </a:cubicBezTo>
                    <a:cubicBezTo>
                      <a:pt x="89" y="24668"/>
                      <a:pt x="0" y="24402"/>
                      <a:pt x="0" y="24106"/>
                    </a:cubicBezTo>
                    <a:lnTo>
                      <a:pt x="0" y="1096"/>
                    </a:lnTo>
                    <a:cubicBezTo>
                      <a:pt x="0" y="800"/>
                      <a:pt x="118" y="563"/>
                      <a:pt x="326" y="326"/>
                    </a:cubicBezTo>
                    <a:cubicBezTo>
                      <a:pt x="533" y="118"/>
                      <a:pt x="799" y="0"/>
                      <a:pt x="1066" y="0"/>
                    </a:cubicBezTo>
                    <a:lnTo>
                      <a:pt x="9621" y="0"/>
                    </a:lnTo>
                    <a:close/>
                    <a:moveTo>
                      <a:pt x="9621" y="12438"/>
                    </a:moveTo>
                    <a:cubicBezTo>
                      <a:pt x="10539" y="12438"/>
                      <a:pt x="11368" y="12201"/>
                      <a:pt x="12049" y="11727"/>
                    </a:cubicBezTo>
                    <a:cubicBezTo>
                      <a:pt x="12760" y="11253"/>
                      <a:pt x="13292" y="10631"/>
                      <a:pt x="13677" y="9832"/>
                    </a:cubicBezTo>
                    <a:cubicBezTo>
                      <a:pt x="14062" y="9032"/>
                      <a:pt x="14269" y="8144"/>
                      <a:pt x="14269" y="7167"/>
                    </a:cubicBezTo>
                    <a:cubicBezTo>
                      <a:pt x="14269" y="6189"/>
                      <a:pt x="14062" y="5330"/>
                      <a:pt x="13677" y="4560"/>
                    </a:cubicBezTo>
                    <a:cubicBezTo>
                      <a:pt x="13292" y="3790"/>
                      <a:pt x="12730" y="3228"/>
                      <a:pt x="12049" y="2784"/>
                    </a:cubicBezTo>
                    <a:cubicBezTo>
                      <a:pt x="11368" y="2339"/>
                      <a:pt x="10539" y="2132"/>
                      <a:pt x="9621" y="2132"/>
                    </a:cubicBezTo>
                    <a:lnTo>
                      <a:pt x="2013" y="2132"/>
                    </a:lnTo>
                    <a:lnTo>
                      <a:pt x="2191" y="1806"/>
                    </a:lnTo>
                    <a:lnTo>
                      <a:pt x="2191" y="12675"/>
                    </a:lnTo>
                    <a:lnTo>
                      <a:pt x="1984" y="12468"/>
                    </a:lnTo>
                    <a:lnTo>
                      <a:pt x="9621" y="12468"/>
                    </a:lnTo>
                    <a:close/>
                  </a:path>
                </a:pathLst>
              </a:custGeom>
              <a:solidFill>
                <a:srgbClr val="212222"/>
              </a:solidFill>
              <a:ln w="2959" cap="flat">
                <a:noFill/>
                <a:prstDash val="solid"/>
                <a:miter/>
              </a:ln>
            </p:spPr>
            <p:txBody>
              <a:bodyPr rtlCol="0" anchor="ctr"/>
              <a:lstStyle/>
              <a:p>
                <a:endParaRPr lang="en-US" sz="2689"/>
              </a:p>
            </p:txBody>
          </p:sp>
          <p:sp>
            <p:nvSpPr>
              <p:cNvPr id="91" name="Graphic 6">
                <a:extLst>
                  <a:ext uri="{FF2B5EF4-FFF2-40B4-BE49-F238E27FC236}">
                    <a16:creationId xmlns:a16="http://schemas.microsoft.com/office/drawing/2014/main" id="{E318A453-1565-03AC-D2EA-8ED66FE3DFFB}"/>
                  </a:ext>
                </a:extLst>
              </p:cNvPr>
              <p:cNvSpPr/>
              <p:nvPr/>
            </p:nvSpPr>
            <p:spPr>
              <a:xfrm>
                <a:off x="1173788" y="3092112"/>
                <a:ext cx="15364" cy="25201"/>
              </a:xfrm>
              <a:custGeom>
                <a:avLst/>
                <a:gdLst>
                  <a:gd name="connsiteX0" fmla="*/ 1095 w 15364"/>
                  <a:gd name="connsiteY0" fmla="*/ 0 h 25201"/>
                  <a:gd name="connsiteX1" fmla="*/ 14269 w 15364"/>
                  <a:gd name="connsiteY1" fmla="*/ 0 h 25201"/>
                  <a:gd name="connsiteX2" fmla="*/ 15039 w 15364"/>
                  <a:gd name="connsiteY2" fmla="*/ 296 h 25201"/>
                  <a:gd name="connsiteX3" fmla="*/ 15365 w 15364"/>
                  <a:gd name="connsiteY3" fmla="*/ 1066 h 25201"/>
                  <a:gd name="connsiteX4" fmla="*/ 15039 w 15364"/>
                  <a:gd name="connsiteY4" fmla="*/ 1806 h 25201"/>
                  <a:gd name="connsiteX5" fmla="*/ 14269 w 15364"/>
                  <a:gd name="connsiteY5" fmla="*/ 2103 h 25201"/>
                  <a:gd name="connsiteX6" fmla="*/ 1924 w 15364"/>
                  <a:gd name="connsiteY6" fmla="*/ 2103 h 25201"/>
                  <a:gd name="connsiteX7" fmla="*/ 2280 w 15364"/>
                  <a:gd name="connsiteY7" fmla="*/ 1481 h 25201"/>
                  <a:gd name="connsiteX8" fmla="*/ 2280 w 15364"/>
                  <a:gd name="connsiteY8" fmla="*/ 11579 h 25201"/>
                  <a:gd name="connsiteX9" fmla="*/ 1895 w 15364"/>
                  <a:gd name="connsiteY9" fmla="*/ 11105 h 25201"/>
                  <a:gd name="connsiteX10" fmla="*/ 12671 w 15364"/>
                  <a:gd name="connsiteY10" fmla="*/ 11105 h 25201"/>
                  <a:gd name="connsiteX11" fmla="*/ 13411 w 15364"/>
                  <a:gd name="connsiteY11" fmla="*/ 11431 h 25201"/>
                  <a:gd name="connsiteX12" fmla="*/ 13737 w 15364"/>
                  <a:gd name="connsiteY12" fmla="*/ 12171 h 25201"/>
                  <a:gd name="connsiteX13" fmla="*/ 13411 w 15364"/>
                  <a:gd name="connsiteY13" fmla="*/ 12941 h 25201"/>
                  <a:gd name="connsiteX14" fmla="*/ 12671 w 15364"/>
                  <a:gd name="connsiteY14" fmla="*/ 13237 h 25201"/>
                  <a:gd name="connsiteX15" fmla="*/ 1954 w 15364"/>
                  <a:gd name="connsiteY15" fmla="*/ 13237 h 25201"/>
                  <a:gd name="connsiteX16" fmla="*/ 2280 w 15364"/>
                  <a:gd name="connsiteY16" fmla="*/ 12882 h 25201"/>
                  <a:gd name="connsiteX17" fmla="*/ 2280 w 15364"/>
                  <a:gd name="connsiteY17" fmla="*/ 23247 h 25201"/>
                  <a:gd name="connsiteX18" fmla="*/ 2102 w 15364"/>
                  <a:gd name="connsiteY18" fmla="*/ 23040 h 25201"/>
                  <a:gd name="connsiteX19" fmla="*/ 14269 w 15364"/>
                  <a:gd name="connsiteY19" fmla="*/ 23040 h 25201"/>
                  <a:gd name="connsiteX20" fmla="*/ 15039 w 15364"/>
                  <a:gd name="connsiteY20" fmla="*/ 23365 h 25201"/>
                  <a:gd name="connsiteX21" fmla="*/ 15365 w 15364"/>
                  <a:gd name="connsiteY21" fmla="*/ 24135 h 25201"/>
                  <a:gd name="connsiteX22" fmla="*/ 15039 w 15364"/>
                  <a:gd name="connsiteY22" fmla="*/ 24905 h 25201"/>
                  <a:gd name="connsiteX23" fmla="*/ 14269 w 15364"/>
                  <a:gd name="connsiteY23" fmla="*/ 25202 h 25201"/>
                  <a:gd name="connsiteX24" fmla="*/ 1095 w 15364"/>
                  <a:gd name="connsiteY24" fmla="*/ 25202 h 25201"/>
                  <a:gd name="connsiteX25" fmla="*/ 326 w 15364"/>
                  <a:gd name="connsiteY25" fmla="*/ 24876 h 25201"/>
                  <a:gd name="connsiteX26" fmla="*/ 0 w 15364"/>
                  <a:gd name="connsiteY26" fmla="*/ 24106 h 25201"/>
                  <a:gd name="connsiteX27" fmla="*/ 0 w 15364"/>
                  <a:gd name="connsiteY27" fmla="*/ 1096 h 25201"/>
                  <a:gd name="connsiteX28" fmla="*/ 326 w 15364"/>
                  <a:gd name="connsiteY28" fmla="*/ 326 h 25201"/>
                  <a:gd name="connsiteX29" fmla="*/ 1095 w 15364"/>
                  <a:gd name="connsiteY29" fmla="*/ 0 h 2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364" h="25201">
                    <a:moveTo>
                      <a:pt x="1095" y="0"/>
                    </a:moveTo>
                    <a:lnTo>
                      <a:pt x="14269" y="0"/>
                    </a:lnTo>
                    <a:cubicBezTo>
                      <a:pt x="14565" y="0"/>
                      <a:pt x="14802" y="89"/>
                      <a:pt x="15039" y="296"/>
                    </a:cubicBezTo>
                    <a:cubicBezTo>
                      <a:pt x="15246" y="503"/>
                      <a:pt x="15365" y="770"/>
                      <a:pt x="15365" y="1066"/>
                    </a:cubicBezTo>
                    <a:cubicBezTo>
                      <a:pt x="15365" y="1392"/>
                      <a:pt x="15276" y="1629"/>
                      <a:pt x="15039" y="1806"/>
                    </a:cubicBezTo>
                    <a:cubicBezTo>
                      <a:pt x="14832" y="2014"/>
                      <a:pt x="14565" y="2103"/>
                      <a:pt x="14269" y="2103"/>
                    </a:cubicBezTo>
                    <a:lnTo>
                      <a:pt x="1924" y="2103"/>
                    </a:lnTo>
                    <a:lnTo>
                      <a:pt x="2280" y="1481"/>
                    </a:lnTo>
                    <a:lnTo>
                      <a:pt x="2280" y="11579"/>
                    </a:lnTo>
                    <a:lnTo>
                      <a:pt x="1895" y="11105"/>
                    </a:lnTo>
                    <a:lnTo>
                      <a:pt x="12671" y="11105"/>
                    </a:lnTo>
                    <a:cubicBezTo>
                      <a:pt x="12967" y="11105"/>
                      <a:pt x="13204" y="11224"/>
                      <a:pt x="13411" y="11431"/>
                    </a:cubicBezTo>
                    <a:cubicBezTo>
                      <a:pt x="13618" y="11638"/>
                      <a:pt x="13737" y="11905"/>
                      <a:pt x="13737" y="12171"/>
                    </a:cubicBezTo>
                    <a:cubicBezTo>
                      <a:pt x="13737" y="12468"/>
                      <a:pt x="13618" y="12734"/>
                      <a:pt x="13411" y="12941"/>
                    </a:cubicBezTo>
                    <a:cubicBezTo>
                      <a:pt x="13204" y="13119"/>
                      <a:pt x="12937" y="13237"/>
                      <a:pt x="12671" y="13237"/>
                    </a:cubicBezTo>
                    <a:lnTo>
                      <a:pt x="1954" y="13237"/>
                    </a:lnTo>
                    <a:lnTo>
                      <a:pt x="2280" y="12882"/>
                    </a:lnTo>
                    <a:lnTo>
                      <a:pt x="2280" y="23247"/>
                    </a:lnTo>
                    <a:lnTo>
                      <a:pt x="2102" y="23040"/>
                    </a:lnTo>
                    <a:lnTo>
                      <a:pt x="14269" y="23040"/>
                    </a:lnTo>
                    <a:cubicBezTo>
                      <a:pt x="14565" y="23040"/>
                      <a:pt x="14802" y="23158"/>
                      <a:pt x="15039" y="23365"/>
                    </a:cubicBezTo>
                    <a:cubicBezTo>
                      <a:pt x="15246" y="23573"/>
                      <a:pt x="15365" y="23839"/>
                      <a:pt x="15365" y="24135"/>
                    </a:cubicBezTo>
                    <a:cubicBezTo>
                      <a:pt x="15365" y="24461"/>
                      <a:pt x="15276" y="24698"/>
                      <a:pt x="15039" y="24905"/>
                    </a:cubicBezTo>
                    <a:cubicBezTo>
                      <a:pt x="14832" y="25113"/>
                      <a:pt x="14565" y="25202"/>
                      <a:pt x="14269" y="25202"/>
                    </a:cubicBezTo>
                    <a:lnTo>
                      <a:pt x="1095" y="25202"/>
                    </a:lnTo>
                    <a:cubicBezTo>
                      <a:pt x="799" y="25202"/>
                      <a:pt x="562" y="25083"/>
                      <a:pt x="326" y="24876"/>
                    </a:cubicBezTo>
                    <a:cubicBezTo>
                      <a:pt x="118" y="24668"/>
                      <a:pt x="0" y="24402"/>
                      <a:pt x="0" y="24106"/>
                    </a:cubicBezTo>
                    <a:lnTo>
                      <a:pt x="0" y="1096"/>
                    </a:lnTo>
                    <a:cubicBezTo>
                      <a:pt x="0" y="800"/>
                      <a:pt x="118" y="563"/>
                      <a:pt x="326" y="326"/>
                    </a:cubicBezTo>
                    <a:cubicBezTo>
                      <a:pt x="562" y="118"/>
                      <a:pt x="799" y="0"/>
                      <a:pt x="1095" y="0"/>
                    </a:cubicBezTo>
                    <a:close/>
                  </a:path>
                </a:pathLst>
              </a:custGeom>
              <a:solidFill>
                <a:srgbClr val="212222"/>
              </a:solidFill>
              <a:ln w="2959" cap="flat">
                <a:noFill/>
                <a:prstDash val="solid"/>
                <a:miter/>
              </a:ln>
            </p:spPr>
            <p:txBody>
              <a:bodyPr rtlCol="0" anchor="ctr"/>
              <a:lstStyle/>
              <a:p>
                <a:endParaRPr lang="en-US" sz="2689"/>
              </a:p>
            </p:txBody>
          </p:sp>
          <p:sp>
            <p:nvSpPr>
              <p:cNvPr id="94" name="Graphic 6">
                <a:extLst>
                  <a:ext uri="{FF2B5EF4-FFF2-40B4-BE49-F238E27FC236}">
                    <a16:creationId xmlns:a16="http://schemas.microsoft.com/office/drawing/2014/main" id="{2E821475-D943-6C49-4E44-68802195F756}"/>
                  </a:ext>
                </a:extLst>
              </p:cNvPr>
              <p:cNvSpPr/>
              <p:nvPr/>
            </p:nvSpPr>
            <p:spPr>
              <a:xfrm>
                <a:off x="1191857" y="3091994"/>
                <a:ext cx="21127" cy="25290"/>
              </a:xfrm>
              <a:custGeom>
                <a:avLst/>
                <a:gdLst>
                  <a:gd name="connsiteX0" fmla="*/ 10766 w 21127"/>
                  <a:gd name="connsiteY0" fmla="*/ 2872 h 25290"/>
                  <a:gd name="connsiteX1" fmla="*/ 2033 w 21127"/>
                  <a:gd name="connsiteY1" fmla="*/ 24580 h 25290"/>
                  <a:gd name="connsiteX2" fmla="*/ 1648 w 21127"/>
                  <a:gd name="connsiteY2" fmla="*/ 25113 h 25290"/>
                  <a:gd name="connsiteX3" fmla="*/ 1085 w 21127"/>
                  <a:gd name="connsiteY3" fmla="*/ 25290 h 25290"/>
                  <a:gd name="connsiteX4" fmla="*/ 316 w 21127"/>
                  <a:gd name="connsiteY4" fmla="*/ 25024 h 25290"/>
                  <a:gd name="connsiteX5" fmla="*/ 19 w 21127"/>
                  <a:gd name="connsiteY5" fmla="*/ 24372 h 25290"/>
                  <a:gd name="connsiteX6" fmla="*/ 49 w 21127"/>
                  <a:gd name="connsiteY6" fmla="*/ 23928 h 25290"/>
                  <a:gd name="connsiteX7" fmla="*/ 9522 w 21127"/>
                  <a:gd name="connsiteY7" fmla="*/ 711 h 25290"/>
                  <a:gd name="connsiteX8" fmla="*/ 9967 w 21127"/>
                  <a:gd name="connsiteY8" fmla="*/ 148 h 25290"/>
                  <a:gd name="connsiteX9" fmla="*/ 10588 w 21127"/>
                  <a:gd name="connsiteY9" fmla="*/ 0 h 25290"/>
                  <a:gd name="connsiteX10" fmla="*/ 11210 w 21127"/>
                  <a:gd name="connsiteY10" fmla="*/ 207 h 25290"/>
                  <a:gd name="connsiteX11" fmla="*/ 11624 w 21127"/>
                  <a:gd name="connsiteY11" fmla="*/ 740 h 25290"/>
                  <a:gd name="connsiteX12" fmla="*/ 21068 w 21127"/>
                  <a:gd name="connsiteY12" fmla="*/ 23839 h 25290"/>
                  <a:gd name="connsiteX13" fmla="*/ 21127 w 21127"/>
                  <a:gd name="connsiteY13" fmla="*/ 24254 h 25290"/>
                  <a:gd name="connsiteX14" fmla="*/ 20802 w 21127"/>
                  <a:gd name="connsiteY14" fmla="*/ 25024 h 25290"/>
                  <a:gd name="connsiteX15" fmla="*/ 20032 w 21127"/>
                  <a:gd name="connsiteY15" fmla="*/ 25290 h 25290"/>
                  <a:gd name="connsiteX16" fmla="*/ 19410 w 21127"/>
                  <a:gd name="connsiteY16" fmla="*/ 25083 h 25290"/>
                  <a:gd name="connsiteX17" fmla="*/ 18996 w 21127"/>
                  <a:gd name="connsiteY17" fmla="*/ 24550 h 25290"/>
                  <a:gd name="connsiteX18" fmla="*/ 10055 w 21127"/>
                  <a:gd name="connsiteY18" fmla="*/ 2695 h 25290"/>
                  <a:gd name="connsiteX19" fmla="*/ 10766 w 21127"/>
                  <a:gd name="connsiteY19" fmla="*/ 2872 h 25290"/>
                  <a:gd name="connsiteX20" fmla="*/ 4134 w 21127"/>
                  <a:gd name="connsiteY20" fmla="*/ 18035 h 25290"/>
                  <a:gd name="connsiteX21" fmla="*/ 5052 w 21127"/>
                  <a:gd name="connsiteY21" fmla="*/ 15903 h 25290"/>
                  <a:gd name="connsiteX22" fmla="*/ 16184 w 21127"/>
                  <a:gd name="connsiteY22" fmla="*/ 15903 h 25290"/>
                  <a:gd name="connsiteX23" fmla="*/ 16628 w 21127"/>
                  <a:gd name="connsiteY23" fmla="*/ 18035 h 25290"/>
                  <a:gd name="connsiteX24" fmla="*/ 4134 w 21127"/>
                  <a:gd name="connsiteY24" fmla="*/ 18035 h 2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127" h="25290">
                    <a:moveTo>
                      <a:pt x="10766" y="2872"/>
                    </a:moveTo>
                    <a:lnTo>
                      <a:pt x="2033" y="24580"/>
                    </a:lnTo>
                    <a:cubicBezTo>
                      <a:pt x="1944" y="24817"/>
                      <a:pt x="1796" y="24994"/>
                      <a:pt x="1648" y="25113"/>
                    </a:cubicBezTo>
                    <a:cubicBezTo>
                      <a:pt x="1470" y="25231"/>
                      <a:pt x="1292" y="25290"/>
                      <a:pt x="1085" y="25290"/>
                    </a:cubicBezTo>
                    <a:cubicBezTo>
                      <a:pt x="760" y="25290"/>
                      <a:pt x="493" y="25201"/>
                      <a:pt x="316" y="25024"/>
                    </a:cubicBezTo>
                    <a:cubicBezTo>
                      <a:pt x="138" y="24846"/>
                      <a:pt x="49" y="24609"/>
                      <a:pt x="19" y="24372"/>
                    </a:cubicBezTo>
                    <a:cubicBezTo>
                      <a:pt x="-10" y="24254"/>
                      <a:pt x="-10" y="24106"/>
                      <a:pt x="49" y="23928"/>
                    </a:cubicBezTo>
                    <a:lnTo>
                      <a:pt x="9522" y="711"/>
                    </a:lnTo>
                    <a:cubicBezTo>
                      <a:pt x="9641" y="444"/>
                      <a:pt x="9789" y="266"/>
                      <a:pt x="9967" y="148"/>
                    </a:cubicBezTo>
                    <a:cubicBezTo>
                      <a:pt x="10144" y="29"/>
                      <a:pt x="10351" y="0"/>
                      <a:pt x="10588" y="0"/>
                    </a:cubicBezTo>
                    <a:cubicBezTo>
                      <a:pt x="10825" y="0"/>
                      <a:pt x="11032" y="59"/>
                      <a:pt x="11210" y="207"/>
                    </a:cubicBezTo>
                    <a:cubicBezTo>
                      <a:pt x="11388" y="326"/>
                      <a:pt x="11536" y="503"/>
                      <a:pt x="11624" y="740"/>
                    </a:cubicBezTo>
                    <a:lnTo>
                      <a:pt x="21068" y="23839"/>
                    </a:lnTo>
                    <a:cubicBezTo>
                      <a:pt x="21127" y="23987"/>
                      <a:pt x="21127" y="24135"/>
                      <a:pt x="21127" y="24254"/>
                    </a:cubicBezTo>
                    <a:cubicBezTo>
                      <a:pt x="21127" y="24580"/>
                      <a:pt x="21009" y="24846"/>
                      <a:pt x="20802" y="25024"/>
                    </a:cubicBezTo>
                    <a:cubicBezTo>
                      <a:pt x="20595" y="25201"/>
                      <a:pt x="20328" y="25290"/>
                      <a:pt x="20032" y="25290"/>
                    </a:cubicBezTo>
                    <a:cubicBezTo>
                      <a:pt x="19795" y="25290"/>
                      <a:pt x="19588" y="25231"/>
                      <a:pt x="19410" y="25083"/>
                    </a:cubicBezTo>
                    <a:cubicBezTo>
                      <a:pt x="19233" y="24965"/>
                      <a:pt x="19085" y="24787"/>
                      <a:pt x="18996" y="24550"/>
                    </a:cubicBezTo>
                    <a:lnTo>
                      <a:pt x="10055" y="2695"/>
                    </a:lnTo>
                    <a:lnTo>
                      <a:pt x="10766" y="2872"/>
                    </a:lnTo>
                    <a:close/>
                    <a:moveTo>
                      <a:pt x="4134" y="18035"/>
                    </a:moveTo>
                    <a:lnTo>
                      <a:pt x="5052" y="15903"/>
                    </a:lnTo>
                    <a:lnTo>
                      <a:pt x="16184" y="15903"/>
                    </a:lnTo>
                    <a:lnTo>
                      <a:pt x="16628" y="18035"/>
                    </a:lnTo>
                    <a:lnTo>
                      <a:pt x="4134" y="18035"/>
                    </a:lnTo>
                    <a:close/>
                  </a:path>
                </a:pathLst>
              </a:custGeom>
              <a:solidFill>
                <a:srgbClr val="212222"/>
              </a:solidFill>
              <a:ln w="2959" cap="flat">
                <a:noFill/>
                <a:prstDash val="solid"/>
                <a:miter/>
              </a:ln>
            </p:spPr>
            <p:txBody>
              <a:bodyPr rtlCol="0" anchor="ctr"/>
              <a:lstStyle/>
              <a:p>
                <a:endParaRPr lang="en-US" sz="2689"/>
              </a:p>
            </p:txBody>
          </p:sp>
          <p:sp>
            <p:nvSpPr>
              <p:cNvPr id="95" name="Graphic 6">
                <a:extLst>
                  <a:ext uri="{FF2B5EF4-FFF2-40B4-BE49-F238E27FC236}">
                    <a16:creationId xmlns:a16="http://schemas.microsoft.com/office/drawing/2014/main" id="{D57D6132-E03E-458E-A365-7F7F2EF2D0D2}"/>
                  </a:ext>
                </a:extLst>
              </p:cNvPr>
              <p:cNvSpPr/>
              <p:nvPr/>
            </p:nvSpPr>
            <p:spPr>
              <a:xfrm>
                <a:off x="1217485" y="3092112"/>
                <a:ext cx="19390" cy="25142"/>
              </a:xfrm>
              <a:custGeom>
                <a:avLst/>
                <a:gdLst>
                  <a:gd name="connsiteX0" fmla="*/ 18384 w 19390"/>
                  <a:gd name="connsiteY0" fmla="*/ 0 h 25142"/>
                  <a:gd name="connsiteX1" fmla="*/ 19124 w 19390"/>
                  <a:gd name="connsiteY1" fmla="*/ 296 h 25142"/>
                  <a:gd name="connsiteX2" fmla="*/ 19391 w 19390"/>
                  <a:gd name="connsiteY2" fmla="*/ 1007 h 25142"/>
                  <a:gd name="connsiteX3" fmla="*/ 19391 w 19390"/>
                  <a:gd name="connsiteY3" fmla="*/ 24017 h 25142"/>
                  <a:gd name="connsiteX4" fmla="*/ 19065 w 19390"/>
                  <a:gd name="connsiteY4" fmla="*/ 24846 h 25142"/>
                  <a:gd name="connsiteX5" fmla="*/ 18296 w 19390"/>
                  <a:gd name="connsiteY5" fmla="*/ 25142 h 25142"/>
                  <a:gd name="connsiteX6" fmla="*/ 17822 w 19390"/>
                  <a:gd name="connsiteY6" fmla="*/ 25053 h 25142"/>
                  <a:gd name="connsiteX7" fmla="*/ 17437 w 19390"/>
                  <a:gd name="connsiteY7" fmla="*/ 24787 h 25142"/>
                  <a:gd name="connsiteX8" fmla="*/ 1421 w 19390"/>
                  <a:gd name="connsiteY8" fmla="*/ 3169 h 25142"/>
                  <a:gd name="connsiteX9" fmla="*/ 2013 w 19390"/>
                  <a:gd name="connsiteY9" fmla="*/ 2843 h 25142"/>
                  <a:gd name="connsiteX10" fmla="*/ 2013 w 19390"/>
                  <a:gd name="connsiteY10" fmla="*/ 24165 h 25142"/>
                  <a:gd name="connsiteX11" fmla="*/ 1717 w 19390"/>
                  <a:gd name="connsiteY11" fmla="*/ 24846 h 25142"/>
                  <a:gd name="connsiteX12" fmla="*/ 1007 w 19390"/>
                  <a:gd name="connsiteY12" fmla="*/ 25142 h 25142"/>
                  <a:gd name="connsiteX13" fmla="*/ 266 w 19390"/>
                  <a:gd name="connsiteY13" fmla="*/ 24846 h 25142"/>
                  <a:gd name="connsiteX14" fmla="*/ 0 w 19390"/>
                  <a:gd name="connsiteY14" fmla="*/ 24165 h 25142"/>
                  <a:gd name="connsiteX15" fmla="*/ 0 w 19390"/>
                  <a:gd name="connsiteY15" fmla="*/ 1066 h 25142"/>
                  <a:gd name="connsiteX16" fmla="*/ 326 w 19390"/>
                  <a:gd name="connsiteY16" fmla="*/ 267 h 25142"/>
                  <a:gd name="connsiteX17" fmla="*/ 1036 w 19390"/>
                  <a:gd name="connsiteY17" fmla="*/ 0 h 25142"/>
                  <a:gd name="connsiteX18" fmla="*/ 1510 w 19390"/>
                  <a:gd name="connsiteY18" fmla="*/ 89 h 25142"/>
                  <a:gd name="connsiteX19" fmla="*/ 1924 w 19390"/>
                  <a:gd name="connsiteY19" fmla="*/ 385 h 25142"/>
                  <a:gd name="connsiteX20" fmla="*/ 17763 w 19390"/>
                  <a:gd name="connsiteY20" fmla="*/ 21737 h 25142"/>
                  <a:gd name="connsiteX21" fmla="*/ 17407 w 19390"/>
                  <a:gd name="connsiteY21" fmla="*/ 22388 h 25142"/>
                  <a:gd name="connsiteX22" fmla="*/ 17407 w 19390"/>
                  <a:gd name="connsiteY22" fmla="*/ 1007 h 25142"/>
                  <a:gd name="connsiteX23" fmla="*/ 17704 w 19390"/>
                  <a:gd name="connsiteY23" fmla="*/ 296 h 25142"/>
                  <a:gd name="connsiteX24" fmla="*/ 18384 w 19390"/>
                  <a:gd name="connsiteY24" fmla="*/ 0 h 2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90" h="25142">
                    <a:moveTo>
                      <a:pt x="18384" y="0"/>
                    </a:moveTo>
                    <a:cubicBezTo>
                      <a:pt x="18710" y="0"/>
                      <a:pt x="18947" y="89"/>
                      <a:pt x="19124" y="296"/>
                    </a:cubicBezTo>
                    <a:cubicBezTo>
                      <a:pt x="19302" y="503"/>
                      <a:pt x="19391" y="711"/>
                      <a:pt x="19391" y="1007"/>
                    </a:cubicBezTo>
                    <a:lnTo>
                      <a:pt x="19391" y="24017"/>
                    </a:lnTo>
                    <a:cubicBezTo>
                      <a:pt x="19391" y="24372"/>
                      <a:pt x="19273" y="24668"/>
                      <a:pt x="19065" y="24846"/>
                    </a:cubicBezTo>
                    <a:cubicBezTo>
                      <a:pt x="18828" y="25053"/>
                      <a:pt x="18562" y="25142"/>
                      <a:pt x="18296" y="25142"/>
                    </a:cubicBezTo>
                    <a:cubicBezTo>
                      <a:pt x="18148" y="25142"/>
                      <a:pt x="18000" y="25113"/>
                      <a:pt x="17822" y="25053"/>
                    </a:cubicBezTo>
                    <a:cubicBezTo>
                      <a:pt x="17644" y="24994"/>
                      <a:pt x="17526" y="24905"/>
                      <a:pt x="17437" y="24787"/>
                    </a:cubicBezTo>
                    <a:lnTo>
                      <a:pt x="1421" y="3169"/>
                    </a:lnTo>
                    <a:lnTo>
                      <a:pt x="2013" y="2843"/>
                    </a:lnTo>
                    <a:lnTo>
                      <a:pt x="2013" y="24165"/>
                    </a:lnTo>
                    <a:cubicBezTo>
                      <a:pt x="2013" y="24432"/>
                      <a:pt x="1924" y="24668"/>
                      <a:pt x="1717" y="24846"/>
                    </a:cubicBezTo>
                    <a:cubicBezTo>
                      <a:pt x="1539" y="25053"/>
                      <a:pt x="1273" y="25142"/>
                      <a:pt x="1007" y="25142"/>
                    </a:cubicBezTo>
                    <a:cubicBezTo>
                      <a:pt x="710" y="25142"/>
                      <a:pt x="444" y="25053"/>
                      <a:pt x="266" y="24846"/>
                    </a:cubicBezTo>
                    <a:cubicBezTo>
                      <a:pt x="89" y="24639"/>
                      <a:pt x="0" y="24432"/>
                      <a:pt x="0" y="24165"/>
                    </a:cubicBezTo>
                    <a:lnTo>
                      <a:pt x="0" y="1066"/>
                    </a:lnTo>
                    <a:cubicBezTo>
                      <a:pt x="0" y="711"/>
                      <a:pt x="89" y="444"/>
                      <a:pt x="326" y="267"/>
                    </a:cubicBezTo>
                    <a:cubicBezTo>
                      <a:pt x="533" y="89"/>
                      <a:pt x="770" y="0"/>
                      <a:pt x="1036" y="0"/>
                    </a:cubicBezTo>
                    <a:cubicBezTo>
                      <a:pt x="1184" y="0"/>
                      <a:pt x="1332" y="30"/>
                      <a:pt x="1510" y="89"/>
                    </a:cubicBezTo>
                    <a:cubicBezTo>
                      <a:pt x="1687" y="148"/>
                      <a:pt x="1806" y="267"/>
                      <a:pt x="1924" y="385"/>
                    </a:cubicBezTo>
                    <a:lnTo>
                      <a:pt x="17763" y="21737"/>
                    </a:lnTo>
                    <a:lnTo>
                      <a:pt x="17407" y="22388"/>
                    </a:lnTo>
                    <a:lnTo>
                      <a:pt x="17407" y="1007"/>
                    </a:lnTo>
                    <a:cubicBezTo>
                      <a:pt x="17407" y="711"/>
                      <a:pt x="17526" y="474"/>
                      <a:pt x="17704" y="296"/>
                    </a:cubicBezTo>
                    <a:cubicBezTo>
                      <a:pt x="17881" y="89"/>
                      <a:pt x="18118" y="0"/>
                      <a:pt x="18384" y="0"/>
                    </a:cubicBezTo>
                    <a:close/>
                  </a:path>
                </a:pathLst>
              </a:custGeom>
              <a:solidFill>
                <a:srgbClr val="212222"/>
              </a:solidFill>
              <a:ln w="2959" cap="flat">
                <a:noFill/>
                <a:prstDash val="solid"/>
                <a:miter/>
              </a:ln>
            </p:spPr>
            <p:txBody>
              <a:bodyPr rtlCol="0" anchor="ctr"/>
              <a:lstStyle/>
              <a:p>
                <a:endParaRPr lang="en-US" sz="2689"/>
              </a:p>
            </p:txBody>
          </p:sp>
          <p:sp>
            <p:nvSpPr>
              <p:cNvPr id="96" name="Graphic 6">
                <a:extLst>
                  <a:ext uri="{FF2B5EF4-FFF2-40B4-BE49-F238E27FC236}">
                    <a16:creationId xmlns:a16="http://schemas.microsoft.com/office/drawing/2014/main" id="{B34B0444-0333-8952-A82C-E27E4C9A1D40}"/>
                  </a:ext>
                </a:extLst>
              </p:cNvPr>
              <p:cNvSpPr/>
              <p:nvPr/>
            </p:nvSpPr>
            <p:spPr>
              <a:xfrm>
                <a:off x="1055104" y="3135260"/>
                <a:ext cx="15335" cy="25171"/>
              </a:xfrm>
              <a:custGeom>
                <a:avLst/>
                <a:gdLst>
                  <a:gd name="connsiteX0" fmla="*/ 1095 w 15335"/>
                  <a:gd name="connsiteY0" fmla="*/ 0 h 25171"/>
                  <a:gd name="connsiteX1" fmla="*/ 14269 w 15335"/>
                  <a:gd name="connsiteY1" fmla="*/ 0 h 25171"/>
                  <a:gd name="connsiteX2" fmla="*/ 15010 w 15335"/>
                  <a:gd name="connsiteY2" fmla="*/ 296 h 25171"/>
                  <a:gd name="connsiteX3" fmla="*/ 15335 w 15335"/>
                  <a:gd name="connsiteY3" fmla="*/ 1066 h 25171"/>
                  <a:gd name="connsiteX4" fmla="*/ 15010 w 15335"/>
                  <a:gd name="connsiteY4" fmla="*/ 1806 h 25171"/>
                  <a:gd name="connsiteX5" fmla="*/ 14269 w 15335"/>
                  <a:gd name="connsiteY5" fmla="*/ 2102 h 25171"/>
                  <a:gd name="connsiteX6" fmla="*/ 1924 w 15335"/>
                  <a:gd name="connsiteY6" fmla="*/ 2102 h 25171"/>
                  <a:gd name="connsiteX7" fmla="*/ 2280 w 15335"/>
                  <a:gd name="connsiteY7" fmla="*/ 1481 h 25171"/>
                  <a:gd name="connsiteX8" fmla="*/ 2280 w 15335"/>
                  <a:gd name="connsiteY8" fmla="*/ 11579 h 25171"/>
                  <a:gd name="connsiteX9" fmla="*/ 1895 w 15335"/>
                  <a:gd name="connsiteY9" fmla="*/ 11105 h 25171"/>
                  <a:gd name="connsiteX10" fmla="*/ 12671 w 15335"/>
                  <a:gd name="connsiteY10" fmla="*/ 11105 h 25171"/>
                  <a:gd name="connsiteX11" fmla="*/ 13411 w 15335"/>
                  <a:gd name="connsiteY11" fmla="*/ 11431 h 25171"/>
                  <a:gd name="connsiteX12" fmla="*/ 13737 w 15335"/>
                  <a:gd name="connsiteY12" fmla="*/ 12171 h 25171"/>
                  <a:gd name="connsiteX13" fmla="*/ 13411 w 15335"/>
                  <a:gd name="connsiteY13" fmla="*/ 12941 h 25171"/>
                  <a:gd name="connsiteX14" fmla="*/ 12671 w 15335"/>
                  <a:gd name="connsiteY14" fmla="*/ 13237 h 25171"/>
                  <a:gd name="connsiteX15" fmla="*/ 1954 w 15335"/>
                  <a:gd name="connsiteY15" fmla="*/ 13237 h 25171"/>
                  <a:gd name="connsiteX16" fmla="*/ 2280 w 15335"/>
                  <a:gd name="connsiteY16" fmla="*/ 12882 h 25171"/>
                  <a:gd name="connsiteX17" fmla="*/ 2280 w 15335"/>
                  <a:gd name="connsiteY17" fmla="*/ 23247 h 25171"/>
                  <a:gd name="connsiteX18" fmla="*/ 2102 w 15335"/>
                  <a:gd name="connsiteY18" fmla="*/ 23040 h 25171"/>
                  <a:gd name="connsiteX19" fmla="*/ 14269 w 15335"/>
                  <a:gd name="connsiteY19" fmla="*/ 23040 h 25171"/>
                  <a:gd name="connsiteX20" fmla="*/ 15010 w 15335"/>
                  <a:gd name="connsiteY20" fmla="*/ 23365 h 25171"/>
                  <a:gd name="connsiteX21" fmla="*/ 15335 w 15335"/>
                  <a:gd name="connsiteY21" fmla="*/ 24135 h 25171"/>
                  <a:gd name="connsiteX22" fmla="*/ 15010 w 15335"/>
                  <a:gd name="connsiteY22" fmla="*/ 24876 h 25171"/>
                  <a:gd name="connsiteX23" fmla="*/ 14269 w 15335"/>
                  <a:gd name="connsiteY23" fmla="*/ 25172 h 25171"/>
                  <a:gd name="connsiteX24" fmla="*/ 1095 w 15335"/>
                  <a:gd name="connsiteY24" fmla="*/ 25172 h 25171"/>
                  <a:gd name="connsiteX25" fmla="*/ 326 w 15335"/>
                  <a:gd name="connsiteY25" fmla="*/ 24846 h 25171"/>
                  <a:gd name="connsiteX26" fmla="*/ 0 w 15335"/>
                  <a:gd name="connsiteY26" fmla="*/ 24106 h 25171"/>
                  <a:gd name="connsiteX27" fmla="*/ 0 w 15335"/>
                  <a:gd name="connsiteY27" fmla="*/ 1096 h 25171"/>
                  <a:gd name="connsiteX28" fmla="*/ 326 w 15335"/>
                  <a:gd name="connsiteY28" fmla="*/ 355 h 25171"/>
                  <a:gd name="connsiteX29" fmla="*/ 1095 w 15335"/>
                  <a:gd name="connsiteY29" fmla="*/ 0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335" h="25171">
                    <a:moveTo>
                      <a:pt x="1095" y="0"/>
                    </a:moveTo>
                    <a:lnTo>
                      <a:pt x="14269" y="0"/>
                    </a:lnTo>
                    <a:cubicBezTo>
                      <a:pt x="14565" y="0"/>
                      <a:pt x="14802" y="89"/>
                      <a:pt x="15010" y="296"/>
                    </a:cubicBezTo>
                    <a:cubicBezTo>
                      <a:pt x="15217" y="503"/>
                      <a:pt x="15335" y="770"/>
                      <a:pt x="15335" y="1066"/>
                    </a:cubicBezTo>
                    <a:cubicBezTo>
                      <a:pt x="15335" y="1362"/>
                      <a:pt x="15217" y="1629"/>
                      <a:pt x="15010" y="1806"/>
                    </a:cubicBezTo>
                    <a:cubicBezTo>
                      <a:pt x="14802" y="2014"/>
                      <a:pt x="14536" y="2102"/>
                      <a:pt x="14269" y="2102"/>
                    </a:cubicBezTo>
                    <a:lnTo>
                      <a:pt x="1924" y="2102"/>
                    </a:lnTo>
                    <a:lnTo>
                      <a:pt x="2280" y="1481"/>
                    </a:lnTo>
                    <a:lnTo>
                      <a:pt x="2280" y="11579"/>
                    </a:lnTo>
                    <a:lnTo>
                      <a:pt x="1895" y="11105"/>
                    </a:lnTo>
                    <a:lnTo>
                      <a:pt x="12671" y="11105"/>
                    </a:lnTo>
                    <a:cubicBezTo>
                      <a:pt x="12967" y="11105"/>
                      <a:pt x="13204" y="11224"/>
                      <a:pt x="13411" y="11431"/>
                    </a:cubicBezTo>
                    <a:cubicBezTo>
                      <a:pt x="13618" y="11638"/>
                      <a:pt x="13737" y="11905"/>
                      <a:pt x="13737" y="12171"/>
                    </a:cubicBezTo>
                    <a:cubicBezTo>
                      <a:pt x="13737" y="12497"/>
                      <a:pt x="13618" y="12734"/>
                      <a:pt x="13411" y="12941"/>
                    </a:cubicBezTo>
                    <a:cubicBezTo>
                      <a:pt x="13204" y="13119"/>
                      <a:pt x="12937" y="13237"/>
                      <a:pt x="12671" y="13237"/>
                    </a:cubicBezTo>
                    <a:lnTo>
                      <a:pt x="1954" y="13237"/>
                    </a:lnTo>
                    <a:lnTo>
                      <a:pt x="2280" y="12882"/>
                    </a:lnTo>
                    <a:lnTo>
                      <a:pt x="2280" y="23247"/>
                    </a:lnTo>
                    <a:lnTo>
                      <a:pt x="2102" y="23040"/>
                    </a:lnTo>
                    <a:lnTo>
                      <a:pt x="14269" y="23040"/>
                    </a:lnTo>
                    <a:cubicBezTo>
                      <a:pt x="14565" y="23040"/>
                      <a:pt x="14802" y="23158"/>
                      <a:pt x="15010" y="23365"/>
                    </a:cubicBezTo>
                    <a:cubicBezTo>
                      <a:pt x="15217" y="23573"/>
                      <a:pt x="15335" y="23839"/>
                      <a:pt x="15335" y="24135"/>
                    </a:cubicBezTo>
                    <a:cubicBezTo>
                      <a:pt x="15335" y="24432"/>
                      <a:pt x="15217" y="24698"/>
                      <a:pt x="15010" y="24876"/>
                    </a:cubicBezTo>
                    <a:cubicBezTo>
                      <a:pt x="14802" y="25083"/>
                      <a:pt x="14536" y="25172"/>
                      <a:pt x="14269" y="25172"/>
                    </a:cubicBezTo>
                    <a:lnTo>
                      <a:pt x="1095" y="25172"/>
                    </a:lnTo>
                    <a:cubicBezTo>
                      <a:pt x="799" y="25172"/>
                      <a:pt x="562" y="25053"/>
                      <a:pt x="326" y="24846"/>
                    </a:cubicBezTo>
                    <a:cubicBezTo>
                      <a:pt x="118" y="24639"/>
                      <a:pt x="0" y="24372"/>
                      <a:pt x="0" y="24106"/>
                    </a:cubicBezTo>
                    <a:lnTo>
                      <a:pt x="0" y="1096"/>
                    </a:lnTo>
                    <a:cubicBezTo>
                      <a:pt x="0" y="800"/>
                      <a:pt x="118" y="563"/>
                      <a:pt x="326" y="355"/>
                    </a:cubicBezTo>
                    <a:cubicBezTo>
                      <a:pt x="562" y="89"/>
                      <a:pt x="799" y="0"/>
                      <a:pt x="1095" y="0"/>
                    </a:cubicBezTo>
                    <a:close/>
                  </a:path>
                </a:pathLst>
              </a:custGeom>
              <a:solidFill>
                <a:srgbClr val="212222"/>
              </a:solidFill>
              <a:ln w="2959" cap="flat">
                <a:noFill/>
                <a:prstDash val="solid"/>
                <a:miter/>
              </a:ln>
            </p:spPr>
            <p:txBody>
              <a:bodyPr rtlCol="0" anchor="ctr"/>
              <a:lstStyle/>
              <a:p>
                <a:endParaRPr lang="en-US" sz="2689"/>
              </a:p>
            </p:txBody>
          </p:sp>
          <p:sp>
            <p:nvSpPr>
              <p:cNvPr id="97" name="Graphic 6">
                <a:extLst>
                  <a:ext uri="{FF2B5EF4-FFF2-40B4-BE49-F238E27FC236}">
                    <a16:creationId xmlns:a16="http://schemas.microsoft.com/office/drawing/2014/main" id="{6E243AA3-5F2E-98E9-1808-7CAB730C4FBC}"/>
                  </a:ext>
                </a:extLst>
              </p:cNvPr>
              <p:cNvSpPr/>
              <p:nvPr/>
            </p:nvSpPr>
            <p:spPr>
              <a:xfrm>
                <a:off x="1075561" y="3135260"/>
                <a:ext cx="19390" cy="25142"/>
              </a:xfrm>
              <a:custGeom>
                <a:avLst/>
                <a:gdLst>
                  <a:gd name="connsiteX0" fmla="*/ 18384 w 19390"/>
                  <a:gd name="connsiteY0" fmla="*/ 0 h 25142"/>
                  <a:gd name="connsiteX1" fmla="*/ 19124 w 19390"/>
                  <a:gd name="connsiteY1" fmla="*/ 296 h 25142"/>
                  <a:gd name="connsiteX2" fmla="*/ 19391 w 19390"/>
                  <a:gd name="connsiteY2" fmla="*/ 1007 h 25142"/>
                  <a:gd name="connsiteX3" fmla="*/ 19391 w 19390"/>
                  <a:gd name="connsiteY3" fmla="*/ 24017 h 25142"/>
                  <a:gd name="connsiteX4" fmla="*/ 19036 w 19390"/>
                  <a:gd name="connsiteY4" fmla="*/ 24846 h 25142"/>
                  <a:gd name="connsiteX5" fmla="*/ 18266 w 19390"/>
                  <a:gd name="connsiteY5" fmla="*/ 25142 h 25142"/>
                  <a:gd name="connsiteX6" fmla="*/ 17792 w 19390"/>
                  <a:gd name="connsiteY6" fmla="*/ 25053 h 25142"/>
                  <a:gd name="connsiteX7" fmla="*/ 17407 w 19390"/>
                  <a:gd name="connsiteY7" fmla="*/ 24787 h 25142"/>
                  <a:gd name="connsiteX8" fmla="*/ 1391 w 19390"/>
                  <a:gd name="connsiteY8" fmla="*/ 3169 h 25142"/>
                  <a:gd name="connsiteX9" fmla="*/ 2013 w 19390"/>
                  <a:gd name="connsiteY9" fmla="*/ 2843 h 25142"/>
                  <a:gd name="connsiteX10" fmla="*/ 2013 w 19390"/>
                  <a:gd name="connsiteY10" fmla="*/ 24165 h 25142"/>
                  <a:gd name="connsiteX11" fmla="*/ 1717 w 19390"/>
                  <a:gd name="connsiteY11" fmla="*/ 24846 h 25142"/>
                  <a:gd name="connsiteX12" fmla="*/ 1007 w 19390"/>
                  <a:gd name="connsiteY12" fmla="*/ 25142 h 25142"/>
                  <a:gd name="connsiteX13" fmla="*/ 266 w 19390"/>
                  <a:gd name="connsiteY13" fmla="*/ 24846 h 25142"/>
                  <a:gd name="connsiteX14" fmla="*/ 0 w 19390"/>
                  <a:gd name="connsiteY14" fmla="*/ 24165 h 25142"/>
                  <a:gd name="connsiteX15" fmla="*/ 0 w 19390"/>
                  <a:gd name="connsiteY15" fmla="*/ 1066 h 25142"/>
                  <a:gd name="connsiteX16" fmla="*/ 326 w 19390"/>
                  <a:gd name="connsiteY16" fmla="*/ 266 h 25142"/>
                  <a:gd name="connsiteX17" fmla="*/ 1036 w 19390"/>
                  <a:gd name="connsiteY17" fmla="*/ 0 h 25142"/>
                  <a:gd name="connsiteX18" fmla="*/ 1510 w 19390"/>
                  <a:gd name="connsiteY18" fmla="*/ 89 h 25142"/>
                  <a:gd name="connsiteX19" fmla="*/ 1895 w 19390"/>
                  <a:gd name="connsiteY19" fmla="*/ 385 h 25142"/>
                  <a:gd name="connsiteX20" fmla="*/ 17733 w 19390"/>
                  <a:gd name="connsiteY20" fmla="*/ 21737 h 25142"/>
                  <a:gd name="connsiteX21" fmla="*/ 17378 w 19390"/>
                  <a:gd name="connsiteY21" fmla="*/ 22388 h 25142"/>
                  <a:gd name="connsiteX22" fmla="*/ 17378 w 19390"/>
                  <a:gd name="connsiteY22" fmla="*/ 1007 h 25142"/>
                  <a:gd name="connsiteX23" fmla="*/ 17674 w 19390"/>
                  <a:gd name="connsiteY23" fmla="*/ 296 h 25142"/>
                  <a:gd name="connsiteX24" fmla="*/ 18384 w 19390"/>
                  <a:gd name="connsiteY24" fmla="*/ 0 h 2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90" h="25142">
                    <a:moveTo>
                      <a:pt x="18384" y="0"/>
                    </a:moveTo>
                    <a:cubicBezTo>
                      <a:pt x="18680" y="0"/>
                      <a:pt x="18947" y="89"/>
                      <a:pt x="19124" y="296"/>
                    </a:cubicBezTo>
                    <a:cubicBezTo>
                      <a:pt x="19302" y="503"/>
                      <a:pt x="19391" y="740"/>
                      <a:pt x="19391" y="1007"/>
                    </a:cubicBezTo>
                    <a:lnTo>
                      <a:pt x="19391" y="24017"/>
                    </a:lnTo>
                    <a:cubicBezTo>
                      <a:pt x="19391" y="24372"/>
                      <a:pt x="19273" y="24668"/>
                      <a:pt x="19036" y="24846"/>
                    </a:cubicBezTo>
                    <a:cubicBezTo>
                      <a:pt x="18829" y="25053"/>
                      <a:pt x="18562" y="25142"/>
                      <a:pt x="18266" y="25142"/>
                    </a:cubicBezTo>
                    <a:cubicBezTo>
                      <a:pt x="18118" y="25142"/>
                      <a:pt x="17970" y="25113"/>
                      <a:pt x="17792" y="25053"/>
                    </a:cubicBezTo>
                    <a:cubicBezTo>
                      <a:pt x="17615" y="24994"/>
                      <a:pt x="17496" y="24905"/>
                      <a:pt x="17407" y="24787"/>
                    </a:cubicBezTo>
                    <a:lnTo>
                      <a:pt x="1391" y="3169"/>
                    </a:lnTo>
                    <a:lnTo>
                      <a:pt x="2013" y="2843"/>
                    </a:lnTo>
                    <a:lnTo>
                      <a:pt x="2013" y="24165"/>
                    </a:lnTo>
                    <a:cubicBezTo>
                      <a:pt x="2013" y="24432"/>
                      <a:pt x="1924" y="24668"/>
                      <a:pt x="1717" y="24846"/>
                    </a:cubicBezTo>
                    <a:cubicBezTo>
                      <a:pt x="1510" y="25053"/>
                      <a:pt x="1273" y="25142"/>
                      <a:pt x="1007" y="25142"/>
                    </a:cubicBezTo>
                    <a:cubicBezTo>
                      <a:pt x="710" y="25142"/>
                      <a:pt x="444" y="25053"/>
                      <a:pt x="266" y="24846"/>
                    </a:cubicBezTo>
                    <a:cubicBezTo>
                      <a:pt x="89" y="24668"/>
                      <a:pt x="0" y="24432"/>
                      <a:pt x="0" y="24165"/>
                    </a:cubicBezTo>
                    <a:lnTo>
                      <a:pt x="0" y="1066"/>
                    </a:lnTo>
                    <a:cubicBezTo>
                      <a:pt x="0" y="711"/>
                      <a:pt x="118" y="444"/>
                      <a:pt x="326" y="266"/>
                    </a:cubicBezTo>
                    <a:cubicBezTo>
                      <a:pt x="533" y="89"/>
                      <a:pt x="770" y="0"/>
                      <a:pt x="1036" y="0"/>
                    </a:cubicBezTo>
                    <a:cubicBezTo>
                      <a:pt x="1184" y="0"/>
                      <a:pt x="1332" y="30"/>
                      <a:pt x="1510" y="89"/>
                    </a:cubicBezTo>
                    <a:cubicBezTo>
                      <a:pt x="1687" y="148"/>
                      <a:pt x="1806" y="266"/>
                      <a:pt x="1895" y="385"/>
                    </a:cubicBezTo>
                    <a:lnTo>
                      <a:pt x="17733" y="21737"/>
                    </a:lnTo>
                    <a:lnTo>
                      <a:pt x="17378" y="22388"/>
                    </a:lnTo>
                    <a:lnTo>
                      <a:pt x="17378" y="1007"/>
                    </a:lnTo>
                    <a:cubicBezTo>
                      <a:pt x="17378" y="711"/>
                      <a:pt x="17467" y="474"/>
                      <a:pt x="17674" y="296"/>
                    </a:cubicBezTo>
                    <a:cubicBezTo>
                      <a:pt x="17881" y="89"/>
                      <a:pt x="18118" y="0"/>
                      <a:pt x="18384" y="0"/>
                    </a:cubicBezTo>
                    <a:close/>
                  </a:path>
                </a:pathLst>
              </a:custGeom>
              <a:solidFill>
                <a:srgbClr val="212222"/>
              </a:solidFill>
              <a:ln w="2959" cap="flat">
                <a:noFill/>
                <a:prstDash val="solid"/>
                <a:miter/>
              </a:ln>
            </p:spPr>
            <p:txBody>
              <a:bodyPr rtlCol="0" anchor="ctr"/>
              <a:lstStyle/>
              <a:p>
                <a:endParaRPr lang="en-US" sz="2689"/>
              </a:p>
            </p:txBody>
          </p:sp>
          <p:sp>
            <p:nvSpPr>
              <p:cNvPr id="98" name="Graphic 6">
                <a:extLst>
                  <a:ext uri="{FF2B5EF4-FFF2-40B4-BE49-F238E27FC236}">
                    <a16:creationId xmlns:a16="http://schemas.microsoft.com/office/drawing/2014/main" id="{EC436C39-FB46-4B62-D746-72BFEDFB8FB0}"/>
                  </a:ext>
                </a:extLst>
              </p:cNvPr>
              <p:cNvSpPr/>
              <p:nvPr/>
            </p:nvSpPr>
            <p:spPr>
              <a:xfrm>
                <a:off x="1099540" y="3135260"/>
                <a:ext cx="19242" cy="25142"/>
              </a:xfrm>
              <a:custGeom>
                <a:avLst/>
                <a:gdLst>
                  <a:gd name="connsiteX0" fmla="*/ 1066 w 19242"/>
                  <a:gd name="connsiteY0" fmla="*/ 2043 h 25142"/>
                  <a:gd name="connsiteX1" fmla="*/ 326 w 19242"/>
                  <a:gd name="connsiteY1" fmla="*/ 1747 h 25142"/>
                  <a:gd name="connsiteX2" fmla="*/ 0 w 19242"/>
                  <a:gd name="connsiteY2" fmla="*/ 1007 h 25142"/>
                  <a:gd name="connsiteX3" fmla="*/ 326 w 19242"/>
                  <a:gd name="connsiteY3" fmla="*/ 296 h 25142"/>
                  <a:gd name="connsiteX4" fmla="*/ 1066 w 19242"/>
                  <a:gd name="connsiteY4" fmla="*/ 0 h 25142"/>
                  <a:gd name="connsiteX5" fmla="*/ 18177 w 19242"/>
                  <a:gd name="connsiteY5" fmla="*/ 0 h 25142"/>
                  <a:gd name="connsiteX6" fmla="*/ 18917 w 19242"/>
                  <a:gd name="connsiteY6" fmla="*/ 296 h 25142"/>
                  <a:gd name="connsiteX7" fmla="*/ 19243 w 19242"/>
                  <a:gd name="connsiteY7" fmla="*/ 1066 h 25142"/>
                  <a:gd name="connsiteX8" fmla="*/ 18917 w 19242"/>
                  <a:gd name="connsiteY8" fmla="*/ 1806 h 25142"/>
                  <a:gd name="connsiteX9" fmla="*/ 18177 w 19242"/>
                  <a:gd name="connsiteY9" fmla="*/ 2073 h 25142"/>
                  <a:gd name="connsiteX10" fmla="*/ 1066 w 19242"/>
                  <a:gd name="connsiteY10" fmla="*/ 2073 h 25142"/>
                  <a:gd name="connsiteX11" fmla="*/ 9621 w 19242"/>
                  <a:gd name="connsiteY11" fmla="*/ 25142 h 25142"/>
                  <a:gd name="connsiteX12" fmla="*/ 8822 w 19242"/>
                  <a:gd name="connsiteY12" fmla="*/ 24817 h 25142"/>
                  <a:gd name="connsiteX13" fmla="*/ 8526 w 19242"/>
                  <a:gd name="connsiteY13" fmla="*/ 24076 h 25142"/>
                  <a:gd name="connsiteX14" fmla="*/ 8526 w 19242"/>
                  <a:gd name="connsiteY14" fmla="*/ 1184 h 25142"/>
                  <a:gd name="connsiteX15" fmla="*/ 10746 w 19242"/>
                  <a:gd name="connsiteY15" fmla="*/ 1184 h 25142"/>
                  <a:gd name="connsiteX16" fmla="*/ 10746 w 19242"/>
                  <a:gd name="connsiteY16" fmla="*/ 24076 h 25142"/>
                  <a:gd name="connsiteX17" fmla="*/ 10421 w 19242"/>
                  <a:gd name="connsiteY17" fmla="*/ 24817 h 25142"/>
                  <a:gd name="connsiteX18" fmla="*/ 9621 w 19242"/>
                  <a:gd name="connsiteY18" fmla="*/ 25142 h 2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242" h="25142">
                    <a:moveTo>
                      <a:pt x="1066" y="2043"/>
                    </a:moveTo>
                    <a:cubicBezTo>
                      <a:pt x="770" y="2043"/>
                      <a:pt x="533" y="1954"/>
                      <a:pt x="326" y="1747"/>
                    </a:cubicBezTo>
                    <a:cubicBezTo>
                      <a:pt x="118" y="1569"/>
                      <a:pt x="0" y="1303"/>
                      <a:pt x="0" y="1007"/>
                    </a:cubicBezTo>
                    <a:cubicBezTo>
                      <a:pt x="0" y="711"/>
                      <a:pt x="118" y="474"/>
                      <a:pt x="326" y="296"/>
                    </a:cubicBezTo>
                    <a:cubicBezTo>
                      <a:pt x="533" y="118"/>
                      <a:pt x="799" y="0"/>
                      <a:pt x="1066" y="0"/>
                    </a:cubicBezTo>
                    <a:lnTo>
                      <a:pt x="18177" y="0"/>
                    </a:lnTo>
                    <a:cubicBezTo>
                      <a:pt x="18473" y="0"/>
                      <a:pt x="18710" y="89"/>
                      <a:pt x="18917" y="296"/>
                    </a:cubicBezTo>
                    <a:cubicBezTo>
                      <a:pt x="19124" y="503"/>
                      <a:pt x="19243" y="740"/>
                      <a:pt x="19243" y="1066"/>
                    </a:cubicBezTo>
                    <a:cubicBezTo>
                      <a:pt x="19243" y="1362"/>
                      <a:pt x="19124" y="1629"/>
                      <a:pt x="18917" y="1806"/>
                    </a:cubicBezTo>
                    <a:cubicBezTo>
                      <a:pt x="18710" y="1984"/>
                      <a:pt x="18444" y="2073"/>
                      <a:pt x="18177" y="2073"/>
                    </a:cubicBezTo>
                    <a:lnTo>
                      <a:pt x="1066" y="2073"/>
                    </a:lnTo>
                    <a:close/>
                    <a:moveTo>
                      <a:pt x="9621" y="25142"/>
                    </a:moveTo>
                    <a:cubicBezTo>
                      <a:pt x="9296" y="25142"/>
                      <a:pt x="9000" y="25024"/>
                      <a:pt x="8822" y="24817"/>
                    </a:cubicBezTo>
                    <a:cubicBezTo>
                      <a:pt x="8615" y="24609"/>
                      <a:pt x="8526" y="24343"/>
                      <a:pt x="8526" y="24076"/>
                    </a:cubicBezTo>
                    <a:lnTo>
                      <a:pt x="8526" y="1184"/>
                    </a:lnTo>
                    <a:lnTo>
                      <a:pt x="10746" y="1184"/>
                    </a:lnTo>
                    <a:lnTo>
                      <a:pt x="10746" y="24076"/>
                    </a:lnTo>
                    <a:cubicBezTo>
                      <a:pt x="10746" y="24372"/>
                      <a:pt x="10628" y="24609"/>
                      <a:pt x="10421" y="24817"/>
                    </a:cubicBezTo>
                    <a:cubicBezTo>
                      <a:pt x="10214" y="25053"/>
                      <a:pt x="9947" y="25142"/>
                      <a:pt x="9621" y="25142"/>
                    </a:cubicBezTo>
                    <a:close/>
                  </a:path>
                </a:pathLst>
              </a:custGeom>
              <a:solidFill>
                <a:srgbClr val="212222"/>
              </a:solidFill>
              <a:ln w="2959" cap="flat">
                <a:noFill/>
                <a:prstDash val="solid"/>
                <a:miter/>
              </a:ln>
            </p:spPr>
            <p:txBody>
              <a:bodyPr rtlCol="0" anchor="ctr"/>
              <a:lstStyle/>
              <a:p>
                <a:endParaRPr lang="en-US" sz="2689"/>
              </a:p>
            </p:txBody>
          </p:sp>
          <p:sp>
            <p:nvSpPr>
              <p:cNvPr id="99" name="Graphic 6">
                <a:extLst>
                  <a:ext uri="{FF2B5EF4-FFF2-40B4-BE49-F238E27FC236}">
                    <a16:creationId xmlns:a16="http://schemas.microsoft.com/office/drawing/2014/main" id="{B5EDC9FC-22FE-FB06-47BD-4565D0501EA7}"/>
                  </a:ext>
                </a:extLst>
              </p:cNvPr>
              <p:cNvSpPr/>
              <p:nvPr/>
            </p:nvSpPr>
            <p:spPr>
              <a:xfrm>
                <a:off x="1123372" y="3135260"/>
                <a:ext cx="18878" cy="25171"/>
              </a:xfrm>
              <a:custGeom>
                <a:avLst/>
                <a:gdLst>
                  <a:gd name="connsiteX0" fmla="*/ 1243 w 18878"/>
                  <a:gd name="connsiteY0" fmla="*/ 25142 h 25171"/>
                  <a:gd name="connsiteX1" fmla="*/ 355 w 18878"/>
                  <a:gd name="connsiteY1" fmla="*/ 24817 h 25171"/>
                  <a:gd name="connsiteX2" fmla="*/ 0 w 18878"/>
                  <a:gd name="connsiteY2" fmla="*/ 24076 h 25171"/>
                  <a:gd name="connsiteX3" fmla="*/ 0 w 18878"/>
                  <a:gd name="connsiteY3" fmla="*/ 1066 h 25171"/>
                  <a:gd name="connsiteX4" fmla="*/ 326 w 18878"/>
                  <a:gd name="connsiteY4" fmla="*/ 326 h 25171"/>
                  <a:gd name="connsiteX5" fmla="*/ 1066 w 18878"/>
                  <a:gd name="connsiteY5" fmla="*/ 0 h 25171"/>
                  <a:gd name="connsiteX6" fmla="*/ 10776 w 18878"/>
                  <a:gd name="connsiteY6" fmla="*/ 0 h 25171"/>
                  <a:gd name="connsiteX7" fmla="*/ 14447 w 18878"/>
                  <a:gd name="connsiteY7" fmla="*/ 888 h 25171"/>
                  <a:gd name="connsiteX8" fmla="*/ 16993 w 18878"/>
                  <a:gd name="connsiteY8" fmla="*/ 3317 h 25171"/>
                  <a:gd name="connsiteX9" fmla="*/ 17911 w 18878"/>
                  <a:gd name="connsiteY9" fmla="*/ 6811 h 25171"/>
                  <a:gd name="connsiteX10" fmla="*/ 17319 w 18878"/>
                  <a:gd name="connsiteY10" fmla="*/ 9713 h 25171"/>
                  <a:gd name="connsiteX11" fmla="*/ 15690 w 18878"/>
                  <a:gd name="connsiteY11" fmla="*/ 11964 h 25171"/>
                  <a:gd name="connsiteX12" fmla="*/ 13352 w 18878"/>
                  <a:gd name="connsiteY12" fmla="*/ 13297 h 25171"/>
                  <a:gd name="connsiteX13" fmla="*/ 12079 w 18878"/>
                  <a:gd name="connsiteY13" fmla="*/ 12912 h 25171"/>
                  <a:gd name="connsiteX14" fmla="*/ 14565 w 18878"/>
                  <a:gd name="connsiteY14" fmla="*/ 13770 h 25171"/>
                  <a:gd name="connsiteX15" fmla="*/ 16401 w 18878"/>
                  <a:gd name="connsiteY15" fmla="*/ 15784 h 25171"/>
                  <a:gd name="connsiteX16" fmla="*/ 17141 w 18878"/>
                  <a:gd name="connsiteY16" fmla="*/ 18864 h 25171"/>
                  <a:gd name="connsiteX17" fmla="*/ 17319 w 18878"/>
                  <a:gd name="connsiteY17" fmla="*/ 21263 h 25171"/>
                  <a:gd name="connsiteX18" fmla="*/ 17704 w 18878"/>
                  <a:gd name="connsiteY18" fmla="*/ 22566 h 25171"/>
                  <a:gd name="connsiteX19" fmla="*/ 18355 w 18878"/>
                  <a:gd name="connsiteY19" fmla="*/ 23247 h 25171"/>
                  <a:gd name="connsiteX20" fmla="*/ 18829 w 18878"/>
                  <a:gd name="connsiteY20" fmla="*/ 23869 h 25171"/>
                  <a:gd name="connsiteX21" fmla="*/ 18740 w 18878"/>
                  <a:gd name="connsiteY21" fmla="*/ 24639 h 25171"/>
                  <a:gd name="connsiteX22" fmla="*/ 18325 w 18878"/>
                  <a:gd name="connsiteY22" fmla="*/ 25053 h 25171"/>
                  <a:gd name="connsiteX23" fmla="*/ 17763 w 18878"/>
                  <a:gd name="connsiteY23" fmla="*/ 25172 h 25171"/>
                  <a:gd name="connsiteX24" fmla="*/ 17200 w 18878"/>
                  <a:gd name="connsiteY24" fmla="*/ 25024 h 25171"/>
                  <a:gd name="connsiteX25" fmla="*/ 16164 w 18878"/>
                  <a:gd name="connsiteY25" fmla="*/ 24135 h 25171"/>
                  <a:gd name="connsiteX26" fmla="*/ 15306 w 18878"/>
                  <a:gd name="connsiteY26" fmla="*/ 22329 h 25171"/>
                  <a:gd name="connsiteX27" fmla="*/ 14980 w 18878"/>
                  <a:gd name="connsiteY27" fmla="*/ 19012 h 25171"/>
                  <a:gd name="connsiteX28" fmla="*/ 14536 w 18878"/>
                  <a:gd name="connsiteY28" fmla="*/ 16702 h 25171"/>
                  <a:gd name="connsiteX29" fmla="*/ 13381 w 18878"/>
                  <a:gd name="connsiteY29" fmla="*/ 15310 h 25171"/>
                  <a:gd name="connsiteX30" fmla="*/ 11842 w 18878"/>
                  <a:gd name="connsiteY30" fmla="*/ 14629 h 25171"/>
                  <a:gd name="connsiteX31" fmla="*/ 10243 w 18878"/>
                  <a:gd name="connsiteY31" fmla="*/ 14422 h 25171"/>
                  <a:gd name="connsiteX32" fmla="*/ 1865 w 18878"/>
                  <a:gd name="connsiteY32" fmla="*/ 14422 h 25171"/>
                  <a:gd name="connsiteX33" fmla="*/ 2250 w 18878"/>
                  <a:gd name="connsiteY33" fmla="*/ 13919 h 25171"/>
                  <a:gd name="connsiteX34" fmla="*/ 2250 w 18878"/>
                  <a:gd name="connsiteY34" fmla="*/ 24076 h 25171"/>
                  <a:gd name="connsiteX35" fmla="*/ 1954 w 18878"/>
                  <a:gd name="connsiteY35" fmla="*/ 24817 h 25171"/>
                  <a:gd name="connsiteX36" fmla="*/ 1243 w 18878"/>
                  <a:gd name="connsiteY36" fmla="*/ 25142 h 25171"/>
                  <a:gd name="connsiteX37" fmla="*/ 1895 w 18878"/>
                  <a:gd name="connsiteY37" fmla="*/ 12408 h 25171"/>
                  <a:gd name="connsiteX38" fmla="*/ 10924 w 18878"/>
                  <a:gd name="connsiteY38" fmla="*/ 12408 h 25171"/>
                  <a:gd name="connsiteX39" fmla="*/ 13233 w 18878"/>
                  <a:gd name="connsiteY39" fmla="*/ 11609 h 25171"/>
                  <a:gd name="connsiteX40" fmla="*/ 14980 w 18878"/>
                  <a:gd name="connsiteY40" fmla="*/ 9684 h 25171"/>
                  <a:gd name="connsiteX41" fmla="*/ 15631 w 18878"/>
                  <a:gd name="connsiteY41" fmla="*/ 6841 h 25171"/>
                  <a:gd name="connsiteX42" fmla="*/ 14240 w 18878"/>
                  <a:gd name="connsiteY42" fmla="*/ 3435 h 25171"/>
                  <a:gd name="connsiteX43" fmla="*/ 10628 w 18878"/>
                  <a:gd name="connsiteY43" fmla="*/ 2102 h 25171"/>
                  <a:gd name="connsiteX44" fmla="*/ 2043 w 18878"/>
                  <a:gd name="connsiteY44" fmla="*/ 2102 h 25171"/>
                  <a:gd name="connsiteX45" fmla="*/ 2309 w 18878"/>
                  <a:gd name="connsiteY45" fmla="*/ 1599 h 25171"/>
                  <a:gd name="connsiteX46" fmla="*/ 2309 w 18878"/>
                  <a:gd name="connsiteY46" fmla="*/ 12912 h 25171"/>
                  <a:gd name="connsiteX47" fmla="*/ 1895 w 18878"/>
                  <a:gd name="connsiteY47" fmla="*/ 12408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878" h="25171">
                    <a:moveTo>
                      <a:pt x="1243" y="25142"/>
                    </a:moveTo>
                    <a:cubicBezTo>
                      <a:pt x="888" y="25142"/>
                      <a:pt x="592" y="25024"/>
                      <a:pt x="355" y="24817"/>
                    </a:cubicBezTo>
                    <a:cubicBezTo>
                      <a:pt x="118" y="24609"/>
                      <a:pt x="0" y="24343"/>
                      <a:pt x="0" y="24076"/>
                    </a:cubicBezTo>
                    <a:lnTo>
                      <a:pt x="0" y="1066"/>
                    </a:lnTo>
                    <a:cubicBezTo>
                      <a:pt x="0" y="770"/>
                      <a:pt x="118" y="533"/>
                      <a:pt x="326" y="326"/>
                    </a:cubicBezTo>
                    <a:cubicBezTo>
                      <a:pt x="533" y="118"/>
                      <a:pt x="799" y="0"/>
                      <a:pt x="1066" y="0"/>
                    </a:cubicBezTo>
                    <a:lnTo>
                      <a:pt x="10776" y="0"/>
                    </a:lnTo>
                    <a:cubicBezTo>
                      <a:pt x="12138" y="0"/>
                      <a:pt x="13352" y="296"/>
                      <a:pt x="14447" y="888"/>
                    </a:cubicBezTo>
                    <a:cubicBezTo>
                      <a:pt x="15513" y="1481"/>
                      <a:pt x="16371" y="2280"/>
                      <a:pt x="16993" y="3317"/>
                    </a:cubicBezTo>
                    <a:cubicBezTo>
                      <a:pt x="17615" y="4353"/>
                      <a:pt x="17911" y="5508"/>
                      <a:pt x="17911" y="6811"/>
                    </a:cubicBezTo>
                    <a:cubicBezTo>
                      <a:pt x="17911" y="7877"/>
                      <a:pt x="17704" y="8825"/>
                      <a:pt x="17319" y="9713"/>
                    </a:cubicBezTo>
                    <a:cubicBezTo>
                      <a:pt x="16934" y="10602"/>
                      <a:pt x="16401" y="11342"/>
                      <a:pt x="15690" y="11964"/>
                    </a:cubicBezTo>
                    <a:cubicBezTo>
                      <a:pt x="15010" y="12586"/>
                      <a:pt x="14210" y="13030"/>
                      <a:pt x="13352" y="13297"/>
                    </a:cubicBezTo>
                    <a:lnTo>
                      <a:pt x="12079" y="12912"/>
                    </a:lnTo>
                    <a:cubicBezTo>
                      <a:pt x="12967" y="12971"/>
                      <a:pt x="13796" y="13267"/>
                      <a:pt x="14565" y="13770"/>
                    </a:cubicBezTo>
                    <a:cubicBezTo>
                      <a:pt x="15335" y="14274"/>
                      <a:pt x="15957" y="14925"/>
                      <a:pt x="16401" y="15784"/>
                    </a:cubicBezTo>
                    <a:cubicBezTo>
                      <a:pt x="16875" y="16643"/>
                      <a:pt x="17111" y="17650"/>
                      <a:pt x="17141" y="18864"/>
                    </a:cubicBezTo>
                    <a:cubicBezTo>
                      <a:pt x="17171" y="19901"/>
                      <a:pt x="17230" y="20700"/>
                      <a:pt x="17319" y="21263"/>
                    </a:cubicBezTo>
                    <a:cubicBezTo>
                      <a:pt x="17407" y="21825"/>
                      <a:pt x="17526" y="22270"/>
                      <a:pt x="17704" y="22566"/>
                    </a:cubicBezTo>
                    <a:cubicBezTo>
                      <a:pt x="17881" y="22862"/>
                      <a:pt x="18088" y="23069"/>
                      <a:pt x="18355" y="23247"/>
                    </a:cubicBezTo>
                    <a:cubicBezTo>
                      <a:pt x="18592" y="23395"/>
                      <a:pt x="18769" y="23602"/>
                      <a:pt x="18829" y="23869"/>
                    </a:cubicBezTo>
                    <a:cubicBezTo>
                      <a:pt x="18917" y="24135"/>
                      <a:pt x="18888" y="24372"/>
                      <a:pt x="18740" y="24639"/>
                    </a:cubicBezTo>
                    <a:cubicBezTo>
                      <a:pt x="18651" y="24846"/>
                      <a:pt x="18503" y="24965"/>
                      <a:pt x="18325" y="25053"/>
                    </a:cubicBezTo>
                    <a:cubicBezTo>
                      <a:pt x="18148" y="25142"/>
                      <a:pt x="17970" y="25172"/>
                      <a:pt x="17763" y="25172"/>
                    </a:cubicBezTo>
                    <a:cubicBezTo>
                      <a:pt x="17556" y="25172"/>
                      <a:pt x="17378" y="25113"/>
                      <a:pt x="17200" y="25024"/>
                    </a:cubicBezTo>
                    <a:cubicBezTo>
                      <a:pt x="16875" y="24846"/>
                      <a:pt x="16519" y="24550"/>
                      <a:pt x="16164" y="24135"/>
                    </a:cubicBezTo>
                    <a:cubicBezTo>
                      <a:pt x="15809" y="23721"/>
                      <a:pt x="15542" y="23129"/>
                      <a:pt x="15306" y="22329"/>
                    </a:cubicBezTo>
                    <a:cubicBezTo>
                      <a:pt x="15069" y="21529"/>
                      <a:pt x="14980" y="20434"/>
                      <a:pt x="14980" y="19012"/>
                    </a:cubicBezTo>
                    <a:cubicBezTo>
                      <a:pt x="14980" y="18064"/>
                      <a:pt x="14832" y="17324"/>
                      <a:pt x="14536" y="16702"/>
                    </a:cubicBezTo>
                    <a:cubicBezTo>
                      <a:pt x="14240" y="16110"/>
                      <a:pt x="13855" y="15636"/>
                      <a:pt x="13381" y="15310"/>
                    </a:cubicBezTo>
                    <a:cubicBezTo>
                      <a:pt x="12908" y="14985"/>
                      <a:pt x="12404" y="14748"/>
                      <a:pt x="11842" y="14629"/>
                    </a:cubicBezTo>
                    <a:cubicBezTo>
                      <a:pt x="11279" y="14511"/>
                      <a:pt x="10746" y="14422"/>
                      <a:pt x="10243" y="14422"/>
                    </a:cubicBezTo>
                    <a:lnTo>
                      <a:pt x="1865" y="14422"/>
                    </a:lnTo>
                    <a:lnTo>
                      <a:pt x="2250" y="13919"/>
                    </a:lnTo>
                    <a:lnTo>
                      <a:pt x="2250" y="24076"/>
                    </a:lnTo>
                    <a:cubicBezTo>
                      <a:pt x="2250" y="24372"/>
                      <a:pt x="2161" y="24609"/>
                      <a:pt x="1954" y="24817"/>
                    </a:cubicBezTo>
                    <a:cubicBezTo>
                      <a:pt x="1806" y="25053"/>
                      <a:pt x="1569" y="25142"/>
                      <a:pt x="1243" y="25142"/>
                    </a:cubicBezTo>
                    <a:close/>
                    <a:moveTo>
                      <a:pt x="1895" y="12408"/>
                    </a:moveTo>
                    <a:lnTo>
                      <a:pt x="10924" y="12408"/>
                    </a:lnTo>
                    <a:cubicBezTo>
                      <a:pt x="11753" y="12349"/>
                      <a:pt x="12493" y="12053"/>
                      <a:pt x="13233" y="11609"/>
                    </a:cubicBezTo>
                    <a:cubicBezTo>
                      <a:pt x="13944" y="11135"/>
                      <a:pt x="14536" y="10513"/>
                      <a:pt x="14980" y="9684"/>
                    </a:cubicBezTo>
                    <a:cubicBezTo>
                      <a:pt x="15424" y="8855"/>
                      <a:pt x="15631" y="7937"/>
                      <a:pt x="15631" y="6841"/>
                    </a:cubicBezTo>
                    <a:cubicBezTo>
                      <a:pt x="15631" y="5479"/>
                      <a:pt x="15187" y="4353"/>
                      <a:pt x="14240" y="3435"/>
                    </a:cubicBezTo>
                    <a:cubicBezTo>
                      <a:pt x="13322" y="2547"/>
                      <a:pt x="12108" y="2102"/>
                      <a:pt x="10628" y="2102"/>
                    </a:cubicBezTo>
                    <a:lnTo>
                      <a:pt x="2043" y="2102"/>
                    </a:lnTo>
                    <a:lnTo>
                      <a:pt x="2309" y="1599"/>
                    </a:lnTo>
                    <a:lnTo>
                      <a:pt x="2309" y="12912"/>
                    </a:lnTo>
                    <a:lnTo>
                      <a:pt x="1895" y="12408"/>
                    </a:lnTo>
                    <a:close/>
                  </a:path>
                </a:pathLst>
              </a:custGeom>
              <a:solidFill>
                <a:srgbClr val="212222"/>
              </a:solidFill>
              <a:ln w="2959" cap="flat">
                <a:noFill/>
                <a:prstDash val="solid"/>
                <a:miter/>
              </a:ln>
            </p:spPr>
            <p:txBody>
              <a:bodyPr rtlCol="0" anchor="ctr"/>
              <a:lstStyle/>
              <a:p>
                <a:endParaRPr lang="en-US" sz="2689"/>
              </a:p>
            </p:txBody>
          </p:sp>
          <p:sp>
            <p:nvSpPr>
              <p:cNvPr id="100" name="Graphic 6">
                <a:extLst>
                  <a:ext uri="{FF2B5EF4-FFF2-40B4-BE49-F238E27FC236}">
                    <a16:creationId xmlns:a16="http://schemas.microsoft.com/office/drawing/2014/main" id="{36DC5EDC-F0FC-8AAD-8AD6-ECCB0265BF56}"/>
                  </a:ext>
                </a:extLst>
              </p:cNvPr>
              <p:cNvSpPr/>
              <p:nvPr/>
            </p:nvSpPr>
            <p:spPr>
              <a:xfrm>
                <a:off x="1147440" y="3135260"/>
                <a:ext cx="15335" cy="25171"/>
              </a:xfrm>
              <a:custGeom>
                <a:avLst/>
                <a:gdLst>
                  <a:gd name="connsiteX0" fmla="*/ 1095 w 15335"/>
                  <a:gd name="connsiteY0" fmla="*/ 0 h 25171"/>
                  <a:gd name="connsiteX1" fmla="*/ 14269 w 15335"/>
                  <a:gd name="connsiteY1" fmla="*/ 0 h 25171"/>
                  <a:gd name="connsiteX2" fmla="*/ 15010 w 15335"/>
                  <a:gd name="connsiteY2" fmla="*/ 296 h 25171"/>
                  <a:gd name="connsiteX3" fmla="*/ 15335 w 15335"/>
                  <a:gd name="connsiteY3" fmla="*/ 1066 h 25171"/>
                  <a:gd name="connsiteX4" fmla="*/ 15010 w 15335"/>
                  <a:gd name="connsiteY4" fmla="*/ 1806 h 25171"/>
                  <a:gd name="connsiteX5" fmla="*/ 14269 w 15335"/>
                  <a:gd name="connsiteY5" fmla="*/ 2102 h 25171"/>
                  <a:gd name="connsiteX6" fmla="*/ 1895 w 15335"/>
                  <a:gd name="connsiteY6" fmla="*/ 2102 h 25171"/>
                  <a:gd name="connsiteX7" fmla="*/ 2250 w 15335"/>
                  <a:gd name="connsiteY7" fmla="*/ 1481 h 25171"/>
                  <a:gd name="connsiteX8" fmla="*/ 2250 w 15335"/>
                  <a:gd name="connsiteY8" fmla="*/ 11579 h 25171"/>
                  <a:gd name="connsiteX9" fmla="*/ 1865 w 15335"/>
                  <a:gd name="connsiteY9" fmla="*/ 11105 h 25171"/>
                  <a:gd name="connsiteX10" fmla="*/ 12641 w 15335"/>
                  <a:gd name="connsiteY10" fmla="*/ 11105 h 25171"/>
                  <a:gd name="connsiteX11" fmla="*/ 13381 w 15335"/>
                  <a:gd name="connsiteY11" fmla="*/ 11431 h 25171"/>
                  <a:gd name="connsiteX12" fmla="*/ 13707 w 15335"/>
                  <a:gd name="connsiteY12" fmla="*/ 12171 h 25171"/>
                  <a:gd name="connsiteX13" fmla="*/ 13381 w 15335"/>
                  <a:gd name="connsiteY13" fmla="*/ 12941 h 25171"/>
                  <a:gd name="connsiteX14" fmla="*/ 12641 w 15335"/>
                  <a:gd name="connsiteY14" fmla="*/ 13237 h 25171"/>
                  <a:gd name="connsiteX15" fmla="*/ 1924 w 15335"/>
                  <a:gd name="connsiteY15" fmla="*/ 13237 h 25171"/>
                  <a:gd name="connsiteX16" fmla="*/ 2250 w 15335"/>
                  <a:gd name="connsiteY16" fmla="*/ 12882 h 25171"/>
                  <a:gd name="connsiteX17" fmla="*/ 2250 w 15335"/>
                  <a:gd name="connsiteY17" fmla="*/ 23247 h 25171"/>
                  <a:gd name="connsiteX18" fmla="*/ 2072 w 15335"/>
                  <a:gd name="connsiteY18" fmla="*/ 23040 h 25171"/>
                  <a:gd name="connsiteX19" fmla="*/ 14240 w 15335"/>
                  <a:gd name="connsiteY19" fmla="*/ 23040 h 25171"/>
                  <a:gd name="connsiteX20" fmla="*/ 14980 w 15335"/>
                  <a:gd name="connsiteY20" fmla="*/ 23365 h 25171"/>
                  <a:gd name="connsiteX21" fmla="*/ 15306 w 15335"/>
                  <a:gd name="connsiteY21" fmla="*/ 24135 h 25171"/>
                  <a:gd name="connsiteX22" fmla="*/ 14980 w 15335"/>
                  <a:gd name="connsiteY22" fmla="*/ 24876 h 25171"/>
                  <a:gd name="connsiteX23" fmla="*/ 14240 w 15335"/>
                  <a:gd name="connsiteY23" fmla="*/ 25172 h 25171"/>
                  <a:gd name="connsiteX24" fmla="*/ 1066 w 15335"/>
                  <a:gd name="connsiteY24" fmla="*/ 25172 h 25171"/>
                  <a:gd name="connsiteX25" fmla="*/ 326 w 15335"/>
                  <a:gd name="connsiteY25" fmla="*/ 24846 h 25171"/>
                  <a:gd name="connsiteX26" fmla="*/ 0 w 15335"/>
                  <a:gd name="connsiteY26" fmla="*/ 24106 h 25171"/>
                  <a:gd name="connsiteX27" fmla="*/ 0 w 15335"/>
                  <a:gd name="connsiteY27" fmla="*/ 1096 h 25171"/>
                  <a:gd name="connsiteX28" fmla="*/ 326 w 15335"/>
                  <a:gd name="connsiteY28" fmla="*/ 355 h 25171"/>
                  <a:gd name="connsiteX29" fmla="*/ 1095 w 15335"/>
                  <a:gd name="connsiteY29" fmla="*/ 0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335" h="25171">
                    <a:moveTo>
                      <a:pt x="1095" y="0"/>
                    </a:moveTo>
                    <a:lnTo>
                      <a:pt x="14269" y="0"/>
                    </a:lnTo>
                    <a:cubicBezTo>
                      <a:pt x="14565" y="0"/>
                      <a:pt x="14802" y="89"/>
                      <a:pt x="15010" y="296"/>
                    </a:cubicBezTo>
                    <a:cubicBezTo>
                      <a:pt x="15217" y="503"/>
                      <a:pt x="15335" y="770"/>
                      <a:pt x="15335" y="1066"/>
                    </a:cubicBezTo>
                    <a:cubicBezTo>
                      <a:pt x="15335" y="1362"/>
                      <a:pt x="15217" y="1629"/>
                      <a:pt x="15010" y="1806"/>
                    </a:cubicBezTo>
                    <a:cubicBezTo>
                      <a:pt x="14802" y="2014"/>
                      <a:pt x="14536" y="2102"/>
                      <a:pt x="14269" y="2102"/>
                    </a:cubicBezTo>
                    <a:lnTo>
                      <a:pt x="1895" y="2102"/>
                    </a:lnTo>
                    <a:lnTo>
                      <a:pt x="2250" y="1481"/>
                    </a:lnTo>
                    <a:lnTo>
                      <a:pt x="2250" y="11579"/>
                    </a:lnTo>
                    <a:lnTo>
                      <a:pt x="1865" y="11105"/>
                    </a:lnTo>
                    <a:lnTo>
                      <a:pt x="12641" y="11105"/>
                    </a:lnTo>
                    <a:cubicBezTo>
                      <a:pt x="12937" y="11105"/>
                      <a:pt x="13174" y="11224"/>
                      <a:pt x="13381" y="11431"/>
                    </a:cubicBezTo>
                    <a:cubicBezTo>
                      <a:pt x="13588" y="11638"/>
                      <a:pt x="13707" y="11905"/>
                      <a:pt x="13707" y="12171"/>
                    </a:cubicBezTo>
                    <a:cubicBezTo>
                      <a:pt x="13707" y="12497"/>
                      <a:pt x="13588" y="12734"/>
                      <a:pt x="13381" y="12941"/>
                    </a:cubicBezTo>
                    <a:cubicBezTo>
                      <a:pt x="13174" y="13119"/>
                      <a:pt x="12908" y="13237"/>
                      <a:pt x="12641" y="13237"/>
                    </a:cubicBezTo>
                    <a:lnTo>
                      <a:pt x="1924" y="13237"/>
                    </a:lnTo>
                    <a:lnTo>
                      <a:pt x="2250" y="12882"/>
                    </a:lnTo>
                    <a:lnTo>
                      <a:pt x="2250" y="23247"/>
                    </a:lnTo>
                    <a:lnTo>
                      <a:pt x="2072" y="23040"/>
                    </a:lnTo>
                    <a:lnTo>
                      <a:pt x="14240" y="23040"/>
                    </a:lnTo>
                    <a:cubicBezTo>
                      <a:pt x="14536" y="23040"/>
                      <a:pt x="14773" y="23158"/>
                      <a:pt x="14980" y="23365"/>
                    </a:cubicBezTo>
                    <a:cubicBezTo>
                      <a:pt x="15187" y="23573"/>
                      <a:pt x="15306" y="23839"/>
                      <a:pt x="15306" y="24135"/>
                    </a:cubicBezTo>
                    <a:cubicBezTo>
                      <a:pt x="15306" y="24432"/>
                      <a:pt x="15187" y="24698"/>
                      <a:pt x="14980" y="24876"/>
                    </a:cubicBezTo>
                    <a:cubicBezTo>
                      <a:pt x="14773" y="25083"/>
                      <a:pt x="14506" y="25172"/>
                      <a:pt x="14240" y="25172"/>
                    </a:cubicBezTo>
                    <a:lnTo>
                      <a:pt x="1066" y="25172"/>
                    </a:lnTo>
                    <a:cubicBezTo>
                      <a:pt x="770" y="25172"/>
                      <a:pt x="533" y="25053"/>
                      <a:pt x="326" y="24846"/>
                    </a:cubicBezTo>
                    <a:cubicBezTo>
                      <a:pt x="118" y="24639"/>
                      <a:pt x="0" y="24372"/>
                      <a:pt x="0" y="24106"/>
                    </a:cubicBezTo>
                    <a:lnTo>
                      <a:pt x="0" y="1096"/>
                    </a:lnTo>
                    <a:cubicBezTo>
                      <a:pt x="0" y="800"/>
                      <a:pt x="118" y="563"/>
                      <a:pt x="326" y="355"/>
                    </a:cubicBezTo>
                    <a:cubicBezTo>
                      <a:pt x="562" y="89"/>
                      <a:pt x="829" y="0"/>
                      <a:pt x="1095" y="0"/>
                    </a:cubicBezTo>
                    <a:close/>
                  </a:path>
                </a:pathLst>
              </a:custGeom>
              <a:solidFill>
                <a:srgbClr val="212222"/>
              </a:solidFill>
              <a:ln w="2959" cap="flat">
                <a:noFill/>
                <a:prstDash val="solid"/>
                <a:miter/>
              </a:ln>
            </p:spPr>
            <p:txBody>
              <a:bodyPr rtlCol="0" anchor="ctr"/>
              <a:lstStyle/>
              <a:p>
                <a:endParaRPr lang="en-US" sz="2689"/>
              </a:p>
            </p:txBody>
          </p:sp>
          <p:sp>
            <p:nvSpPr>
              <p:cNvPr id="101" name="Graphic 6">
                <a:extLst>
                  <a:ext uri="{FF2B5EF4-FFF2-40B4-BE49-F238E27FC236}">
                    <a16:creationId xmlns:a16="http://schemas.microsoft.com/office/drawing/2014/main" id="{973594CE-BA02-47A3-18C3-A30E21FBB1EE}"/>
                  </a:ext>
                </a:extLst>
              </p:cNvPr>
              <p:cNvSpPr/>
              <p:nvPr/>
            </p:nvSpPr>
            <p:spPr>
              <a:xfrm>
                <a:off x="1167868" y="3135260"/>
                <a:ext cx="16489" cy="25171"/>
              </a:xfrm>
              <a:custGeom>
                <a:avLst/>
                <a:gdLst>
                  <a:gd name="connsiteX0" fmla="*/ 9592 w 16489"/>
                  <a:gd name="connsiteY0" fmla="*/ 0 h 25171"/>
                  <a:gd name="connsiteX1" fmla="*/ 13144 w 16489"/>
                  <a:gd name="connsiteY1" fmla="*/ 918 h 25171"/>
                  <a:gd name="connsiteX2" fmla="*/ 15602 w 16489"/>
                  <a:gd name="connsiteY2" fmla="*/ 3465 h 25171"/>
                  <a:gd name="connsiteX3" fmla="*/ 16490 w 16489"/>
                  <a:gd name="connsiteY3" fmla="*/ 7167 h 25171"/>
                  <a:gd name="connsiteX4" fmla="*/ 15602 w 16489"/>
                  <a:gd name="connsiteY4" fmla="*/ 10928 h 25171"/>
                  <a:gd name="connsiteX5" fmla="*/ 13144 w 16489"/>
                  <a:gd name="connsiteY5" fmla="*/ 13563 h 25171"/>
                  <a:gd name="connsiteX6" fmla="*/ 9592 w 16489"/>
                  <a:gd name="connsiteY6" fmla="*/ 14540 h 25171"/>
                  <a:gd name="connsiteX7" fmla="*/ 1984 w 16489"/>
                  <a:gd name="connsiteY7" fmla="*/ 14540 h 25171"/>
                  <a:gd name="connsiteX8" fmla="*/ 2161 w 16489"/>
                  <a:gd name="connsiteY8" fmla="*/ 14185 h 25171"/>
                  <a:gd name="connsiteX9" fmla="*/ 2161 w 16489"/>
                  <a:gd name="connsiteY9" fmla="*/ 24106 h 25171"/>
                  <a:gd name="connsiteX10" fmla="*/ 1835 w 16489"/>
                  <a:gd name="connsiteY10" fmla="*/ 24846 h 25171"/>
                  <a:gd name="connsiteX11" fmla="*/ 1095 w 16489"/>
                  <a:gd name="connsiteY11" fmla="*/ 25172 h 25171"/>
                  <a:gd name="connsiteX12" fmla="*/ 296 w 16489"/>
                  <a:gd name="connsiteY12" fmla="*/ 24846 h 25171"/>
                  <a:gd name="connsiteX13" fmla="*/ 0 w 16489"/>
                  <a:gd name="connsiteY13" fmla="*/ 24106 h 25171"/>
                  <a:gd name="connsiteX14" fmla="*/ 0 w 16489"/>
                  <a:gd name="connsiteY14" fmla="*/ 1096 h 25171"/>
                  <a:gd name="connsiteX15" fmla="*/ 326 w 16489"/>
                  <a:gd name="connsiteY15" fmla="*/ 355 h 25171"/>
                  <a:gd name="connsiteX16" fmla="*/ 1066 w 16489"/>
                  <a:gd name="connsiteY16" fmla="*/ 30 h 25171"/>
                  <a:gd name="connsiteX17" fmla="*/ 9592 w 16489"/>
                  <a:gd name="connsiteY17" fmla="*/ 30 h 25171"/>
                  <a:gd name="connsiteX18" fmla="*/ 9592 w 16489"/>
                  <a:gd name="connsiteY18" fmla="*/ 12408 h 25171"/>
                  <a:gd name="connsiteX19" fmla="*/ 12049 w 16489"/>
                  <a:gd name="connsiteY19" fmla="*/ 11698 h 25171"/>
                  <a:gd name="connsiteX20" fmla="*/ 13677 w 16489"/>
                  <a:gd name="connsiteY20" fmla="*/ 9802 h 25171"/>
                  <a:gd name="connsiteX21" fmla="*/ 14269 w 16489"/>
                  <a:gd name="connsiteY21" fmla="*/ 7137 h 25171"/>
                  <a:gd name="connsiteX22" fmla="*/ 13677 w 16489"/>
                  <a:gd name="connsiteY22" fmla="*/ 4531 h 25171"/>
                  <a:gd name="connsiteX23" fmla="*/ 12049 w 16489"/>
                  <a:gd name="connsiteY23" fmla="*/ 2754 h 25171"/>
                  <a:gd name="connsiteX24" fmla="*/ 9592 w 16489"/>
                  <a:gd name="connsiteY24" fmla="*/ 2102 h 25171"/>
                  <a:gd name="connsiteX25" fmla="*/ 1984 w 16489"/>
                  <a:gd name="connsiteY25" fmla="*/ 2102 h 25171"/>
                  <a:gd name="connsiteX26" fmla="*/ 2161 w 16489"/>
                  <a:gd name="connsiteY26" fmla="*/ 1777 h 25171"/>
                  <a:gd name="connsiteX27" fmla="*/ 2161 w 16489"/>
                  <a:gd name="connsiteY27" fmla="*/ 12645 h 25171"/>
                  <a:gd name="connsiteX28" fmla="*/ 1954 w 16489"/>
                  <a:gd name="connsiteY28" fmla="*/ 12438 h 25171"/>
                  <a:gd name="connsiteX29" fmla="*/ 9592 w 16489"/>
                  <a:gd name="connsiteY29" fmla="*/ 12438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489" h="25171">
                    <a:moveTo>
                      <a:pt x="9592" y="0"/>
                    </a:moveTo>
                    <a:cubicBezTo>
                      <a:pt x="10924" y="0"/>
                      <a:pt x="12108" y="296"/>
                      <a:pt x="13144" y="918"/>
                    </a:cubicBezTo>
                    <a:cubicBezTo>
                      <a:pt x="14181" y="1540"/>
                      <a:pt x="14980" y="2369"/>
                      <a:pt x="15602" y="3465"/>
                    </a:cubicBezTo>
                    <a:cubicBezTo>
                      <a:pt x="16194" y="4531"/>
                      <a:pt x="16490" y="5775"/>
                      <a:pt x="16490" y="7167"/>
                    </a:cubicBezTo>
                    <a:cubicBezTo>
                      <a:pt x="16490" y="8558"/>
                      <a:pt x="16194" y="9802"/>
                      <a:pt x="15602" y="10928"/>
                    </a:cubicBezTo>
                    <a:cubicBezTo>
                      <a:pt x="15010" y="12053"/>
                      <a:pt x="14181" y="12912"/>
                      <a:pt x="13144" y="13563"/>
                    </a:cubicBezTo>
                    <a:cubicBezTo>
                      <a:pt x="12108" y="14215"/>
                      <a:pt x="10924" y="14540"/>
                      <a:pt x="9592" y="14540"/>
                    </a:cubicBezTo>
                    <a:lnTo>
                      <a:pt x="1984" y="14540"/>
                    </a:lnTo>
                    <a:lnTo>
                      <a:pt x="2161" y="14185"/>
                    </a:lnTo>
                    <a:lnTo>
                      <a:pt x="2161" y="24106"/>
                    </a:lnTo>
                    <a:cubicBezTo>
                      <a:pt x="2161" y="24402"/>
                      <a:pt x="2043" y="24639"/>
                      <a:pt x="1835" y="24846"/>
                    </a:cubicBezTo>
                    <a:cubicBezTo>
                      <a:pt x="1628" y="25053"/>
                      <a:pt x="1362" y="25172"/>
                      <a:pt x="1095" y="25172"/>
                    </a:cubicBezTo>
                    <a:cubicBezTo>
                      <a:pt x="770" y="25172"/>
                      <a:pt x="503" y="25053"/>
                      <a:pt x="296" y="24846"/>
                    </a:cubicBezTo>
                    <a:cubicBezTo>
                      <a:pt x="89" y="24639"/>
                      <a:pt x="0" y="24372"/>
                      <a:pt x="0" y="24106"/>
                    </a:cubicBezTo>
                    <a:lnTo>
                      <a:pt x="0" y="1096"/>
                    </a:lnTo>
                    <a:cubicBezTo>
                      <a:pt x="0" y="800"/>
                      <a:pt x="118" y="563"/>
                      <a:pt x="326" y="355"/>
                    </a:cubicBezTo>
                    <a:cubicBezTo>
                      <a:pt x="533" y="148"/>
                      <a:pt x="799" y="30"/>
                      <a:pt x="1066" y="30"/>
                    </a:cubicBezTo>
                    <a:lnTo>
                      <a:pt x="9592" y="30"/>
                    </a:lnTo>
                    <a:close/>
                    <a:moveTo>
                      <a:pt x="9592" y="12408"/>
                    </a:moveTo>
                    <a:cubicBezTo>
                      <a:pt x="10539" y="12408"/>
                      <a:pt x="11339" y="12171"/>
                      <a:pt x="12049" y="11698"/>
                    </a:cubicBezTo>
                    <a:cubicBezTo>
                      <a:pt x="12730" y="11224"/>
                      <a:pt x="13292" y="10602"/>
                      <a:pt x="13677" y="9802"/>
                    </a:cubicBezTo>
                    <a:cubicBezTo>
                      <a:pt x="14062" y="9003"/>
                      <a:pt x="14269" y="8114"/>
                      <a:pt x="14269" y="7137"/>
                    </a:cubicBezTo>
                    <a:cubicBezTo>
                      <a:pt x="14269" y="6160"/>
                      <a:pt x="14062" y="5271"/>
                      <a:pt x="13677" y="4531"/>
                    </a:cubicBezTo>
                    <a:cubicBezTo>
                      <a:pt x="13292" y="3761"/>
                      <a:pt x="12730" y="3169"/>
                      <a:pt x="12049" y="2754"/>
                    </a:cubicBezTo>
                    <a:cubicBezTo>
                      <a:pt x="11339" y="2310"/>
                      <a:pt x="10539" y="2102"/>
                      <a:pt x="9592" y="2102"/>
                    </a:cubicBezTo>
                    <a:lnTo>
                      <a:pt x="1984" y="2102"/>
                    </a:lnTo>
                    <a:lnTo>
                      <a:pt x="2161" y="1777"/>
                    </a:lnTo>
                    <a:lnTo>
                      <a:pt x="2161" y="12645"/>
                    </a:lnTo>
                    <a:lnTo>
                      <a:pt x="1954" y="12438"/>
                    </a:lnTo>
                    <a:lnTo>
                      <a:pt x="9592" y="12438"/>
                    </a:lnTo>
                    <a:close/>
                  </a:path>
                </a:pathLst>
              </a:custGeom>
              <a:solidFill>
                <a:srgbClr val="212222"/>
              </a:solidFill>
              <a:ln w="2959" cap="flat">
                <a:noFill/>
                <a:prstDash val="solid"/>
                <a:miter/>
              </a:ln>
            </p:spPr>
            <p:txBody>
              <a:bodyPr rtlCol="0" anchor="ctr"/>
              <a:lstStyle/>
              <a:p>
                <a:endParaRPr lang="en-US" sz="2689"/>
              </a:p>
            </p:txBody>
          </p:sp>
          <p:sp>
            <p:nvSpPr>
              <p:cNvPr id="102" name="Graphic 6">
                <a:extLst>
                  <a:ext uri="{FF2B5EF4-FFF2-40B4-BE49-F238E27FC236}">
                    <a16:creationId xmlns:a16="http://schemas.microsoft.com/office/drawing/2014/main" id="{DDA386E3-99DE-F6F9-0A78-0F974DA7A943}"/>
                  </a:ext>
                </a:extLst>
              </p:cNvPr>
              <p:cNvSpPr/>
              <p:nvPr/>
            </p:nvSpPr>
            <p:spPr>
              <a:xfrm>
                <a:off x="1189272" y="3135260"/>
                <a:ext cx="18908" cy="25171"/>
              </a:xfrm>
              <a:custGeom>
                <a:avLst/>
                <a:gdLst>
                  <a:gd name="connsiteX0" fmla="*/ 1243 w 18908"/>
                  <a:gd name="connsiteY0" fmla="*/ 25142 h 25171"/>
                  <a:gd name="connsiteX1" fmla="*/ 355 w 18908"/>
                  <a:gd name="connsiteY1" fmla="*/ 24817 h 25171"/>
                  <a:gd name="connsiteX2" fmla="*/ 0 w 18908"/>
                  <a:gd name="connsiteY2" fmla="*/ 24076 h 25171"/>
                  <a:gd name="connsiteX3" fmla="*/ 0 w 18908"/>
                  <a:gd name="connsiteY3" fmla="*/ 1066 h 25171"/>
                  <a:gd name="connsiteX4" fmla="*/ 326 w 18908"/>
                  <a:gd name="connsiteY4" fmla="*/ 326 h 25171"/>
                  <a:gd name="connsiteX5" fmla="*/ 1066 w 18908"/>
                  <a:gd name="connsiteY5" fmla="*/ 0 h 25171"/>
                  <a:gd name="connsiteX6" fmla="*/ 10776 w 18908"/>
                  <a:gd name="connsiteY6" fmla="*/ 0 h 25171"/>
                  <a:gd name="connsiteX7" fmla="*/ 14447 w 18908"/>
                  <a:gd name="connsiteY7" fmla="*/ 888 h 25171"/>
                  <a:gd name="connsiteX8" fmla="*/ 16993 w 18908"/>
                  <a:gd name="connsiteY8" fmla="*/ 3317 h 25171"/>
                  <a:gd name="connsiteX9" fmla="*/ 17911 w 18908"/>
                  <a:gd name="connsiteY9" fmla="*/ 6811 h 25171"/>
                  <a:gd name="connsiteX10" fmla="*/ 17348 w 18908"/>
                  <a:gd name="connsiteY10" fmla="*/ 9713 h 25171"/>
                  <a:gd name="connsiteX11" fmla="*/ 15750 w 18908"/>
                  <a:gd name="connsiteY11" fmla="*/ 11964 h 25171"/>
                  <a:gd name="connsiteX12" fmla="*/ 13411 w 18908"/>
                  <a:gd name="connsiteY12" fmla="*/ 13297 h 25171"/>
                  <a:gd name="connsiteX13" fmla="*/ 12138 w 18908"/>
                  <a:gd name="connsiteY13" fmla="*/ 12912 h 25171"/>
                  <a:gd name="connsiteX14" fmla="*/ 14625 w 18908"/>
                  <a:gd name="connsiteY14" fmla="*/ 13770 h 25171"/>
                  <a:gd name="connsiteX15" fmla="*/ 16460 w 18908"/>
                  <a:gd name="connsiteY15" fmla="*/ 15784 h 25171"/>
                  <a:gd name="connsiteX16" fmla="*/ 17200 w 18908"/>
                  <a:gd name="connsiteY16" fmla="*/ 18864 h 25171"/>
                  <a:gd name="connsiteX17" fmla="*/ 17348 w 18908"/>
                  <a:gd name="connsiteY17" fmla="*/ 21263 h 25171"/>
                  <a:gd name="connsiteX18" fmla="*/ 17733 w 18908"/>
                  <a:gd name="connsiteY18" fmla="*/ 22566 h 25171"/>
                  <a:gd name="connsiteX19" fmla="*/ 18384 w 18908"/>
                  <a:gd name="connsiteY19" fmla="*/ 23247 h 25171"/>
                  <a:gd name="connsiteX20" fmla="*/ 18858 w 18908"/>
                  <a:gd name="connsiteY20" fmla="*/ 23869 h 25171"/>
                  <a:gd name="connsiteX21" fmla="*/ 18769 w 18908"/>
                  <a:gd name="connsiteY21" fmla="*/ 24639 h 25171"/>
                  <a:gd name="connsiteX22" fmla="*/ 18355 w 18908"/>
                  <a:gd name="connsiteY22" fmla="*/ 25053 h 25171"/>
                  <a:gd name="connsiteX23" fmla="*/ 17792 w 18908"/>
                  <a:gd name="connsiteY23" fmla="*/ 25172 h 25171"/>
                  <a:gd name="connsiteX24" fmla="*/ 17230 w 18908"/>
                  <a:gd name="connsiteY24" fmla="*/ 25024 h 25171"/>
                  <a:gd name="connsiteX25" fmla="*/ 16194 w 18908"/>
                  <a:gd name="connsiteY25" fmla="*/ 24135 h 25171"/>
                  <a:gd name="connsiteX26" fmla="*/ 15335 w 18908"/>
                  <a:gd name="connsiteY26" fmla="*/ 22329 h 25171"/>
                  <a:gd name="connsiteX27" fmla="*/ 14980 w 18908"/>
                  <a:gd name="connsiteY27" fmla="*/ 19012 h 25171"/>
                  <a:gd name="connsiteX28" fmla="*/ 14536 w 18908"/>
                  <a:gd name="connsiteY28" fmla="*/ 16702 h 25171"/>
                  <a:gd name="connsiteX29" fmla="*/ 13381 w 18908"/>
                  <a:gd name="connsiteY29" fmla="*/ 15310 h 25171"/>
                  <a:gd name="connsiteX30" fmla="*/ 11842 w 18908"/>
                  <a:gd name="connsiteY30" fmla="*/ 14629 h 25171"/>
                  <a:gd name="connsiteX31" fmla="*/ 10243 w 18908"/>
                  <a:gd name="connsiteY31" fmla="*/ 14422 h 25171"/>
                  <a:gd name="connsiteX32" fmla="*/ 1865 w 18908"/>
                  <a:gd name="connsiteY32" fmla="*/ 14422 h 25171"/>
                  <a:gd name="connsiteX33" fmla="*/ 2250 w 18908"/>
                  <a:gd name="connsiteY33" fmla="*/ 13919 h 25171"/>
                  <a:gd name="connsiteX34" fmla="*/ 2250 w 18908"/>
                  <a:gd name="connsiteY34" fmla="*/ 24076 h 25171"/>
                  <a:gd name="connsiteX35" fmla="*/ 1954 w 18908"/>
                  <a:gd name="connsiteY35" fmla="*/ 24817 h 25171"/>
                  <a:gd name="connsiteX36" fmla="*/ 1243 w 18908"/>
                  <a:gd name="connsiteY36" fmla="*/ 25142 h 25171"/>
                  <a:gd name="connsiteX37" fmla="*/ 1895 w 18908"/>
                  <a:gd name="connsiteY37" fmla="*/ 12408 h 25171"/>
                  <a:gd name="connsiteX38" fmla="*/ 10924 w 18908"/>
                  <a:gd name="connsiteY38" fmla="*/ 12408 h 25171"/>
                  <a:gd name="connsiteX39" fmla="*/ 13233 w 18908"/>
                  <a:gd name="connsiteY39" fmla="*/ 11609 h 25171"/>
                  <a:gd name="connsiteX40" fmla="*/ 14980 w 18908"/>
                  <a:gd name="connsiteY40" fmla="*/ 9684 h 25171"/>
                  <a:gd name="connsiteX41" fmla="*/ 15661 w 18908"/>
                  <a:gd name="connsiteY41" fmla="*/ 6841 h 25171"/>
                  <a:gd name="connsiteX42" fmla="*/ 14269 w 18908"/>
                  <a:gd name="connsiteY42" fmla="*/ 3435 h 25171"/>
                  <a:gd name="connsiteX43" fmla="*/ 10658 w 18908"/>
                  <a:gd name="connsiteY43" fmla="*/ 2102 h 25171"/>
                  <a:gd name="connsiteX44" fmla="*/ 2072 w 18908"/>
                  <a:gd name="connsiteY44" fmla="*/ 2102 h 25171"/>
                  <a:gd name="connsiteX45" fmla="*/ 2339 w 18908"/>
                  <a:gd name="connsiteY45" fmla="*/ 1599 h 25171"/>
                  <a:gd name="connsiteX46" fmla="*/ 2339 w 18908"/>
                  <a:gd name="connsiteY46" fmla="*/ 12912 h 25171"/>
                  <a:gd name="connsiteX47" fmla="*/ 1895 w 18908"/>
                  <a:gd name="connsiteY47" fmla="*/ 12408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908" h="25171">
                    <a:moveTo>
                      <a:pt x="1243" y="25142"/>
                    </a:moveTo>
                    <a:cubicBezTo>
                      <a:pt x="888" y="25142"/>
                      <a:pt x="592" y="25024"/>
                      <a:pt x="355" y="24817"/>
                    </a:cubicBezTo>
                    <a:cubicBezTo>
                      <a:pt x="118" y="24609"/>
                      <a:pt x="0" y="24343"/>
                      <a:pt x="0" y="24076"/>
                    </a:cubicBezTo>
                    <a:lnTo>
                      <a:pt x="0" y="1066"/>
                    </a:lnTo>
                    <a:cubicBezTo>
                      <a:pt x="0" y="770"/>
                      <a:pt x="118" y="533"/>
                      <a:pt x="326" y="326"/>
                    </a:cubicBezTo>
                    <a:cubicBezTo>
                      <a:pt x="533" y="118"/>
                      <a:pt x="799" y="0"/>
                      <a:pt x="1066" y="0"/>
                    </a:cubicBezTo>
                    <a:lnTo>
                      <a:pt x="10776" y="0"/>
                    </a:lnTo>
                    <a:cubicBezTo>
                      <a:pt x="12138" y="0"/>
                      <a:pt x="13352" y="296"/>
                      <a:pt x="14447" y="888"/>
                    </a:cubicBezTo>
                    <a:cubicBezTo>
                      <a:pt x="15513" y="1481"/>
                      <a:pt x="16371" y="2280"/>
                      <a:pt x="16993" y="3317"/>
                    </a:cubicBezTo>
                    <a:cubicBezTo>
                      <a:pt x="17615" y="4353"/>
                      <a:pt x="17911" y="5508"/>
                      <a:pt x="17911" y="6811"/>
                    </a:cubicBezTo>
                    <a:cubicBezTo>
                      <a:pt x="17911" y="7877"/>
                      <a:pt x="17704" y="8825"/>
                      <a:pt x="17348" y="9713"/>
                    </a:cubicBezTo>
                    <a:cubicBezTo>
                      <a:pt x="16963" y="10602"/>
                      <a:pt x="16430" y="11342"/>
                      <a:pt x="15750" y="11964"/>
                    </a:cubicBezTo>
                    <a:cubicBezTo>
                      <a:pt x="15069" y="12586"/>
                      <a:pt x="14269" y="13030"/>
                      <a:pt x="13411" y="13297"/>
                    </a:cubicBezTo>
                    <a:lnTo>
                      <a:pt x="12138" y="12912"/>
                    </a:lnTo>
                    <a:cubicBezTo>
                      <a:pt x="13026" y="12971"/>
                      <a:pt x="13855" y="13267"/>
                      <a:pt x="14625" y="13770"/>
                    </a:cubicBezTo>
                    <a:cubicBezTo>
                      <a:pt x="15394" y="14274"/>
                      <a:pt x="16016" y="14925"/>
                      <a:pt x="16460" y="15784"/>
                    </a:cubicBezTo>
                    <a:cubicBezTo>
                      <a:pt x="16934" y="16643"/>
                      <a:pt x="17171" y="17650"/>
                      <a:pt x="17200" y="18864"/>
                    </a:cubicBezTo>
                    <a:cubicBezTo>
                      <a:pt x="17230" y="19901"/>
                      <a:pt x="17289" y="20700"/>
                      <a:pt x="17348" y="21263"/>
                    </a:cubicBezTo>
                    <a:cubicBezTo>
                      <a:pt x="17437" y="21825"/>
                      <a:pt x="17555" y="22270"/>
                      <a:pt x="17733" y="22566"/>
                    </a:cubicBezTo>
                    <a:cubicBezTo>
                      <a:pt x="17911" y="22862"/>
                      <a:pt x="18118" y="23069"/>
                      <a:pt x="18384" y="23247"/>
                    </a:cubicBezTo>
                    <a:cubicBezTo>
                      <a:pt x="18621" y="23395"/>
                      <a:pt x="18799" y="23602"/>
                      <a:pt x="18858" y="23869"/>
                    </a:cubicBezTo>
                    <a:cubicBezTo>
                      <a:pt x="18947" y="24135"/>
                      <a:pt x="18917" y="24372"/>
                      <a:pt x="18769" y="24639"/>
                    </a:cubicBezTo>
                    <a:cubicBezTo>
                      <a:pt x="18680" y="24846"/>
                      <a:pt x="18532" y="24965"/>
                      <a:pt x="18355" y="25053"/>
                    </a:cubicBezTo>
                    <a:cubicBezTo>
                      <a:pt x="18177" y="25142"/>
                      <a:pt x="18000" y="25172"/>
                      <a:pt x="17792" y="25172"/>
                    </a:cubicBezTo>
                    <a:cubicBezTo>
                      <a:pt x="17585" y="25172"/>
                      <a:pt x="17407" y="25113"/>
                      <a:pt x="17230" y="25024"/>
                    </a:cubicBezTo>
                    <a:cubicBezTo>
                      <a:pt x="16904" y="24846"/>
                      <a:pt x="16549" y="24550"/>
                      <a:pt x="16194" y="24135"/>
                    </a:cubicBezTo>
                    <a:cubicBezTo>
                      <a:pt x="15838" y="23721"/>
                      <a:pt x="15572" y="23129"/>
                      <a:pt x="15335" y="22329"/>
                    </a:cubicBezTo>
                    <a:cubicBezTo>
                      <a:pt x="15098" y="21529"/>
                      <a:pt x="14980" y="20434"/>
                      <a:pt x="14980" y="19012"/>
                    </a:cubicBezTo>
                    <a:cubicBezTo>
                      <a:pt x="14980" y="18064"/>
                      <a:pt x="14832" y="17324"/>
                      <a:pt x="14536" y="16702"/>
                    </a:cubicBezTo>
                    <a:cubicBezTo>
                      <a:pt x="14240" y="16110"/>
                      <a:pt x="13855" y="15636"/>
                      <a:pt x="13381" y="15310"/>
                    </a:cubicBezTo>
                    <a:cubicBezTo>
                      <a:pt x="12908" y="14985"/>
                      <a:pt x="12404" y="14748"/>
                      <a:pt x="11842" y="14629"/>
                    </a:cubicBezTo>
                    <a:cubicBezTo>
                      <a:pt x="11279" y="14511"/>
                      <a:pt x="10746" y="14422"/>
                      <a:pt x="10243" y="14422"/>
                    </a:cubicBezTo>
                    <a:lnTo>
                      <a:pt x="1865" y="14422"/>
                    </a:lnTo>
                    <a:lnTo>
                      <a:pt x="2250" y="13919"/>
                    </a:lnTo>
                    <a:lnTo>
                      <a:pt x="2250" y="24076"/>
                    </a:lnTo>
                    <a:cubicBezTo>
                      <a:pt x="2250" y="24372"/>
                      <a:pt x="2161" y="24609"/>
                      <a:pt x="1954" y="24817"/>
                    </a:cubicBezTo>
                    <a:cubicBezTo>
                      <a:pt x="1806" y="25053"/>
                      <a:pt x="1569" y="25142"/>
                      <a:pt x="1243" y="25142"/>
                    </a:cubicBezTo>
                    <a:close/>
                    <a:moveTo>
                      <a:pt x="1895" y="12408"/>
                    </a:moveTo>
                    <a:lnTo>
                      <a:pt x="10924" y="12408"/>
                    </a:lnTo>
                    <a:cubicBezTo>
                      <a:pt x="11723" y="12349"/>
                      <a:pt x="12493" y="12053"/>
                      <a:pt x="13233" y="11609"/>
                    </a:cubicBezTo>
                    <a:cubicBezTo>
                      <a:pt x="13944" y="11135"/>
                      <a:pt x="14536" y="10513"/>
                      <a:pt x="14980" y="9684"/>
                    </a:cubicBezTo>
                    <a:cubicBezTo>
                      <a:pt x="15424" y="8855"/>
                      <a:pt x="15661" y="7937"/>
                      <a:pt x="15661" y="6841"/>
                    </a:cubicBezTo>
                    <a:cubicBezTo>
                      <a:pt x="15661" y="5479"/>
                      <a:pt x="15217" y="4353"/>
                      <a:pt x="14269" y="3435"/>
                    </a:cubicBezTo>
                    <a:cubicBezTo>
                      <a:pt x="13352" y="2547"/>
                      <a:pt x="12138" y="2102"/>
                      <a:pt x="10658" y="2102"/>
                    </a:cubicBezTo>
                    <a:lnTo>
                      <a:pt x="2072" y="2102"/>
                    </a:lnTo>
                    <a:lnTo>
                      <a:pt x="2339" y="1599"/>
                    </a:lnTo>
                    <a:lnTo>
                      <a:pt x="2339" y="12912"/>
                    </a:lnTo>
                    <a:lnTo>
                      <a:pt x="1895" y="12408"/>
                    </a:lnTo>
                    <a:close/>
                  </a:path>
                </a:pathLst>
              </a:custGeom>
              <a:solidFill>
                <a:srgbClr val="212222"/>
              </a:solidFill>
              <a:ln w="2959" cap="flat">
                <a:noFill/>
                <a:prstDash val="solid"/>
                <a:miter/>
              </a:ln>
            </p:spPr>
            <p:txBody>
              <a:bodyPr rtlCol="0" anchor="ctr"/>
              <a:lstStyle/>
              <a:p>
                <a:endParaRPr lang="en-US" sz="2689"/>
              </a:p>
            </p:txBody>
          </p:sp>
          <p:sp>
            <p:nvSpPr>
              <p:cNvPr id="103" name="Graphic 6">
                <a:extLst>
                  <a:ext uri="{FF2B5EF4-FFF2-40B4-BE49-F238E27FC236}">
                    <a16:creationId xmlns:a16="http://schemas.microsoft.com/office/drawing/2014/main" id="{A64721DD-DA85-62BE-FC99-F60EA43C27FF}"/>
                  </a:ext>
                </a:extLst>
              </p:cNvPr>
              <p:cNvSpPr/>
              <p:nvPr/>
            </p:nvSpPr>
            <p:spPr>
              <a:xfrm>
                <a:off x="1213370" y="3135260"/>
                <a:ext cx="15335" cy="25171"/>
              </a:xfrm>
              <a:custGeom>
                <a:avLst/>
                <a:gdLst>
                  <a:gd name="connsiteX0" fmla="*/ 1066 w 15335"/>
                  <a:gd name="connsiteY0" fmla="*/ 0 h 25171"/>
                  <a:gd name="connsiteX1" fmla="*/ 14240 w 15335"/>
                  <a:gd name="connsiteY1" fmla="*/ 0 h 25171"/>
                  <a:gd name="connsiteX2" fmla="*/ 15010 w 15335"/>
                  <a:gd name="connsiteY2" fmla="*/ 296 h 25171"/>
                  <a:gd name="connsiteX3" fmla="*/ 15335 w 15335"/>
                  <a:gd name="connsiteY3" fmla="*/ 1066 h 25171"/>
                  <a:gd name="connsiteX4" fmla="*/ 15010 w 15335"/>
                  <a:gd name="connsiteY4" fmla="*/ 1806 h 25171"/>
                  <a:gd name="connsiteX5" fmla="*/ 14240 w 15335"/>
                  <a:gd name="connsiteY5" fmla="*/ 2102 h 25171"/>
                  <a:gd name="connsiteX6" fmla="*/ 1865 w 15335"/>
                  <a:gd name="connsiteY6" fmla="*/ 2102 h 25171"/>
                  <a:gd name="connsiteX7" fmla="*/ 2220 w 15335"/>
                  <a:gd name="connsiteY7" fmla="*/ 1481 h 25171"/>
                  <a:gd name="connsiteX8" fmla="*/ 2220 w 15335"/>
                  <a:gd name="connsiteY8" fmla="*/ 11579 h 25171"/>
                  <a:gd name="connsiteX9" fmla="*/ 1836 w 15335"/>
                  <a:gd name="connsiteY9" fmla="*/ 11105 h 25171"/>
                  <a:gd name="connsiteX10" fmla="*/ 12612 w 15335"/>
                  <a:gd name="connsiteY10" fmla="*/ 11105 h 25171"/>
                  <a:gd name="connsiteX11" fmla="*/ 13352 w 15335"/>
                  <a:gd name="connsiteY11" fmla="*/ 11431 h 25171"/>
                  <a:gd name="connsiteX12" fmla="*/ 13677 w 15335"/>
                  <a:gd name="connsiteY12" fmla="*/ 12171 h 25171"/>
                  <a:gd name="connsiteX13" fmla="*/ 13352 w 15335"/>
                  <a:gd name="connsiteY13" fmla="*/ 12941 h 25171"/>
                  <a:gd name="connsiteX14" fmla="*/ 12612 w 15335"/>
                  <a:gd name="connsiteY14" fmla="*/ 13237 h 25171"/>
                  <a:gd name="connsiteX15" fmla="*/ 1895 w 15335"/>
                  <a:gd name="connsiteY15" fmla="*/ 13237 h 25171"/>
                  <a:gd name="connsiteX16" fmla="*/ 2220 w 15335"/>
                  <a:gd name="connsiteY16" fmla="*/ 12882 h 25171"/>
                  <a:gd name="connsiteX17" fmla="*/ 2220 w 15335"/>
                  <a:gd name="connsiteY17" fmla="*/ 23247 h 25171"/>
                  <a:gd name="connsiteX18" fmla="*/ 2043 w 15335"/>
                  <a:gd name="connsiteY18" fmla="*/ 23040 h 25171"/>
                  <a:gd name="connsiteX19" fmla="*/ 14240 w 15335"/>
                  <a:gd name="connsiteY19" fmla="*/ 23040 h 25171"/>
                  <a:gd name="connsiteX20" fmla="*/ 15010 w 15335"/>
                  <a:gd name="connsiteY20" fmla="*/ 23365 h 25171"/>
                  <a:gd name="connsiteX21" fmla="*/ 15335 w 15335"/>
                  <a:gd name="connsiteY21" fmla="*/ 24135 h 25171"/>
                  <a:gd name="connsiteX22" fmla="*/ 15010 w 15335"/>
                  <a:gd name="connsiteY22" fmla="*/ 24876 h 25171"/>
                  <a:gd name="connsiteX23" fmla="*/ 14240 w 15335"/>
                  <a:gd name="connsiteY23" fmla="*/ 25172 h 25171"/>
                  <a:gd name="connsiteX24" fmla="*/ 1066 w 15335"/>
                  <a:gd name="connsiteY24" fmla="*/ 25172 h 25171"/>
                  <a:gd name="connsiteX25" fmla="*/ 326 w 15335"/>
                  <a:gd name="connsiteY25" fmla="*/ 24846 h 25171"/>
                  <a:gd name="connsiteX26" fmla="*/ 0 w 15335"/>
                  <a:gd name="connsiteY26" fmla="*/ 24106 h 25171"/>
                  <a:gd name="connsiteX27" fmla="*/ 0 w 15335"/>
                  <a:gd name="connsiteY27" fmla="*/ 1096 h 25171"/>
                  <a:gd name="connsiteX28" fmla="*/ 326 w 15335"/>
                  <a:gd name="connsiteY28" fmla="*/ 355 h 25171"/>
                  <a:gd name="connsiteX29" fmla="*/ 1066 w 15335"/>
                  <a:gd name="connsiteY29" fmla="*/ 0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335" h="25171">
                    <a:moveTo>
                      <a:pt x="1066" y="0"/>
                    </a:moveTo>
                    <a:lnTo>
                      <a:pt x="14240" y="0"/>
                    </a:lnTo>
                    <a:cubicBezTo>
                      <a:pt x="14536" y="0"/>
                      <a:pt x="14773" y="89"/>
                      <a:pt x="15010" y="296"/>
                    </a:cubicBezTo>
                    <a:cubicBezTo>
                      <a:pt x="15217" y="503"/>
                      <a:pt x="15335" y="770"/>
                      <a:pt x="15335" y="1066"/>
                    </a:cubicBezTo>
                    <a:cubicBezTo>
                      <a:pt x="15335" y="1362"/>
                      <a:pt x="15217" y="1629"/>
                      <a:pt x="15010" y="1806"/>
                    </a:cubicBezTo>
                    <a:cubicBezTo>
                      <a:pt x="14802" y="2014"/>
                      <a:pt x="14536" y="2102"/>
                      <a:pt x="14240" y="2102"/>
                    </a:cubicBezTo>
                    <a:lnTo>
                      <a:pt x="1865" y="2102"/>
                    </a:lnTo>
                    <a:lnTo>
                      <a:pt x="2220" y="1481"/>
                    </a:lnTo>
                    <a:lnTo>
                      <a:pt x="2220" y="11579"/>
                    </a:lnTo>
                    <a:lnTo>
                      <a:pt x="1836" y="11105"/>
                    </a:lnTo>
                    <a:lnTo>
                      <a:pt x="12612" y="11105"/>
                    </a:lnTo>
                    <a:cubicBezTo>
                      <a:pt x="12908" y="11105"/>
                      <a:pt x="13144" y="11224"/>
                      <a:pt x="13352" y="11431"/>
                    </a:cubicBezTo>
                    <a:cubicBezTo>
                      <a:pt x="13559" y="11638"/>
                      <a:pt x="13677" y="11905"/>
                      <a:pt x="13677" y="12171"/>
                    </a:cubicBezTo>
                    <a:cubicBezTo>
                      <a:pt x="13677" y="12497"/>
                      <a:pt x="13589" y="12734"/>
                      <a:pt x="13352" y="12941"/>
                    </a:cubicBezTo>
                    <a:cubicBezTo>
                      <a:pt x="13144" y="13119"/>
                      <a:pt x="12878" y="13237"/>
                      <a:pt x="12612" y="13237"/>
                    </a:cubicBezTo>
                    <a:lnTo>
                      <a:pt x="1895" y="13237"/>
                    </a:lnTo>
                    <a:lnTo>
                      <a:pt x="2220" y="12882"/>
                    </a:lnTo>
                    <a:lnTo>
                      <a:pt x="2220" y="23247"/>
                    </a:lnTo>
                    <a:lnTo>
                      <a:pt x="2043" y="23040"/>
                    </a:lnTo>
                    <a:lnTo>
                      <a:pt x="14240" y="23040"/>
                    </a:lnTo>
                    <a:cubicBezTo>
                      <a:pt x="14536" y="23040"/>
                      <a:pt x="14773" y="23158"/>
                      <a:pt x="15010" y="23365"/>
                    </a:cubicBezTo>
                    <a:cubicBezTo>
                      <a:pt x="15217" y="23573"/>
                      <a:pt x="15335" y="23839"/>
                      <a:pt x="15335" y="24135"/>
                    </a:cubicBezTo>
                    <a:cubicBezTo>
                      <a:pt x="15335" y="24432"/>
                      <a:pt x="15217" y="24698"/>
                      <a:pt x="15010" y="24876"/>
                    </a:cubicBezTo>
                    <a:cubicBezTo>
                      <a:pt x="14802" y="25083"/>
                      <a:pt x="14536" y="25172"/>
                      <a:pt x="14240" y="25172"/>
                    </a:cubicBezTo>
                    <a:lnTo>
                      <a:pt x="1066" y="25172"/>
                    </a:lnTo>
                    <a:cubicBezTo>
                      <a:pt x="770" y="25172"/>
                      <a:pt x="533" y="25053"/>
                      <a:pt x="326" y="24846"/>
                    </a:cubicBezTo>
                    <a:cubicBezTo>
                      <a:pt x="118" y="24639"/>
                      <a:pt x="0" y="24372"/>
                      <a:pt x="0" y="24106"/>
                    </a:cubicBezTo>
                    <a:lnTo>
                      <a:pt x="0" y="1096"/>
                    </a:lnTo>
                    <a:cubicBezTo>
                      <a:pt x="0" y="800"/>
                      <a:pt x="118" y="563"/>
                      <a:pt x="326" y="355"/>
                    </a:cubicBezTo>
                    <a:cubicBezTo>
                      <a:pt x="533" y="89"/>
                      <a:pt x="799" y="0"/>
                      <a:pt x="1066" y="0"/>
                    </a:cubicBezTo>
                    <a:close/>
                  </a:path>
                </a:pathLst>
              </a:custGeom>
              <a:solidFill>
                <a:srgbClr val="212222"/>
              </a:solidFill>
              <a:ln w="2959" cap="flat">
                <a:noFill/>
                <a:prstDash val="solid"/>
                <a:miter/>
              </a:ln>
            </p:spPr>
            <p:txBody>
              <a:bodyPr rtlCol="0" anchor="ctr"/>
              <a:lstStyle/>
              <a:p>
                <a:endParaRPr lang="en-US" sz="2689"/>
              </a:p>
            </p:txBody>
          </p:sp>
          <p:sp>
            <p:nvSpPr>
              <p:cNvPr id="104" name="Graphic 6">
                <a:extLst>
                  <a:ext uri="{FF2B5EF4-FFF2-40B4-BE49-F238E27FC236}">
                    <a16:creationId xmlns:a16="http://schemas.microsoft.com/office/drawing/2014/main" id="{46FC440C-36DD-2AB0-64F4-513CB1865FEC}"/>
                  </a:ext>
                </a:extLst>
              </p:cNvPr>
              <p:cNvSpPr/>
              <p:nvPr/>
            </p:nvSpPr>
            <p:spPr>
              <a:xfrm>
                <a:off x="1233826" y="3135260"/>
                <a:ext cx="19361" cy="25142"/>
              </a:xfrm>
              <a:custGeom>
                <a:avLst/>
                <a:gdLst>
                  <a:gd name="connsiteX0" fmla="*/ 18355 w 19361"/>
                  <a:gd name="connsiteY0" fmla="*/ 0 h 25142"/>
                  <a:gd name="connsiteX1" fmla="*/ 19095 w 19361"/>
                  <a:gd name="connsiteY1" fmla="*/ 296 h 25142"/>
                  <a:gd name="connsiteX2" fmla="*/ 19361 w 19361"/>
                  <a:gd name="connsiteY2" fmla="*/ 1007 h 25142"/>
                  <a:gd name="connsiteX3" fmla="*/ 19361 w 19361"/>
                  <a:gd name="connsiteY3" fmla="*/ 24017 h 25142"/>
                  <a:gd name="connsiteX4" fmla="*/ 19036 w 19361"/>
                  <a:gd name="connsiteY4" fmla="*/ 24846 h 25142"/>
                  <a:gd name="connsiteX5" fmla="*/ 18266 w 19361"/>
                  <a:gd name="connsiteY5" fmla="*/ 25142 h 25142"/>
                  <a:gd name="connsiteX6" fmla="*/ 17792 w 19361"/>
                  <a:gd name="connsiteY6" fmla="*/ 25053 h 25142"/>
                  <a:gd name="connsiteX7" fmla="*/ 17407 w 19361"/>
                  <a:gd name="connsiteY7" fmla="*/ 24787 h 25142"/>
                  <a:gd name="connsiteX8" fmla="*/ 1391 w 19361"/>
                  <a:gd name="connsiteY8" fmla="*/ 3169 h 25142"/>
                  <a:gd name="connsiteX9" fmla="*/ 2013 w 19361"/>
                  <a:gd name="connsiteY9" fmla="*/ 2843 h 25142"/>
                  <a:gd name="connsiteX10" fmla="*/ 2013 w 19361"/>
                  <a:gd name="connsiteY10" fmla="*/ 24165 h 25142"/>
                  <a:gd name="connsiteX11" fmla="*/ 1717 w 19361"/>
                  <a:gd name="connsiteY11" fmla="*/ 24846 h 25142"/>
                  <a:gd name="connsiteX12" fmla="*/ 1007 w 19361"/>
                  <a:gd name="connsiteY12" fmla="*/ 25142 h 25142"/>
                  <a:gd name="connsiteX13" fmla="*/ 266 w 19361"/>
                  <a:gd name="connsiteY13" fmla="*/ 24846 h 25142"/>
                  <a:gd name="connsiteX14" fmla="*/ 0 w 19361"/>
                  <a:gd name="connsiteY14" fmla="*/ 24165 h 25142"/>
                  <a:gd name="connsiteX15" fmla="*/ 0 w 19361"/>
                  <a:gd name="connsiteY15" fmla="*/ 1066 h 25142"/>
                  <a:gd name="connsiteX16" fmla="*/ 326 w 19361"/>
                  <a:gd name="connsiteY16" fmla="*/ 266 h 25142"/>
                  <a:gd name="connsiteX17" fmla="*/ 1036 w 19361"/>
                  <a:gd name="connsiteY17" fmla="*/ 0 h 25142"/>
                  <a:gd name="connsiteX18" fmla="*/ 1510 w 19361"/>
                  <a:gd name="connsiteY18" fmla="*/ 89 h 25142"/>
                  <a:gd name="connsiteX19" fmla="*/ 1895 w 19361"/>
                  <a:gd name="connsiteY19" fmla="*/ 385 h 25142"/>
                  <a:gd name="connsiteX20" fmla="*/ 17733 w 19361"/>
                  <a:gd name="connsiteY20" fmla="*/ 21737 h 25142"/>
                  <a:gd name="connsiteX21" fmla="*/ 17378 w 19361"/>
                  <a:gd name="connsiteY21" fmla="*/ 22388 h 25142"/>
                  <a:gd name="connsiteX22" fmla="*/ 17378 w 19361"/>
                  <a:gd name="connsiteY22" fmla="*/ 1007 h 25142"/>
                  <a:gd name="connsiteX23" fmla="*/ 17674 w 19361"/>
                  <a:gd name="connsiteY23" fmla="*/ 296 h 25142"/>
                  <a:gd name="connsiteX24" fmla="*/ 18355 w 19361"/>
                  <a:gd name="connsiteY24" fmla="*/ 0 h 2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61" h="25142">
                    <a:moveTo>
                      <a:pt x="18355" y="0"/>
                    </a:moveTo>
                    <a:cubicBezTo>
                      <a:pt x="18651" y="0"/>
                      <a:pt x="18917" y="89"/>
                      <a:pt x="19095" y="296"/>
                    </a:cubicBezTo>
                    <a:cubicBezTo>
                      <a:pt x="19273" y="503"/>
                      <a:pt x="19361" y="740"/>
                      <a:pt x="19361" y="1007"/>
                    </a:cubicBezTo>
                    <a:lnTo>
                      <a:pt x="19361" y="24017"/>
                    </a:lnTo>
                    <a:cubicBezTo>
                      <a:pt x="19361" y="24372"/>
                      <a:pt x="19243" y="24668"/>
                      <a:pt x="19036" y="24846"/>
                    </a:cubicBezTo>
                    <a:cubicBezTo>
                      <a:pt x="18799" y="25053"/>
                      <a:pt x="18532" y="25142"/>
                      <a:pt x="18266" y="25142"/>
                    </a:cubicBezTo>
                    <a:cubicBezTo>
                      <a:pt x="18118" y="25142"/>
                      <a:pt x="17970" y="25113"/>
                      <a:pt x="17792" y="25053"/>
                    </a:cubicBezTo>
                    <a:cubicBezTo>
                      <a:pt x="17615" y="24994"/>
                      <a:pt x="17496" y="24905"/>
                      <a:pt x="17407" y="24787"/>
                    </a:cubicBezTo>
                    <a:lnTo>
                      <a:pt x="1391" y="3169"/>
                    </a:lnTo>
                    <a:lnTo>
                      <a:pt x="2013" y="2843"/>
                    </a:lnTo>
                    <a:lnTo>
                      <a:pt x="2013" y="24165"/>
                    </a:lnTo>
                    <a:cubicBezTo>
                      <a:pt x="2013" y="24432"/>
                      <a:pt x="1924" y="24668"/>
                      <a:pt x="1717" y="24846"/>
                    </a:cubicBezTo>
                    <a:cubicBezTo>
                      <a:pt x="1539" y="25053"/>
                      <a:pt x="1303" y="25142"/>
                      <a:pt x="1007" y="25142"/>
                    </a:cubicBezTo>
                    <a:cubicBezTo>
                      <a:pt x="681" y="25142"/>
                      <a:pt x="444" y="25053"/>
                      <a:pt x="266" y="24846"/>
                    </a:cubicBezTo>
                    <a:cubicBezTo>
                      <a:pt x="89" y="24668"/>
                      <a:pt x="0" y="24432"/>
                      <a:pt x="0" y="24165"/>
                    </a:cubicBezTo>
                    <a:lnTo>
                      <a:pt x="0" y="1066"/>
                    </a:lnTo>
                    <a:cubicBezTo>
                      <a:pt x="0" y="711"/>
                      <a:pt x="118" y="444"/>
                      <a:pt x="326" y="266"/>
                    </a:cubicBezTo>
                    <a:cubicBezTo>
                      <a:pt x="533" y="89"/>
                      <a:pt x="770" y="0"/>
                      <a:pt x="1036" y="0"/>
                    </a:cubicBezTo>
                    <a:cubicBezTo>
                      <a:pt x="1184" y="0"/>
                      <a:pt x="1332" y="30"/>
                      <a:pt x="1510" y="89"/>
                    </a:cubicBezTo>
                    <a:cubicBezTo>
                      <a:pt x="1687" y="148"/>
                      <a:pt x="1806" y="266"/>
                      <a:pt x="1895" y="385"/>
                    </a:cubicBezTo>
                    <a:lnTo>
                      <a:pt x="17733" y="21737"/>
                    </a:lnTo>
                    <a:lnTo>
                      <a:pt x="17378" y="22388"/>
                    </a:lnTo>
                    <a:lnTo>
                      <a:pt x="17378" y="1007"/>
                    </a:lnTo>
                    <a:cubicBezTo>
                      <a:pt x="17378" y="711"/>
                      <a:pt x="17467" y="474"/>
                      <a:pt x="17674" y="296"/>
                    </a:cubicBezTo>
                    <a:cubicBezTo>
                      <a:pt x="17852" y="89"/>
                      <a:pt x="18088" y="0"/>
                      <a:pt x="18355" y="0"/>
                    </a:cubicBezTo>
                    <a:close/>
                  </a:path>
                </a:pathLst>
              </a:custGeom>
              <a:solidFill>
                <a:srgbClr val="212222"/>
              </a:solidFill>
              <a:ln w="2959" cap="flat">
                <a:noFill/>
                <a:prstDash val="solid"/>
                <a:miter/>
              </a:ln>
            </p:spPr>
            <p:txBody>
              <a:bodyPr rtlCol="0" anchor="ctr"/>
              <a:lstStyle/>
              <a:p>
                <a:endParaRPr lang="en-US" sz="2689"/>
              </a:p>
            </p:txBody>
          </p:sp>
          <p:sp>
            <p:nvSpPr>
              <p:cNvPr id="105" name="Graphic 6">
                <a:extLst>
                  <a:ext uri="{FF2B5EF4-FFF2-40B4-BE49-F238E27FC236}">
                    <a16:creationId xmlns:a16="http://schemas.microsoft.com/office/drawing/2014/main" id="{099C536F-578D-7463-5070-00DEEC55EFA0}"/>
                  </a:ext>
                </a:extLst>
              </p:cNvPr>
              <p:cNvSpPr/>
              <p:nvPr/>
            </p:nvSpPr>
            <p:spPr>
              <a:xfrm>
                <a:off x="1259967" y="3135260"/>
                <a:ext cx="15305" cy="25171"/>
              </a:xfrm>
              <a:custGeom>
                <a:avLst/>
                <a:gdLst>
                  <a:gd name="connsiteX0" fmla="*/ 1066 w 15305"/>
                  <a:gd name="connsiteY0" fmla="*/ 0 h 25171"/>
                  <a:gd name="connsiteX1" fmla="*/ 14240 w 15305"/>
                  <a:gd name="connsiteY1" fmla="*/ 0 h 25171"/>
                  <a:gd name="connsiteX2" fmla="*/ 14980 w 15305"/>
                  <a:gd name="connsiteY2" fmla="*/ 296 h 25171"/>
                  <a:gd name="connsiteX3" fmla="*/ 15305 w 15305"/>
                  <a:gd name="connsiteY3" fmla="*/ 1066 h 25171"/>
                  <a:gd name="connsiteX4" fmla="*/ 14980 w 15305"/>
                  <a:gd name="connsiteY4" fmla="*/ 1806 h 25171"/>
                  <a:gd name="connsiteX5" fmla="*/ 14240 w 15305"/>
                  <a:gd name="connsiteY5" fmla="*/ 2102 h 25171"/>
                  <a:gd name="connsiteX6" fmla="*/ 1865 w 15305"/>
                  <a:gd name="connsiteY6" fmla="*/ 2102 h 25171"/>
                  <a:gd name="connsiteX7" fmla="*/ 2220 w 15305"/>
                  <a:gd name="connsiteY7" fmla="*/ 1481 h 25171"/>
                  <a:gd name="connsiteX8" fmla="*/ 2220 w 15305"/>
                  <a:gd name="connsiteY8" fmla="*/ 11579 h 25171"/>
                  <a:gd name="connsiteX9" fmla="*/ 1835 w 15305"/>
                  <a:gd name="connsiteY9" fmla="*/ 11105 h 25171"/>
                  <a:gd name="connsiteX10" fmla="*/ 12611 w 15305"/>
                  <a:gd name="connsiteY10" fmla="*/ 11105 h 25171"/>
                  <a:gd name="connsiteX11" fmla="*/ 13352 w 15305"/>
                  <a:gd name="connsiteY11" fmla="*/ 11431 h 25171"/>
                  <a:gd name="connsiteX12" fmla="*/ 13677 w 15305"/>
                  <a:gd name="connsiteY12" fmla="*/ 12171 h 25171"/>
                  <a:gd name="connsiteX13" fmla="*/ 13352 w 15305"/>
                  <a:gd name="connsiteY13" fmla="*/ 12941 h 25171"/>
                  <a:gd name="connsiteX14" fmla="*/ 12611 w 15305"/>
                  <a:gd name="connsiteY14" fmla="*/ 13237 h 25171"/>
                  <a:gd name="connsiteX15" fmla="*/ 1895 w 15305"/>
                  <a:gd name="connsiteY15" fmla="*/ 13237 h 25171"/>
                  <a:gd name="connsiteX16" fmla="*/ 2220 w 15305"/>
                  <a:gd name="connsiteY16" fmla="*/ 12882 h 25171"/>
                  <a:gd name="connsiteX17" fmla="*/ 2220 w 15305"/>
                  <a:gd name="connsiteY17" fmla="*/ 23247 h 25171"/>
                  <a:gd name="connsiteX18" fmla="*/ 2043 w 15305"/>
                  <a:gd name="connsiteY18" fmla="*/ 23040 h 25171"/>
                  <a:gd name="connsiteX19" fmla="*/ 14240 w 15305"/>
                  <a:gd name="connsiteY19" fmla="*/ 23040 h 25171"/>
                  <a:gd name="connsiteX20" fmla="*/ 14980 w 15305"/>
                  <a:gd name="connsiteY20" fmla="*/ 23365 h 25171"/>
                  <a:gd name="connsiteX21" fmla="*/ 15305 w 15305"/>
                  <a:gd name="connsiteY21" fmla="*/ 24135 h 25171"/>
                  <a:gd name="connsiteX22" fmla="*/ 14980 w 15305"/>
                  <a:gd name="connsiteY22" fmla="*/ 24876 h 25171"/>
                  <a:gd name="connsiteX23" fmla="*/ 14240 w 15305"/>
                  <a:gd name="connsiteY23" fmla="*/ 25172 h 25171"/>
                  <a:gd name="connsiteX24" fmla="*/ 1066 w 15305"/>
                  <a:gd name="connsiteY24" fmla="*/ 25172 h 25171"/>
                  <a:gd name="connsiteX25" fmla="*/ 326 w 15305"/>
                  <a:gd name="connsiteY25" fmla="*/ 24846 h 25171"/>
                  <a:gd name="connsiteX26" fmla="*/ 0 w 15305"/>
                  <a:gd name="connsiteY26" fmla="*/ 24106 h 25171"/>
                  <a:gd name="connsiteX27" fmla="*/ 0 w 15305"/>
                  <a:gd name="connsiteY27" fmla="*/ 1096 h 25171"/>
                  <a:gd name="connsiteX28" fmla="*/ 326 w 15305"/>
                  <a:gd name="connsiteY28" fmla="*/ 355 h 25171"/>
                  <a:gd name="connsiteX29" fmla="*/ 1066 w 15305"/>
                  <a:gd name="connsiteY29" fmla="*/ 0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305" h="25171">
                    <a:moveTo>
                      <a:pt x="1066" y="0"/>
                    </a:moveTo>
                    <a:lnTo>
                      <a:pt x="14240" y="0"/>
                    </a:lnTo>
                    <a:cubicBezTo>
                      <a:pt x="14536" y="0"/>
                      <a:pt x="14773" y="89"/>
                      <a:pt x="14980" y="296"/>
                    </a:cubicBezTo>
                    <a:cubicBezTo>
                      <a:pt x="15187" y="503"/>
                      <a:pt x="15305" y="770"/>
                      <a:pt x="15305" y="1066"/>
                    </a:cubicBezTo>
                    <a:cubicBezTo>
                      <a:pt x="15305" y="1362"/>
                      <a:pt x="15187" y="1629"/>
                      <a:pt x="14980" y="1806"/>
                    </a:cubicBezTo>
                    <a:cubicBezTo>
                      <a:pt x="14773" y="2014"/>
                      <a:pt x="14506" y="2102"/>
                      <a:pt x="14240" y="2102"/>
                    </a:cubicBezTo>
                    <a:lnTo>
                      <a:pt x="1865" y="2102"/>
                    </a:lnTo>
                    <a:lnTo>
                      <a:pt x="2220" y="1481"/>
                    </a:lnTo>
                    <a:lnTo>
                      <a:pt x="2220" y="11579"/>
                    </a:lnTo>
                    <a:lnTo>
                      <a:pt x="1835" y="11105"/>
                    </a:lnTo>
                    <a:lnTo>
                      <a:pt x="12611" y="11105"/>
                    </a:lnTo>
                    <a:cubicBezTo>
                      <a:pt x="12908" y="11105"/>
                      <a:pt x="13144" y="11224"/>
                      <a:pt x="13352" y="11431"/>
                    </a:cubicBezTo>
                    <a:cubicBezTo>
                      <a:pt x="13559" y="11638"/>
                      <a:pt x="13677" y="11905"/>
                      <a:pt x="13677" y="12171"/>
                    </a:cubicBezTo>
                    <a:cubicBezTo>
                      <a:pt x="13677" y="12497"/>
                      <a:pt x="13559" y="12734"/>
                      <a:pt x="13352" y="12941"/>
                    </a:cubicBezTo>
                    <a:cubicBezTo>
                      <a:pt x="13144" y="13119"/>
                      <a:pt x="12878" y="13237"/>
                      <a:pt x="12611" y="13237"/>
                    </a:cubicBezTo>
                    <a:lnTo>
                      <a:pt x="1895" y="13237"/>
                    </a:lnTo>
                    <a:lnTo>
                      <a:pt x="2220" y="12882"/>
                    </a:lnTo>
                    <a:lnTo>
                      <a:pt x="2220" y="23247"/>
                    </a:lnTo>
                    <a:lnTo>
                      <a:pt x="2043" y="23040"/>
                    </a:lnTo>
                    <a:lnTo>
                      <a:pt x="14240" y="23040"/>
                    </a:lnTo>
                    <a:cubicBezTo>
                      <a:pt x="14536" y="23040"/>
                      <a:pt x="14773" y="23158"/>
                      <a:pt x="14980" y="23365"/>
                    </a:cubicBezTo>
                    <a:cubicBezTo>
                      <a:pt x="15187" y="23573"/>
                      <a:pt x="15305" y="23839"/>
                      <a:pt x="15305" y="24135"/>
                    </a:cubicBezTo>
                    <a:cubicBezTo>
                      <a:pt x="15305" y="24432"/>
                      <a:pt x="15187" y="24698"/>
                      <a:pt x="14980" y="24876"/>
                    </a:cubicBezTo>
                    <a:cubicBezTo>
                      <a:pt x="14773" y="25083"/>
                      <a:pt x="14506" y="25172"/>
                      <a:pt x="14240" y="25172"/>
                    </a:cubicBezTo>
                    <a:lnTo>
                      <a:pt x="1066" y="25172"/>
                    </a:lnTo>
                    <a:cubicBezTo>
                      <a:pt x="770" y="25172"/>
                      <a:pt x="533" y="25053"/>
                      <a:pt x="326" y="24846"/>
                    </a:cubicBezTo>
                    <a:cubicBezTo>
                      <a:pt x="118" y="24639"/>
                      <a:pt x="0" y="24372"/>
                      <a:pt x="0" y="24106"/>
                    </a:cubicBezTo>
                    <a:lnTo>
                      <a:pt x="0" y="1096"/>
                    </a:lnTo>
                    <a:cubicBezTo>
                      <a:pt x="0" y="800"/>
                      <a:pt x="118" y="563"/>
                      <a:pt x="326" y="355"/>
                    </a:cubicBezTo>
                    <a:cubicBezTo>
                      <a:pt x="503" y="89"/>
                      <a:pt x="770" y="0"/>
                      <a:pt x="1066" y="0"/>
                    </a:cubicBezTo>
                    <a:close/>
                  </a:path>
                </a:pathLst>
              </a:custGeom>
              <a:solidFill>
                <a:srgbClr val="212222"/>
              </a:solidFill>
              <a:ln w="2959" cap="flat">
                <a:noFill/>
                <a:prstDash val="solid"/>
                <a:miter/>
              </a:ln>
            </p:spPr>
            <p:txBody>
              <a:bodyPr rtlCol="0" anchor="ctr"/>
              <a:lstStyle/>
              <a:p>
                <a:endParaRPr lang="en-US" sz="2689"/>
              </a:p>
            </p:txBody>
          </p:sp>
          <p:sp>
            <p:nvSpPr>
              <p:cNvPr id="106" name="Graphic 6">
                <a:extLst>
                  <a:ext uri="{FF2B5EF4-FFF2-40B4-BE49-F238E27FC236}">
                    <a16:creationId xmlns:a16="http://schemas.microsoft.com/office/drawing/2014/main" id="{16323177-64BB-A0ED-C343-47DA8B31FC76}"/>
                  </a:ext>
                </a:extLst>
              </p:cNvPr>
              <p:cNvSpPr/>
              <p:nvPr/>
            </p:nvSpPr>
            <p:spPr>
              <a:xfrm>
                <a:off x="1280306" y="3135260"/>
                <a:ext cx="18917" cy="25467"/>
              </a:xfrm>
              <a:custGeom>
                <a:avLst/>
                <a:gdLst>
                  <a:gd name="connsiteX0" fmla="*/ 17822 w 18917"/>
                  <a:gd name="connsiteY0" fmla="*/ 0 h 25467"/>
                  <a:gd name="connsiteX1" fmla="*/ 18621 w 18917"/>
                  <a:gd name="connsiteY1" fmla="*/ 296 h 25467"/>
                  <a:gd name="connsiteX2" fmla="*/ 18917 w 18917"/>
                  <a:gd name="connsiteY2" fmla="*/ 1066 h 25467"/>
                  <a:gd name="connsiteX3" fmla="*/ 18917 w 18917"/>
                  <a:gd name="connsiteY3" fmla="*/ 15932 h 25467"/>
                  <a:gd name="connsiteX4" fmla="*/ 17644 w 18917"/>
                  <a:gd name="connsiteY4" fmla="*/ 20759 h 25467"/>
                  <a:gd name="connsiteX5" fmla="*/ 14269 w 18917"/>
                  <a:gd name="connsiteY5" fmla="*/ 24195 h 25467"/>
                  <a:gd name="connsiteX6" fmla="*/ 9473 w 18917"/>
                  <a:gd name="connsiteY6" fmla="*/ 25468 h 25467"/>
                  <a:gd name="connsiteX7" fmla="*/ 4677 w 18917"/>
                  <a:gd name="connsiteY7" fmla="*/ 24195 h 25467"/>
                  <a:gd name="connsiteX8" fmla="*/ 1273 w 18917"/>
                  <a:gd name="connsiteY8" fmla="*/ 20759 h 25467"/>
                  <a:gd name="connsiteX9" fmla="*/ 0 w 18917"/>
                  <a:gd name="connsiteY9" fmla="*/ 15932 h 25467"/>
                  <a:gd name="connsiteX10" fmla="*/ 0 w 18917"/>
                  <a:gd name="connsiteY10" fmla="*/ 1066 h 25467"/>
                  <a:gd name="connsiteX11" fmla="*/ 296 w 18917"/>
                  <a:gd name="connsiteY11" fmla="*/ 296 h 25467"/>
                  <a:gd name="connsiteX12" fmla="*/ 1125 w 18917"/>
                  <a:gd name="connsiteY12" fmla="*/ 0 h 25467"/>
                  <a:gd name="connsiteX13" fmla="*/ 1865 w 18917"/>
                  <a:gd name="connsiteY13" fmla="*/ 296 h 25467"/>
                  <a:gd name="connsiteX14" fmla="*/ 2191 w 18917"/>
                  <a:gd name="connsiteY14" fmla="*/ 1066 h 25467"/>
                  <a:gd name="connsiteX15" fmla="*/ 2191 w 18917"/>
                  <a:gd name="connsiteY15" fmla="*/ 15932 h 25467"/>
                  <a:gd name="connsiteX16" fmla="*/ 3168 w 18917"/>
                  <a:gd name="connsiteY16" fmla="*/ 19664 h 25467"/>
                  <a:gd name="connsiteX17" fmla="*/ 5802 w 18917"/>
                  <a:gd name="connsiteY17" fmla="*/ 22299 h 25467"/>
                  <a:gd name="connsiteX18" fmla="*/ 9385 w 18917"/>
                  <a:gd name="connsiteY18" fmla="*/ 23277 h 25467"/>
                  <a:gd name="connsiteX19" fmla="*/ 13056 w 18917"/>
                  <a:gd name="connsiteY19" fmla="*/ 22299 h 25467"/>
                  <a:gd name="connsiteX20" fmla="*/ 15690 w 18917"/>
                  <a:gd name="connsiteY20" fmla="*/ 19664 h 25467"/>
                  <a:gd name="connsiteX21" fmla="*/ 16667 w 18917"/>
                  <a:gd name="connsiteY21" fmla="*/ 15932 h 25467"/>
                  <a:gd name="connsiteX22" fmla="*/ 16667 w 18917"/>
                  <a:gd name="connsiteY22" fmla="*/ 1066 h 25467"/>
                  <a:gd name="connsiteX23" fmla="*/ 16963 w 18917"/>
                  <a:gd name="connsiteY23" fmla="*/ 296 h 25467"/>
                  <a:gd name="connsiteX24" fmla="*/ 17822 w 18917"/>
                  <a:gd name="connsiteY24" fmla="*/ 0 h 2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917" h="25467">
                    <a:moveTo>
                      <a:pt x="17822" y="0"/>
                    </a:moveTo>
                    <a:cubicBezTo>
                      <a:pt x="18148" y="0"/>
                      <a:pt x="18414" y="89"/>
                      <a:pt x="18621" y="296"/>
                    </a:cubicBezTo>
                    <a:cubicBezTo>
                      <a:pt x="18828" y="503"/>
                      <a:pt x="18917" y="770"/>
                      <a:pt x="18917" y="1066"/>
                    </a:cubicBezTo>
                    <a:lnTo>
                      <a:pt x="18917" y="15932"/>
                    </a:lnTo>
                    <a:cubicBezTo>
                      <a:pt x="18917" y="17709"/>
                      <a:pt x="18503" y="19308"/>
                      <a:pt x="17644" y="20759"/>
                    </a:cubicBezTo>
                    <a:cubicBezTo>
                      <a:pt x="16815" y="22210"/>
                      <a:pt x="15690" y="23336"/>
                      <a:pt x="14269" y="24195"/>
                    </a:cubicBezTo>
                    <a:cubicBezTo>
                      <a:pt x="12848" y="25053"/>
                      <a:pt x="11250" y="25468"/>
                      <a:pt x="9473" y="25468"/>
                    </a:cubicBezTo>
                    <a:cubicBezTo>
                      <a:pt x="7697" y="25468"/>
                      <a:pt x="6099" y="25053"/>
                      <a:pt x="4677" y="24195"/>
                    </a:cubicBezTo>
                    <a:cubicBezTo>
                      <a:pt x="3257" y="23336"/>
                      <a:pt x="2102" y="22210"/>
                      <a:pt x="1273" y="20759"/>
                    </a:cubicBezTo>
                    <a:cubicBezTo>
                      <a:pt x="444" y="19308"/>
                      <a:pt x="0" y="17709"/>
                      <a:pt x="0" y="15932"/>
                    </a:cubicBezTo>
                    <a:lnTo>
                      <a:pt x="0" y="1066"/>
                    </a:lnTo>
                    <a:cubicBezTo>
                      <a:pt x="0" y="740"/>
                      <a:pt x="89" y="503"/>
                      <a:pt x="296" y="296"/>
                    </a:cubicBezTo>
                    <a:cubicBezTo>
                      <a:pt x="503" y="89"/>
                      <a:pt x="770" y="0"/>
                      <a:pt x="1125" y="0"/>
                    </a:cubicBezTo>
                    <a:cubicBezTo>
                      <a:pt x="1421" y="0"/>
                      <a:pt x="1658" y="89"/>
                      <a:pt x="1865" y="296"/>
                    </a:cubicBezTo>
                    <a:cubicBezTo>
                      <a:pt x="2072" y="503"/>
                      <a:pt x="2191" y="770"/>
                      <a:pt x="2191" y="1066"/>
                    </a:cubicBezTo>
                    <a:lnTo>
                      <a:pt x="2191" y="15932"/>
                    </a:lnTo>
                    <a:cubicBezTo>
                      <a:pt x="2191" y="17324"/>
                      <a:pt x="2516" y="18568"/>
                      <a:pt x="3168" y="19664"/>
                    </a:cubicBezTo>
                    <a:cubicBezTo>
                      <a:pt x="3819" y="20759"/>
                      <a:pt x="4707" y="21648"/>
                      <a:pt x="5802" y="22299"/>
                    </a:cubicBezTo>
                    <a:cubicBezTo>
                      <a:pt x="6898" y="22951"/>
                      <a:pt x="8112" y="23277"/>
                      <a:pt x="9385" y="23277"/>
                    </a:cubicBezTo>
                    <a:cubicBezTo>
                      <a:pt x="10717" y="23277"/>
                      <a:pt x="11960" y="22951"/>
                      <a:pt x="13056" y="22299"/>
                    </a:cubicBezTo>
                    <a:cubicBezTo>
                      <a:pt x="14151" y="21648"/>
                      <a:pt x="15039" y="20759"/>
                      <a:pt x="15690" y="19664"/>
                    </a:cubicBezTo>
                    <a:cubicBezTo>
                      <a:pt x="16342" y="18568"/>
                      <a:pt x="16667" y="17324"/>
                      <a:pt x="16667" y="15932"/>
                    </a:cubicBezTo>
                    <a:lnTo>
                      <a:pt x="16667" y="1066"/>
                    </a:lnTo>
                    <a:cubicBezTo>
                      <a:pt x="16667" y="740"/>
                      <a:pt x="16756" y="503"/>
                      <a:pt x="16963" y="296"/>
                    </a:cubicBezTo>
                    <a:cubicBezTo>
                      <a:pt x="17259" y="89"/>
                      <a:pt x="17526" y="0"/>
                      <a:pt x="17822" y="0"/>
                    </a:cubicBezTo>
                    <a:close/>
                  </a:path>
                </a:pathLst>
              </a:custGeom>
              <a:solidFill>
                <a:srgbClr val="212222"/>
              </a:solidFill>
              <a:ln w="2959" cap="flat">
                <a:noFill/>
                <a:prstDash val="solid"/>
                <a:miter/>
              </a:ln>
            </p:spPr>
            <p:txBody>
              <a:bodyPr rtlCol="0" anchor="ctr"/>
              <a:lstStyle/>
              <a:p>
                <a:endParaRPr lang="en-US" sz="2689"/>
              </a:p>
            </p:txBody>
          </p:sp>
          <p:sp>
            <p:nvSpPr>
              <p:cNvPr id="107" name="Graphic 6">
                <a:extLst>
                  <a:ext uri="{FF2B5EF4-FFF2-40B4-BE49-F238E27FC236}">
                    <a16:creationId xmlns:a16="http://schemas.microsoft.com/office/drawing/2014/main" id="{137B274A-8591-EF87-C02B-E62426D06435}"/>
                  </a:ext>
                </a:extLst>
              </p:cNvPr>
              <p:cNvSpPr/>
              <p:nvPr/>
            </p:nvSpPr>
            <p:spPr>
              <a:xfrm>
                <a:off x="1305943" y="3135260"/>
                <a:ext cx="18967" cy="25171"/>
              </a:xfrm>
              <a:custGeom>
                <a:avLst/>
                <a:gdLst>
                  <a:gd name="connsiteX0" fmla="*/ 1243 w 18967"/>
                  <a:gd name="connsiteY0" fmla="*/ 25142 h 25171"/>
                  <a:gd name="connsiteX1" fmla="*/ 355 w 18967"/>
                  <a:gd name="connsiteY1" fmla="*/ 24817 h 25171"/>
                  <a:gd name="connsiteX2" fmla="*/ 0 w 18967"/>
                  <a:gd name="connsiteY2" fmla="*/ 24076 h 25171"/>
                  <a:gd name="connsiteX3" fmla="*/ 0 w 18967"/>
                  <a:gd name="connsiteY3" fmla="*/ 1066 h 25171"/>
                  <a:gd name="connsiteX4" fmla="*/ 326 w 18967"/>
                  <a:gd name="connsiteY4" fmla="*/ 326 h 25171"/>
                  <a:gd name="connsiteX5" fmla="*/ 1066 w 18967"/>
                  <a:gd name="connsiteY5" fmla="*/ 0 h 25171"/>
                  <a:gd name="connsiteX6" fmla="*/ 10776 w 18967"/>
                  <a:gd name="connsiteY6" fmla="*/ 0 h 25171"/>
                  <a:gd name="connsiteX7" fmla="*/ 14447 w 18967"/>
                  <a:gd name="connsiteY7" fmla="*/ 888 h 25171"/>
                  <a:gd name="connsiteX8" fmla="*/ 16993 w 18967"/>
                  <a:gd name="connsiteY8" fmla="*/ 3317 h 25171"/>
                  <a:gd name="connsiteX9" fmla="*/ 17911 w 18967"/>
                  <a:gd name="connsiteY9" fmla="*/ 6811 h 25171"/>
                  <a:gd name="connsiteX10" fmla="*/ 17348 w 18967"/>
                  <a:gd name="connsiteY10" fmla="*/ 9713 h 25171"/>
                  <a:gd name="connsiteX11" fmla="*/ 15720 w 18967"/>
                  <a:gd name="connsiteY11" fmla="*/ 11964 h 25171"/>
                  <a:gd name="connsiteX12" fmla="*/ 13381 w 18967"/>
                  <a:gd name="connsiteY12" fmla="*/ 13297 h 25171"/>
                  <a:gd name="connsiteX13" fmla="*/ 12108 w 18967"/>
                  <a:gd name="connsiteY13" fmla="*/ 12912 h 25171"/>
                  <a:gd name="connsiteX14" fmla="*/ 14595 w 18967"/>
                  <a:gd name="connsiteY14" fmla="*/ 13770 h 25171"/>
                  <a:gd name="connsiteX15" fmla="*/ 16460 w 18967"/>
                  <a:gd name="connsiteY15" fmla="*/ 15784 h 25171"/>
                  <a:gd name="connsiteX16" fmla="*/ 17200 w 18967"/>
                  <a:gd name="connsiteY16" fmla="*/ 18864 h 25171"/>
                  <a:gd name="connsiteX17" fmla="*/ 17378 w 18967"/>
                  <a:gd name="connsiteY17" fmla="*/ 21263 h 25171"/>
                  <a:gd name="connsiteX18" fmla="*/ 17763 w 18967"/>
                  <a:gd name="connsiteY18" fmla="*/ 22566 h 25171"/>
                  <a:gd name="connsiteX19" fmla="*/ 18414 w 18967"/>
                  <a:gd name="connsiteY19" fmla="*/ 23247 h 25171"/>
                  <a:gd name="connsiteX20" fmla="*/ 18917 w 18967"/>
                  <a:gd name="connsiteY20" fmla="*/ 23869 h 25171"/>
                  <a:gd name="connsiteX21" fmla="*/ 18828 w 18967"/>
                  <a:gd name="connsiteY21" fmla="*/ 24639 h 25171"/>
                  <a:gd name="connsiteX22" fmla="*/ 18414 w 18967"/>
                  <a:gd name="connsiteY22" fmla="*/ 25053 h 25171"/>
                  <a:gd name="connsiteX23" fmla="*/ 17852 w 18967"/>
                  <a:gd name="connsiteY23" fmla="*/ 25172 h 25171"/>
                  <a:gd name="connsiteX24" fmla="*/ 17289 w 18967"/>
                  <a:gd name="connsiteY24" fmla="*/ 25024 h 25171"/>
                  <a:gd name="connsiteX25" fmla="*/ 16253 w 18967"/>
                  <a:gd name="connsiteY25" fmla="*/ 24135 h 25171"/>
                  <a:gd name="connsiteX26" fmla="*/ 15394 w 18967"/>
                  <a:gd name="connsiteY26" fmla="*/ 22329 h 25171"/>
                  <a:gd name="connsiteX27" fmla="*/ 15069 w 18967"/>
                  <a:gd name="connsiteY27" fmla="*/ 19012 h 25171"/>
                  <a:gd name="connsiteX28" fmla="*/ 14625 w 18967"/>
                  <a:gd name="connsiteY28" fmla="*/ 16702 h 25171"/>
                  <a:gd name="connsiteX29" fmla="*/ 13470 w 18967"/>
                  <a:gd name="connsiteY29" fmla="*/ 15310 h 25171"/>
                  <a:gd name="connsiteX30" fmla="*/ 11931 w 18967"/>
                  <a:gd name="connsiteY30" fmla="*/ 14629 h 25171"/>
                  <a:gd name="connsiteX31" fmla="*/ 10332 w 18967"/>
                  <a:gd name="connsiteY31" fmla="*/ 14422 h 25171"/>
                  <a:gd name="connsiteX32" fmla="*/ 1954 w 18967"/>
                  <a:gd name="connsiteY32" fmla="*/ 14422 h 25171"/>
                  <a:gd name="connsiteX33" fmla="*/ 2339 w 18967"/>
                  <a:gd name="connsiteY33" fmla="*/ 13919 h 25171"/>
                  <a:gd name="connsiteX34" fmla="*/ 2339 w 18967"/>
                  <a:gd name="connsiteY34" fmla="*/ 24076 h 25171"/>
                  <a:gd name="connsiteX35" fmla="*/ 2043 w 18967"/>
                  <a:gd name="connsiteY35" fmla="*/ 24817 h 25171"/>
                  <a:gd name="connsiteX36" fmla="*/ 1243 w 18967"/>
                  <a:gd name="connsiteY36" fmla="*/ 25142 h 25171"/>
                  <a:gd name="connsiteX37" fmla="*/ 1895 w 18967"/>
                  <a:gd name="connsiteY37" fmla="*/ 12408 h 25171"/>
                  <a:gd name="connsiteX38" fmla="*/ 10924 w 18967"/>
                  <a:gd name="connsiteY38" fmla="*/ 12408 h 25171"/>
                  <a:gd name="connsiteX39" fmla="*/ 13233 w 18967"/>
                  <a:gd name="connsiteY39" fmla="*/ 11609 h 25171"/>
                  <a:gd name="connsiteX40" fmla="*/ 14980 w 18967"/>
                  <a:gd name="connsiteY40" fmla="*/ 9684 h 25171"/>
                  <a:gd name="connsiteX41" fmla="*/ 15631 w 18967"/>
                  <a:gd name="connsiteY41" fmla="*/ 6841 h 25171"/>
                  <a:gd name="connsiteX42" fmla="*/ 14240 w 18967"/>
                  <a:gd name="connsiteY42" fmla="*/ 3435 h 25171"/>
                  <a:gd name="connsiteX43" fmla="*/ 10628 w 18967"/>
                  <a:gd name="connsiteY43" fmla="*/ 2102 h 25171"/>
                  <a:gd name="connsiteX44" fmla="*/ 2043 w 18967"/>
                  <a:gd name="connsiteY44" fmla="*/ 2102 h 25171"/>
                  <a:gd name="connsiteX45" fmla="*/ 2309 w 18967"/>
                  <a:gd name="connsiteY45" fmla="*/ 1599 h 25171"/>
                  <a:gd name="connsiteX46" fmla="*/ 2309 w 18967"/>
                  <a:gd name="connsiteY46" fmla="*/ 12912 h 25171"/>
                  <a:gd name="connsiteX47" fmla="*/ 1895 w 18967"/>
                  <a:gd name="connsiteY47" fmla="*/ 12408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967" h="25171">
                    <a:moveTo>
                      <a:pt x="1243" y="25142"/>
                    </a:moveTo>
                    <a:cubicBezTo>
                      <a:pt x="888" y="25142"/>
                      <a:pt x="592" y="25024"/>
                      <a:pt x="355" y="24817"/>
                    </a:cubicBezTo>
                    <a:cubicBezTo>
                      <a:pt x="118" y="24609"/>
                      <a:pt x="0" y="24343"/>
                      <a:pt x="0" y="24076"/>
                    </a:cubicBezTo>
                    <a:lnTo>
                      <a:pt x="0" y="1066"/>
                    </a:lnTo>
                    <a:cubicBezTo>
                      <a:pt x="0" y="770"/>
                      <a:pt x="118" y="533"/>
                      <a:pt x="326" y="326"/>
                    </a:cubicBezTo>
                    <a:cubicBezTo>
                      <a:pt x="533" y="118"/>
                      <a:pt x="799" y="0"/>
                      <a:pt x="1066" y="0"/>
                    </a:cubicBezTo>
                    <a:lnTo>
                      <a:pt x="10776" y="0"/>
                    </a:lnTo>
                    <a:cubicBezTo>
                      <a:pt x="12138" y="0"/>
                      <a:pt x="13352" y="296"/>
                      <a:pt x="14447" y="888"/>
                    </a:cubicBezTo>
                    <a:cubicBezTo>
                      <a:pt x="15542" y="1481"/>
                      <a:pt x="16371" y="2280"/>
                      <a:pt x="16993" y="3317"/>
                    </a:cubicBezTo>
                    <a:cubicBezTo>
                      <a:pt x="17615" y="4353"/>
                      <a:pt x="17911" y="5508"/>
                      <a:pt x="17911" y="6811"/>
                    </a:cubicBezTo>
                    <a:cubicBezTo>
                      <a:pt x="17911" y="7877"/>
                      <a:pt x="17703" y="8825"/>
                      <a:pt x="17348" y="9713"/>
                    </a:cubicBezTo>
                    <a:cubicBezTo>
                      <a:pt x="16963" y="10602"/>
                      <a:pt x="16430" y="11342"/>
                      <a:pt x="15720" y="11964"/>
                    </a:cubicBezTo>
                    <a:cubicBezTo>
                      <a:pt x="15039" y="12586"/>
                      <a:pt x="14240" y="13030"/>
                      <a:pt x="13381" y="13297"/>
                    </a:cubicBezTo>
                    <a:lnTo>
                      <a:pt x="12108" y="12912"/>
                    </a:lnTo>
                    <a:cubicBezTo>
                      <a:pt x="12996" y="12971"/>
                      <a:pt x="13825" y="13267"/>
                      <a:pt x="14595" y="13770"/>
                    </a:cubicBezTo>
                    <a:cubicBezTo>
                      <a:pt x="15365" y="14274"/>
                      <a:pt x="15986" y="14925"/>
                      <a:pt x="16460" y="15784"/>
                    </a:cubicBezTo>
                    <a:cubicBezTo>
                      <a:pt x="16934" y="16643"/>
                      <a:pt x="17171" y="17650"/>
                      <a:pt x="17200" y="18864"/>
                    </a:cubicBezTo>
                    <a:cubicBezTo>
                      <a:pt x="17230" y="19901"/>
                      <a:pt x="17289" y="20700"/>
                      <a:pt x="17378" y="21263"/>
                    </a:cubicBezTo>
                    <a:cubicBezTo>
                      <a:pt x="17467" y="21825"/>
                      <a:pt x="17585" y="22270"/>
                      <a:pt x="17763" y="22566"/>
                    </a:cubicBezTo>
                    <a:cubicBezTo>
                      <a:pt x="17940" y="22862"/>
                      <a:pt x="18148" y="23069"/>
                      <a:pt x="18414" y="23247"/>
                    </a:cubicBezTo>
                    <a:cubicBezTo>
                      <a:pt x="18651" y="23395"/>
                      <a:pt x="18828" y="23602"/>
                      <a:pt x="18917" y="23869"/>
                    </a:cubicBezTo>
                    <a:cubicBezTo>
                      <a:pt x="19006" y="24135"/>
                      <a:pt x="18976" y="24372"/>
                      <a:pt x="18828" y="24639"/>
                    </a:cubicBezTo>
                    <a:cubicBezTo>
                      <a:pt x="18740" y="24846"/>
                      <a:pt x="18592" y="24965"/>
                      <a:pt x="18414" y="25053"/>
                    </a:cubicBezTo>
                    <a:cubicBezTo>
                      <a:pt x="18236" y="25142"/>
                      <a:pt x="18059" y="25172"/>
                      <a:pt x="17852" y="25172"/>
                    </a:cubicBezTo>
                    <a:cubicBezTo>
                      <a:pt x="17644" y="25172"/>
                      <a:pt x="17467" y="25113"/>
                      <a:pt x="17289" y="25024"/>
                    </a:cubicBezTo>
                    <a:cubicBezTo>
                      <a:pt x="16963" y="24846"/>
                      <a:pt x="16608" y="24550"/>
                      <a:pt x="16253" y="24135"/>
                    </a:cubicBezTo>
                    <a:cubicBezTo>
                      <a:pt x="15898" y="23721"/>
                      <a:pt x="15631" y="23129"/>
                      <a:pt x="15394" y="22329"/>
                    </a:cubicBezTo>
                    <a:cubicBezTo>
                      <a:pt x="15157" y="21529"/>
                      <a:pt x="15069" y="20434"/>
                      <a:pt x="15069" y="19012"/>
                    </a:cubicBezTo>
                    <a:cubicBezTo>
                      <a:pt x="15069" y="18064"/>
                      <a:pt x="14921" y="17324"/>
                      <a:pt x="14625" y="16702"/>
                    </a:cubicBezTo>
                    <a:cubicBezTo>
                      <a:pt x="14329" y="16110"/>
                      <a:pt x="13944" y="15636"/>
                      <a:pt x="13470" y="15310"/>
                    </a:cubicBezTo>
                    <a:cubicBezTo>
                      <a:pt x="12996" y="14985"/>
                      <a:pt x="12493" y="14748"/>
                      <a:pt x="11931" y="14629"/>
                    </a:cubicBezTo>
                    <a:cubicBezTo>
                      <a:pt x="11368" y="14511"/>
                      <a:pt x="10835" y="14422"/>
                      <a:pt x="10332" y="14422"/>
                    </a:cubicBezTo>
                    <a:lnTo>
                      <a:pt x="1954" y="14422"/>
                    </a:lnTo>
                    <a:lnTo>
                      <a:pt x="2339" y="13919"/>
                    </a:lnTo>
                    <a:lnTo>
                      <a:pt x="2339" y="24076"/>
                    </a:lnTo>
                    <a:cubicBezTo>
                      <a:pt x="2339" y="24372"/>
                      <a:pt x="2250" y="24609"/>
                      <a:pt x="2043" y="24817"/>
                    </a:cubicBezTo>
                    <a:cubicBezTo>
                      <a:pt x="1806" y="25053"/>
                      <a:pt x="1569" y="25142"/>
                      <a:pt x="1243" y="25142"/>
                    </a:cubicBezTo>
                    <a:close/>
                    <a:moveTo>
                      <a:pt x="1895" y="12408"/>
                    </a:moveTo>
                    <a:lnTo>
                      <a:pt x="10924" y="12408"/>
                    </a:lnTo>
                    <a:cubicBezTo>
                      <a:pt x="11753" y="12349"/>
                      <a:pt x="12493" y="12053"/>
                      <a:pt x="13233" y="11609"/>
                    </a:cubicBezTo>
                    <a:cubicBezTo>
                      <a:pt x="13944" y="11135"/>
                      <a:pt x="14536" y="10513"/>
                      <a:pt x="14980" y="9684"/>
                    </a:cubicBezTo>
                    <a:cubicBezTo>
                      <a:pt x="15424" y="8855"/>
                      <a:pt x="15631" y="7937"/>
                      <a:pt x="15631" y="6841"/>
                    </a:cubicBezTo>
                    <a:cubicBezTo>
                      <a:pt x="15631" y="5479"/>
                      <a:pt x="15187" y="4353"/>
                      <a:pt x="14240" y="3435"/>
                    </a:cubicBezTo>
                    <a:cubicBezTo>
                      <a:pt x="13322" y="2547"/>
                      <a:pt x="12108" y="2102"/>
                      <a:pt x="10628" y="2102"/>
                    </a:cubicBezTo>
                    <a:lnTo>
                      <a:pt x="2043" y="2102"/>
                    </a:lnTo>
                    <a:lnTo>
                      <a:pt x="2309" y="1599"/>
                    </a:lnTo>
                    <a:lnTo>
                      <a:pt x="2309" y="12912"/>
                    </a:lnTo>
                    <a:lnTo>
                      <a:pt x="1895" y="12408"/>
                    </a:lnTo>
                    <a:close/>
                  </a:path>
                </a:pathLst>
              </a:custGeom>
              <a:solidFill>
                <a:srgbClr val="212222"/>
              </a:solidFill>
              <a:ln w="2959" cap="flat">
                <a:noFill/>
                <a:prstDash val="solid"/>
                <a:miter/>
              </a:ln>
            </p:spPr>
            <p:txBody>
              <a:bodyPr rtlCol="0" anchor="ctr"/>
              <a:lstStyle/>
              <a:p>
                <a:endParaRPr lang="en-US" sz="2689"/>
              </a:p>
            </p:txBody>
          </p:sp>
          <p:sp>
            <p:nvSpPr>
              <p:cNvPr id="108" name="Graphic 6">
                <a:extLst>
                  <a:ext uri="{FF2B5EF4-FFF2-40B4-BE49-F238E27FC236}">
                    <a16:creationId xmlns:a16="http://schemas.microsoft.com/office/drawing/2014/main" id="{64FD823A-5075-5E5C-B7E6-960449177493}"/>
                  </a:ext>
                </a:extLst>
              </p:cNvPr>
              <p:cNvSpPr/>
              <p:nvPr/>
            </p:nvSpPr>
            <p:spPr>
              <a:xfrm>
                <a:off x="1327969" y="3134963"/>
                <a:ext cx="17170" cy="25795"/>
              </a:xfrm>
              <a:custGeom>
                <a:avLst/>
                <a:gdLst>
                  <a:gd name="connsiteX0" fmla="*/ 9000 w 17170"/>
                  <a:gd name="connsiteY0" fmla="*/ 25794 h 25795"/>
                  <a:gd name="connsiteX1" fmla="*/ 4263 w 17170"/>
                  <a:gd name="connsiteY1" fmla="*/ 24935 h 25795"/>
                  <a:gd name="connsiteX2" fmla="*/ 414 w 17170"/>
                  <a:gd name="connsiteY2" fmla="*/ 22240 h 25795"/>
                  <a:gd name="connsiteX3" fmla="*/ 118 w 17170"/>
                  <a:gd name="connsiteY3" fmla="*/ 21885 h 25795"/>
                  <a:gd name="connsiteX4" fmla="*/ 0 w 17170"/>
                  <a:gd name="connsiteY4" fmla="*/ 21381 h 25795"/>
                  <a:gd name="connsiteX5" fmla="*/ 355 w 17170"/>
                  <a:gd name="connsiteY5" fmla="*/ 20582 h 25795"/>
                  <a:gd name="connsiteX6" fmla="*/ 1125 w 17170"/>
                  <a:gd name="connsiteY6" fmla="*/ 20226 h 25795"/>
                  <a:gd name="connsiteX7" fmla="*/ 1924 w 17170"/>
                  <a:gd name="connsiteY7" fmla="*/ 20582 h 25795"/>
                  <a:gd name="connsiteX8" fmla="*/ 5092 w 17170"/>
                  <a:gd name="connsiteY8" fmla="*/ 22892 h 25795"/>
                  <a:gd name="connsiteX9" fmla="*/ 8911 w 17170"/>
                  <a:gd name="connsiteY9" fmla="*/ 23691 h 25795"/>
                  <a:gd name="connsiteX10" fmla="*/ 11990 w 17170"/>
                  <a:gd name="connsiteY10" fmla="*/ 23158 h 25795"/>
                  <a:gd name="connsiteX11" fmla="*/ 14121 w 17170"/>
                  <a:gd name="connsiteY11" fmla="*/ 21618 h 25795"/>
                  <a:gd name="connsiteX12" fmla="*/ 14921 w 17170"/>
                  <a:gd name="connsiteY12" fmla="*/ 19279 h 25795"/>
                  <a:gd name="connsiteX13" fmla="*/ 14003 w 17170"/>
                  <a:gd name="connsiteY13" fmla="*/ 16614 h 25795"/>
                  <a:gd name="connsiteX14" fmla="*/ 11635 w 17170"/>
                  <a:gd name="connsiteY14" fmla="*/ 14926 h 25795"/>
                  <a:gd name="connsiteX15" fmla="*/ 8378 w 17170"/>
                  <a:gd name="connsiteY15" fmla="*/ 13711 h 25795"/>
                  <a:gd name="connsiteX16" fmla="*/ 5566 w 17170"/>
                  <a:gd name="connsiteY16" fmla="*/ 12734 h 25795"/>
                  <a:gd name="connsiteX17" fmla="*/ 3197 w 17170"/>
                  <a:gd name="connsiteY17" fmla="*/ 11372 h 25795"/>
                  <a:gd name="connsiteX18" fmla="*/ 1569 w 17170"/>
                  <a:gd name="connsiteY18" fmla="*/ 9388 h 25795"/>
                  <a:gd name="connsiteX19" fmla="*/ 1007 w 17170"/>
                  <a:gd name="connsiteY19" fmla="*/ 6515 h 25795"/>
                  <a:gd name="connsiteX20" fmla="*/ 2013 w 17170"/>
                  <a:gd name="connsiteY20" fmla="*/ 3139 h 25795"/>
                  <a:gd name="connsiteX21" fmla="*/ 4885 w 17170"/>
                  <a:gd name="connsiteY21" fmla="*/ 829 h 25795"/>
                  <a:gd name="connsiteX22" fmla="*/ 9177 w 17170"/>
                  <a:gd name="connsiteY22" fmla="*/ 0 h 25795"/>
                  <a:gd name="connsiteX23" fmla="*/ 13263 w 17170"/>
                  <a:gd name="connsiteY23" fmla="*/ 711 h 25795"/>
                  <a:gd name="connsiteX24" fmla="*/ 16371 w 17170"/>
                  <a:gd name="connsiteY24" fmla="*/ 2843 h 25795"/>
                  <a:gd name="connsiteX25" fmla="*/ 16904 w 17170"/>
                  <a:gd name="connsiteY25" fmla="*/ 3879 h 25795"/>
                  <a:gd name="connsiteX26" fmla="*/ 16549 w 17170"/>
                  <a:gd name="connsiteY26" fmla="*/ 4590 h 25795"/>
                  <a:gd name="connsiteX27" fmla="*/ 15750 w 17170"/>
                  <a:gd name="connsiteY27" fmla="*/ 4946 h 25795"/>
                  <a:gd name="connsiteX28" fmla="*/ 15128 w 17170"/>
                  <a:gd name="connsiteY28" fmla="*/ 4709 h 25795"/>
                  <a:gd name="connsiteX29" fmla="*/ 13588 w 17170"/>
                  <a:gd name="connsiteY29" fmla="*/ 3346 h 25795"/>
                  <a:gd name="connsiteX30" fmla="*/ 11516 w 17170"/>
                  <a:gd name="connsiteY30" fmla="*/ 2428 h 25795"/>
                  <a:gd name="connsiteX31" fmla="*/ 9177 w 17170"/>
                  <a:gd name="connsiteY31" fmla="*/ 2103 h 25795"/>
                  <a:gd name="connsiteX32" fmla="*/ 6128 w 17170"/>
                  <a:gd name="connsiteY32" fmla="*/ 2636 h 25795"/>
                  <a:gd name="connsiteX33" fmla="*/ 3997 w 17170"/>
                  <a:gd name="connsiteY33" fmla="*/ 4116 h 25795"/>
                  <a:gd name="connsiteX34" fmla="*/ 3227 w 17170"/>
                  <a:gd name="connsiteY34" fmla="*/ 6456 h 25795"/>
                  <a:gd name="connsiteX35" fmla="*/ 4085 w 17170"/>
                  <a:gd name="connsiteY35" fmla="*/ 8943 h 25795"/>
                  <a:gd name="connsiteX36" fmla="*/ 6365 w 17170"/>
                  <a:gd name="connsiteY36" fmla="*/ 10543 h 25795"/>
                  <a:gd name="connsiteX37" fmla="*/ 9355 w 17170"/>
                  <a:gd name="connsiteY37" fmla="*/ 11698 h 25795"/>
                  <a:gd name="connsiteX38" fmla="*/ 12315 w 17170"/>
                  <a:gd name="connsiteY38" fmla="*/ 12675 h 25795"/>
                  <a:gd name="connsiteX39" fmla="*/ 14832 w 17170"/>
                  <a:gd name="connsiteY39" fmla="*/ 14067 h 25795"/>
                  <a:gd name="connsiteX40" fmla="*/ 16549 w 17170"/>
                  <a:gd name="connsiteY40" fmla="*/ 16140 h 25795"/>
                  <a:gd name="connsiteX41" fmla="*/ 17171 w 17170"/>
                  <a:gd name="connsiteY41" fmla="*/ 19308 h 25795"/>
                  <a:gd name="connsiteX42" fmla="*/ 16134 w 17170"/>
                  <a:gd name="connsiteY42" fmla="*/ 22625 h 25795"/>
                  <a:gd name="connsiteX43" fmla="*/ 13292 w 17170"/>
                  <a:gd name="connsiteY43" fmla="*/ 24965 h 25795"/>
                  <a:gd name="connsiteX44" fmla="*/ 9000 w 17170"/>
                  <a:gd name="connsiteY44" fmla="*/ 25794 h 2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170" h="25795">
                    <a:moveTo>
                      <a:pt x="9000" y="25794"/>
                    </a:moveTo>
                    <a:cubicBezTo>
                      <a:pt x="7164" y="25823"/>
                      <a:pt x="5595" y="25527"/>
                      <a:pt x="4263" y="24935"/>
                    </a:cubicBezTo>
                    <a:cubicBezTo>
                      <a:pt x="2931" y="24343"/>
                      <a:pt x="1628" y="23425"/>
                      <a:pt x="414" y="22240"/>
                    </a:cubicBezTo>
                    <a:cubicBezTo>
                      <a:pt x="296" y="22151"/>
                      <a:pt x="178" y="22033"/>
                      <a:pt x="118" y="21885"/>
                    </a:cubicBezTo>
                    <a:cubicBezTo>
                      <a:pt x="30" y="21737"/>
                      <a:pt x="0" y="21559"/>
                      <a:pt x="0" y="21381"/>
                    </a:cubicBezTo>
                    <a:cubicBezTo>
                      <a:pt x="0" y="21085"/>
                      <a:pt x="118" y="20819"/>
                      <a:pt x="355" y="20582"/>
                    </a:cubicBezTo>
                    <a:cubicBezTo>
                      <a:pt x="592" y="20345"/>
                      <a:pt x="829" y="20226"/>
                      <a:pt x="1125" y="20226"/>
                    </a:cubicBezTo>
                    <a:cubicBezTo>
                      <a:pt x="1421" y="20226"/>
                      <a:pt x="1658" y="20345"/>
                      <a:pt x="1924" y="20582"/>
                    </a:cubicBezTo>
                    <a:cubicBezTo>
                      <a:pt x="2872" y="21589"/>
                      <a:pt x="3908" y="22359"/>
                      <a:pt x="5092" y="22892"/>
                    </a:cubicBezTo>
                    <a:cubicBezTo>
                      <a:pt x="6276" y="23425"/>
                      <a:pt x="7549" y="23691"/>
                      <a:pt x="8911" y="23691"/>
                    </a:cubicBezTo>
                    <a:cubicBezTo>
                      <a:pt x="10066" y="23691"/>
                      <a:pt x="11072" y="23514"/>
                      <a:pt x="11990" y="23158"/>
                    </a:cubicBezTo>
                    <a:cubicBezTo>
                      <a:pt x="12908" y="22803"/>
                      <a:pt x="13618" y="22299"/>
                      <a:pt x="14121" y="21618"/>
                    </a:cubicBezTo>
                    <a:cubicBezTo>
                      <a:pt x="14654" y="20937"/>
                      <a:pt x="14921" y="20167"/>
                      <a:pt x="14921" y="19279"/>
                    </a:cubicBezTo>
                    <a:cubicBezTo>
                      <a:pt x="14921" y="18183"/>
                      <a:pt x="14625" y="17295"/>
                      <a:pt x="14003" y="16614"/>
                    </a:cubicBezTo>
                    <a:cubicBezTo>
                      <a:pt x="13411" y="15932"/>
                      <a:pt x="12611" y="15370"/>
                      <a:pt x="11635" y="14926"/>
                    </a:cubicBezTo>
                    <a:cubicBezTo>
                      <a:pt x="10658" y="14481"/>
                      <a:pt x="9562" y="14067"/>
                      <a:pt x="8378" y="13711"/>
                    </a:cubicBezTo>
                    <a:cubicBezTo>
                      <a:pt x="7401" y="13415"/>
                      <a:pt x="6454" y="13090"/>
                      <a:pt x="5566" y="12734"/>
                    </a:cubicBezTo>
                    <a:cubicBezTo>
                      <a:pt x="4677" y="12349"/>
                      <a:pt x="3878" y="11905"/>
                      <a:pt x="3197" y="11372"/>
                    </a:cubicBezTo>
                    <a:cubicBezTo>
                      <a:pt x="2516" y="10839"/>
                      <a:pt x="1954" y="10158"/>
                      <a:pt x="1569" y="9388"/>
                    </a:cubicBezTo>
                    <a:cubicBezTo>
                      <a:pt x="1184" y="8588"/>
                      <a:pt x="1007" y="7640"/>
                      <a:pt x="1007" y="6515"/>
                    </a:cubicBezTo>
                    <a:cubicBezTo>
                      <a:pt x="1007" y="5242"/>
                      <a:pt x="1332" y="4116"/>
                      <a:pt x="2013" y="3139"/>
                    </a:cubicBezTo>
                    <a:cubicBezTo>
                      <a:pt x="2694" y="2162"/>
                      <a:pt x="3641" y="1392"/>
                      <a:pt x="4885" y="829"/>
                    </a:cubicBezTo>
                    <a:cubicBezTo>
                      <a:pt x="6128" y="267"/>
                      <a:pt x="7549" y="0"/>
                      <a:pt x="9177" y="0"/>
                    </a:cubicBezTo>
                    <a:cubicBezTo>
                      <a:pt x="10598" y="0"/>
                      <a:pt x="11960" y="237"/>
                      <a:pt x="13263" y="711"/>
                    </a:cubicBezTo>
                    <a:cubicBezTo>
                      <a:pt x="14565" y="1185"/>
                      <a:pt x="15602" y="1895"/>
                      <a:pt x="16371" y="2843"/>
                    </a:cubicBezTo>
                    <a:cubicBezTo>
                      <a:pt x="16727" y="3228"/>
                      <a:pt x="16904" y="3583"/>
                      <a:pt x="16904" y="3879"/>
                    </a:cubicBezTo>
                    <a:cubicBezTo>
                      <a:pt x="16904" y="4116"/>
                      <a:pt x="16786" y="4353"/>
                      <a:pt x="16549" y="4590"/>
                    </a:cubicBezTo>
                    <a:cubicBezTo>
                      <a:pt x="16312" y="4827"/>
                      <a:pt x="16046" y="4946"/>
                      <a:pt x="15750" y="4946"/>
                    </a:cubicBezTo>
                    <a:cubicBezTo>
                      <a:pt x="15513" y="4946"/>
                      <a:pt x="15305" y="4857"/>
                      <a:pt x="15128" y="4709"/>
                    </a:cubicBezTo>
                    <a:cubicBezTo>
                      <a:pt x="14713" y="4205"/>
                      <a:pt x="14210" y="3761"/>
                      <a:pt x="13588" y="3346"/>
                    </a:cubicBezTo>
                    <a:cubicBezTo>
                      <a:pt x="12967" y="2961"/>
                      <a:pt x="12286" y="2636"/>
                      <a:pt x="11516" y="2428"/>
                    </a:cubicBezTo>
                    <a:cubicBezTo>
                      <a:pt x="10776" y="2221"/>
                      <a:pt x="9977" y="2103"/>
                      <a:pt x="9177" y="2103"/>
                    </a:cubicBezTo>
                    <a:cubicBezTo>
                      <a:pt x="8052" y="2103"/>
                      <a:pt x="7046" y="2280"/>
                      <a:pt x="6128" y="2636"/>
                    </a:cubicBezTo>
                    <a:cubicBezTo>
                      <a:pt x="5240" y="2991"/>
                      <a:pt x="4529" y="3465"/>
                      <a:pt x="3997" y="4116"/>
                    </a:cubicBezTo>
                    <a:cubicBezTo>
                      <a:pt x="3493" y="4768"/>
                      <a:pt x="3227" y="5538"/>
                      <a:pt x="3227" y="6456"/>
                    </a:cubicBezTo>
                    <a:cubicBezTo>
                      <a:pt x="3227" y="7463"/>
                      <a:pt x="3523" y="8292"/>
                      <a:pt x="4085" y="8943"/>
                    </a:cubicBezTo>
                    <a:cubicBezTo>
                      <a:pt x="4648" y="9595"/>
                      <a:pt x="5418" y="10128"/>
                      <a:pt x="6365" y="10543"/>
                    </a:cubicBezTo>
                    <a:cubicBezTo>
                      <a:pt x="7283" y="10957"/>
                      <a:pt x="8289" y="11342"/>
                      <a:pt x="9355" y="11698"/>
                    </a:cubicBezTo>
                    <a:cubicBezTo>
                      <a:pt x="10391" y="11994"/>
                      <a:pt x="11368" y="12320"/>
                      <a:pt x="12315" y="12675"/>
                    </a:cubicBezTo>
                    <a:cubicBezTo>
                      <a:pt x="13263" y="13060"/>
                      <a:pt x="14092" y="13504"/>
                      <a:pt x="14832" y="14067"/>
                    </a:cubicBezTo>
                    <a:cubicBezTo>
                      <a:pt x="15572" y="14629"/>
                      <a:pt x="16134" y="15311"/>
                      <a:pt x="16549" y="16140"/>
                    </a:cubicBezTo>
                    <a:cubicBezTo>
                      <a:pt x="16963" y="16969"/>
                      <a:pt x="17171" y="18035"/>
                      <a:pt x="17171" y="19308"/>
                    </a:cubicBezTo>
                    <a:cubicBezTo>
                      <a:pt x="17171" y="20523"/>
                      <a:pt x="16815" y="21618"/>
                      <a:pt x="16134" y="22625"/>
                    </a:cubicBezTo>
                    <a:cubicBezTo>
                      <a:pt x="15424" y="23602"/>
                      <a:pt x="14477" y="24372"/>
                      <a:pt x="13292" y="24965"/>
                    </a:cubicBezTo>
                    <a:cubicBezTo>
                      <a:pt x="12049" y="25468"/>
                      <a:pt x="10628" y="25794"/>
                      <a:pt x="9000" y="25794"/>
                    </a:cubicBezTo>
                    <a:close/>
                  </a:path>
                </a:pathLst>
              </a:custGeom>
              <a:solidFill>
                <a:srgbClr val="212222"/>
              </a:solidFill>
              <a:ln w="2959" cap="flat">
                <a:noFill/>
                <a:prstDash val="solid"/>
                <a:miter/>
              </a:ln>
            </p:spPr>
            <p:txBody>
              <a:bodyPr rtlCol="0" anchor="ctr"/>
              <a:lstStyle/>
              <a:p>
                <a:endParaRPr lang="en-US" sz="2689"/>
              </a:p>
            </p:txBody>
          </p:sp>
          <p:sp>
            <p:nvSpPr>
              <p:cNvPr id="109" name="Graphic 6">
                <a:extLst>
                  <a:ext uri="{FF2B5EF4-FFF2-40B4-BE49-F238E27FC236}">
                    <a16:creationId xmlns:a16="http://schemas.microsoft.com/office/drawing/2014/main" id="{88D47C94-04FA-978E-4F94-15626B0E0231}"/>
                  </a:ext>
                </a:extLst>
              </p:cNvPr>
              <p:cNvSpPr/>
              <p:nvPr/>
            </p:nvSpPr>
            <p:spPr>
              <a:xfrm>
                <a:off x="1350261" y="3135260"/>
                <a:ext cx="19065" cy="25171"/>
              </a:xfrm>
              <a:custGeom>
                <a:avLst/>
                <a:gdLst>
                  <a:gd name="connsiteX0" fmla="*/ 1125 w 19065"/>
                  <a:gd name="connsiteY0" fmla="*/ 0 h 25171"/>
                  <a:gd name="connsiteX1" fmla="*/ 1895 w 19065"/>
                  <a:gd name="connsiteY1" fmla="*/ 326 h 25171"/>
                  <a:gd name="connsiteX2" fmla="*/ 2250 w 19065"/>
                  <a:gd name="connsiteY2" fmla="*/ 1125 h 25171"/>
                  <a:gd name="connsiteX3" fmla="*/ 2250 w 19065"/>
                  <a:gd name="connsiteY3" fmla="*/ 24047 h 25171"/>
                  <a:gd name="connsiteX4" fmla="*/ 1865 w 19065"/>
                  <a:gd name="connsiteY4" fmla="*/ 24846 h 25171"/>
                  <a:gd name="connsiteX5" fmla="*/ 1095 w 19065"/>
                  <a:gd name="connsiteY5" fmla="*/ 25172 h 25171"/>
                  <a:gd name="connsiteX6" fmla="*/ 296 w 19065"/>
                  <a:gd name="connsiteY6" fmla="*/ 24846 h 25171"/>
                  <a:gd name="connsiteX7" fmla="*/ 0 w 19065"/>
                  <a:gd name="connsiteY7" fmla="*/ 24047 h 25171"/>
                  <a:gd name="connsiteX8" fmla="*/ 0 w 19065"/>
                  <a:gd name="connsiteY8" fmla="*/ 1125 h 25171"/>
                  <a:gd name="connsiteX9" fmla="*/ 326 w 19065"/>
                  <a:gd name="connsiteY9" fmla="*/ 326 h 25171"/>
                  <a:gd name="connsiteX10" fmla="*/ 1125 w 19065"/>
                  <a:gd name="connsiteY10" fmla="*/ 0 h 25171"/>
                  <a:gd name="connsiteX11" fmla="*/ 947 w 19065"/>
                  <a:gd name="connsiteY11" fmla="*/ 11253 h 25171"/>
                  <a:gd name="connsiteX12" fmla="*/ 18029 w 19065"/>
                  <a:gd name="connsiteY12" fmla="*/ 11253 h 25171"/>
                  <a:gd name="connsiteX13" fmla="*/ 18000 w 19065"/>
                  <a:gd name="connsiteY13" fmla="*/ 13326 h 25171"/>
                  <a:gd name="connsiteX14" fmla="*/ 829 w 19065"/>
                  <a:gd name="connsiteY14" fmla="*/ 13326 h 25171"/>
                  <a:gd name="connsiteX15" fmla="*/ 947 w 19065"/>
                  <a:gd name="connsiteY15" fmla="*/ 11253 h 25171"/>
                  <a:gd name="connsiteX16" fmla="*/ 17970 w 19065"/>
                  <a:gd name="connsiteY16" fmla="*/ 0 h 25171"/>
                  <a:gd name="connsiteX17" fmla="*/ 18769 w 19065"/>
                  <a:gd name="connsiteY17" fmla="*/ 326 h 25171"/>
                  <a:gd name="connsiteX18" fmla="*/ 19065 w 19065"/>
                  <a:gd name="connsiteY18" fmla="*/ 1125 h 25171"/>
                  <a:gd name="connsiteX19" fmla="*/ 19065 w 19065"/>
                  <a:gd name="connsiteY19" fmla="*/ 24047 h 25171"/>
                  <a:gd name="connsiteX20" fmla="*/ 18740 w 19065"/>
                  <a:gd name="connsiteY20" fmla="*/ 24846 h 25171"/>
                  <a:gd name="connsiteX21" fmla="*/ 17940 w 19065"/>
                  <a:gd name="connsiteY21" fmla="*/ 25172 h 25171"/>
                  <a:gd name="connsiteX22" fmla="*/ 17141 w 19065"/>
                  <a:gd name="connsiteY22" fmla="*/ 24846 h 25171"/>
                  <a:gd name="connsiteX23" fmla="*/ 16815 w 19065"/>
                  <a:gd name="connsiteY23" fmla="*/ 24047 h 25171"/>
                  <a:gd name="connsiteX24" fmla="*/ 16815 w 19065"/>
                  <a:gd name="connsiteY24" fmla="*/ 1125 h 25171"/>
                  <a:gd name="connsiteX25" fmla="*/ 17171 w 19065"/>
                  <a:gd name="connsiteY25" fmla="*/ 326 h 25171"/>
                  <a:gd name="connsiteX26" fmla="*/ 17970 w 19065"/>
                  <a:gd name="connsiteY26" fmla="*/ 0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65" h="25171">
                    <a:moveTo>
                      <a:pt x="1125" y="0"/>
                    </a:moveTo>
                    <a:cubicBezTo>
                      <a:pt x="1421" y="0"/>
                      <a:pt x="1658" y="118"/>
                      <a:pt x="1895" y="326"/>
                    </a:cubicBezTo>
                    <a:cubicBezTo>
                      <a:pt x="2132" y="533"/>
                      <a:pt x="2250" y="800"/>
                      <a:pt x="2250" y="1125"/>
                    </a:cubicBezTo>
                    <a:lnTo>
                      <a:pt x="2250" y="24047"/>
                    </a:lnTo>
                    <a:cubicBezTo>
                      <a:pt x="2220" y="24372"/>
                      <a:pt x="2102" y="24609"/>
                      <a:pt x="1865" y="24846"/>
                    </a:cubicBezTo>
                    <a:cubicBezTo>
                      <a:pt x="1628" y="25053"/>
                      <a:pt x="1391" y="25172"/>
                      <a:pt x="1095" y="25172"/>
                    </a:cubicBezTo>
                    <a:cubicBezTo>
                      <a:pt x="770" y="25172"/>
                      <a:pt x="474" y="25053"/>
                      <a:pt x="296" y="24846"/>
                    </a:cubicBezTo>
                    <a:cubicBezTo>
                      <a:pt x="89" y="24639"/>
                      <a:pt x="0" y="24372"/>
                      <a:pt x="0" y="24047"/>
                    </a:cubicBezTo>
                    <a:lnTo>
                      <a:pt x="0" y="1125"/>
                    </a:lnTo>
                    <a:cubicBezTo>
                      <a:pt x="0" y="829"/>
                      <a:pt x="118" y="563"/>
                      <a:pt x="326" y="326"/>
                    </a:cubicBezTo>
                    <a:cubicBezTo>
                      <a:pt x="533" y="89"/>
                      <a:pt x="799" y="0"/>
                      <a:pt x="1125" y="0"/>
                    </a:cubicBezTo>
                    <a:close/>
                    <a:moveTo>
                      <a:pt x="947" y="11253"/>
                    </a:moveTo>
                    <a:lnTo>
                      <a:pt x="18029" y="11253"/>
                    </a:lnTo>
                    <a:lnTo>
                      <a:pt x="18000" y="13326"/>
                    </a:lnTo>
                    <a:lnTo>
                      <a:pt x="829" y="13326"/>
                    </a:lnTo>
                    <a:lnTo>
                      <a:pt x="947" y="11253"/>
                    </a:lnTo>
                    <a:close/>
                    <a:moveTo>
                      <a:pt x="17970" y="0"/>
                    </a:moveTo>
                    <a:cubicBezTo>
                      <a:pt x="18296" y="0"/>
                      <a:pt x="18562" y="118"/>
                      <a:pt x="18769" y="326"/>
                    </a:cubicBezTo>
                    <a:cubicBezTo>
                      <a:pt x="18976" y="533"/>
                      <a:pt x="19065" y="800"/>
                      <a:pt x="19065" y="1125"/>
                    </a:cubicBezTo>
                    <a:lnTo>
                      <a:pt x="19065" y="24047"/>
                    </a:lnTo>
                    <a:cubicBezTo>
                      <a:pt x="19036" y="24372"/>
                      <a:pt x="18917" y="24609"/>
                      <a:pt x="18740" y="24846"/>
                    </a:cubicBezTo>
                    <a:cubicBezTo>
                      <a:pt x="18532" y="25053"/>
                      <a:pt x="18266" y="25172"/>
                      <a:pt x="17940" y="25172"/>
                    </a:cubicBezTo>
                    <a:cubicBezTo>
                      <a:pt x="17615" y="25172"/>
                      <a:pt x="17378" y="25053"/>
                      <a:pt x="17141" y="24846"/>
                    </a:cubicBezTo>
                    <a:cubicBezTo>
                      <a:pt x="16934" y="24639"/>
                      <a:pt x="16815" y="24372"/>
                      <a:pt x="16815" y="24047"/>
                    </a:cubicBezTo>
                    <a:lnTo>
                      <a:pt x="16815" y="1125"/>
                    </a:lnTo>
                    <a:cubicBezTo>
                      <a:pt x="16815" y="829"/>
                      <a:pt x="16934" y="563"/>
                      <a:pt x="17171" y="326"/>
                    </a:cubicBezTo>
                    <a:cubicBezTo>
                      <a:pt x="17407" y="89"/>
                      <a:pt x="17674" y="0"/>
                      <a:pt x="17970" y="0"/>
                    </a:cubicBezTo>
                    <a:close/>
                  </a:path>
                </a:pathLst>
              </a:custGeom>
              <a:solidFill>
                <a:srgbClr val="212222"/>
              </a:solidFill>
              <a:ln w="2959" cap="flat">
                <a:noFill/>
                <a:prstDash val="solid"/>
                <a:miter/>
              </a:ln>
            </p:spPr>
            <p:txBody>
              <a:bodyPr rtlCol="0" anchor="ctr"/>
              <a:lstStyle/>
              <a:p>
                <a:endParaRPr lang="en-US" sz="2689"/>
              </a:p>
            </p:txBody>
          </p:sp>
          <p:sp>
            <p:nvSpPr>
              <p:cNvPr id="110" name="Graphic 6">
                <a:extLst>
                  <a:ext uri="{FF2B5EF4-FFF2-40B4-BE49-F238E27FC236}">
                    <a16:creationId xmlns:a16="http://schemas.microsoft.com/office/drawing/2014/main" id="{02055A77-087B-8C77-2A39-A9E512CE0BBE}"/>
                  </a:ext>
                </a:extLst>
              </p:cNvPr>
              <p:cNvSpPr/>
              <p:nvPr/>
            </p:nvSpPr>
            <p:spPr>
              <a:xfrm>
                <a:off x="1376135" y="3135260"/>
                <a:ext cx="2249" cy="25171"/>
              </a:xfrm>
              <a:custGeom>
                <a:avLst/>
                <a:gdLst>
                  <a:gd name="connsiteX0" fmla="*/ 2250 w 2249"/>
                  <a:gd name="connsiteY0" fmla="*/ 24047 h 25171"/>
                  <a:gd name="connsiteX1" fmla="*/ 1865 w 2249"/>
                  <a:gd name="connsiteY1" fmla="*/ 24846 h 25171"/>
                  <a:gd name="connsiteX2" fmla="*/ 1095 w 2249"/>
                  <a:gd name="connsiteY2" fmla="*/ 25172 h 25171"/>
                  <a:gd name="connsiteX3" fmla="*/ 296 w 2249"/>
                  <a:gd name="connsiteY3" fmla="*/ 24846 h 25171"/>
                  <a:gd name="connsiteX4" fmla="*/ 0 w 2249"/>
                  <a:gd name="connsiteY4" fmla="*/ 24047 h 25171"/>
                  <a:gd name="connsiteX5" fmla="*/ 0 w 2249"/>
                  <a:gd name="connsiteY5" fmla="*/ 1125 h 25171"/>
                  <a:gd name="connsiteX6" fmla="*/ 326 w 2249"/>
                  <a:gd name="connsiteY6" fmla="*/ 326 h 25171"/>
                  <a:gd name="connsiteX7" fmla="*/ 1155 w 2249"/>
                  <a:gd name="connsiteY7" fmla="*/ 0 h 25171"/>
                  <a:gd name="connsiteX8" fmla="*/ 1924 w 2249"/>
                  <a:gd name="connsiteY8" fmla="*/ 326 h 25171"/>
                  <a:gd name="connsiteX9" fmla="*/ 2250 w 2249"/>
                  <a:gd name="connsiteY9" fmla="*/ 1125 h 25171"/>
                  <a:gd name="connsiteX10" fmla="*/ 2250 w 2249"/>
                  <a:gd name="connsiteY10" fmla="*/ 24047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9" h="25171">
                    <a:moveTo>
                      <a:pt x="2250" y="24047"/>
                    </a:moveTo>
                    <a:cubicBezTo>
                      <a:pt x="2220" y="24372"/>
                      <a:pt x="2102" y="24609"/>
                      <a:pt x="1865" y="24846"/>
                    </a:cubicBezTo>
                    <a:cubicBezTo>
                      <a:pt x="1628" y="25053"/>
                      <a:pt x="1391" y="25172"/>
                      <a:pt x="1095" y="25172"/>
                    </a:cubicBezTo>
                    <a:cubicBezTo>
                      <a:pt x="770" y="25172"/>
                      <a:pt x="503" y="25053"/>
                      <a:pt x="296" y="24846"/>
                    </a:cubicBezTo>
                    <a:cubicBezTo>
                      <a:pt x="89" y="24639"/>
                      <a:pt x="0" y="24372"/>
                      <a:pt x="0" y="24047"/>
                    </a:cubicBezTo>
                    <a:lnTo>
                      <a:pt x="0" y="1125"/>
                    </a:lnTo>
                    <a:cubicBezTo>
                      <a:pt x="0" y="829"/>
                      <a:pt x="118" y="563"/>
                      <a:pt x="326" y="326"/>
                    </a:cubicBezTo>
                    <a:cubicBezTo>
                      <a:pt x="533" y="118"/>
                      <a:pt x="799" y="0"/>
                      <a:pt x="1155" y="0"/>
                    </a:cubicBezTo>
                    <a:cubicBezTo>
                      <a:pt x="1451" y="0"/>
                      <a:pt x="1687" y="118"/>
                      <a:pt x="1924" y="326"/>
                    </a:cubicBezTo>
                    <a:cubicBezTo>
                      <a:pt x="2161" y="533"/>
                      <a:pt x="2250" y="800"/>
                      <a:pt x="2250" y="1125"/>
                    </a:cubicBezTo>
                    <a:lnTo>
                      <a:pt x="2250" y="24047"/>
                    </a:lnTo>
                    <a:close/>
                  </a:path>
                </a:pathLst>
              </a:custGeom>
              <a:solidFill>
                <a:srgbClr val="212222"/>
              </a:solidFill>
              <a:ln w="2959" cap="flat">
                <a:noFill/>
                <a:prstDash val="solid"/>
                <a:miter/>
              </a:ln>
            </p:spPr>
            <p:txBody>
              <a:bodyPr rtlCol="0" anchor="ctr"/>
              <a:lstStyle/>
              <a:p>
                <a:endParaRPr lang="en-US" sz="2689"/>
              </a:p>
            </p:txBody>
          </p:sp>
          <p:sp>
            <p:nvSpPr>
              <p:cNvPr id="111" name="Graphic 6">
                <a:extLst>
                  <a:ext uri="{FF2B5EF4-FFF2-40B4-BE49-F238E27FC236}">
                    <a16:creationId xmlns:a16="http://schemas.microsoft.com/office/drawing/2014/main" id="{709B1AFC-D2FC-B165-D7DC-063A615A27DA}"/>
                  </a:ext>
                </a:extLst>
              </p:cNvPr>
              <p:cNvSpPr/>
              <p:nvPr/>
            </p:nvSpPr>
            <p:spPr>
              <a:xfrm>
                <a:off x="1385105" y="3135260"/>
                <a:ext cx="16460" cy="25171"/>
              </a:xfrm>
              <a:custGeom>
                <a:avLst/>
                <a:gdLst>
                  <a:gd name="connsiteX0" fmla="*/ 9592 w 16460"/>
                  <a:gd name="connsiteY0" fmla="*/ 0 h 25171"/>
                  <a:gd name="connsiteX1" fmla="*/ 13144 w 16460"/>
                  <a:gd name="connsiteY1" fmla="*/ 918 h 25171"/>
                  <a:gd name="connsiteX2" fmla="*/ 15572 w 16460"/>
                  <a:gd name="connsiteY2" fmla="*/ 3465 h 25171"/>
                  <a:gd name="connsiteX3" fmla="*/ 16460 w 16460"/>
                  <a:gd name="connsiteY3" fmla="*/ 7167 h 25171"/>
                  <a:gd name="connsiteX4" fmla="*/ 15572 w 16460"/>
                  <a:gd name="connsiteY4" fmla="*/ 10928 h 25171"/>
                  <a:gd name="connsiteX5" fmla="*/ 13144 w 16460"/>
                  <a:gd name="connsiteY5" fmla="*/ 13563 h 25171"/>
                  <a:gd name="connsiteX6" fmla="*/ 9592 w 16460"/>
                  <a:gd name="connsiteY6" fmla="*/ 14540 h 25171"/>
                  <a:gd name="connsiteX7" fmla="*/ 1984 w 16460"/>
                  <a:gd name="connsiteY7" fmla="*/ 14540 h 25171"/>
                  <a:gd name="connsiteX8" fmla="*/ 2161 w 16460"/>
                  <a:gd name="connsiteY8" fmla="*/ 14185 h 25171"/>
                  <a:gd name="connsiteX9" fmla="*/ 2161 w 16460"/>
                  <a:gd name="connsiteY9" fmla="*/ 24106 h 25171"/>
                  <a:gd name="connsiteX10" fmla="*/ 1835 w 16460"/>
                  <a:gd name="connsiteY10" fmla="*/ 24846 h 25171"/>
                  <a:gd name="connsiteX11" fmla="*/ 1095 w 16460"/>
                  <a:gd name="connsiteY11" fmla="*/ 25172 h 25171"/>
                  <a:gd name="connsiteX12" fmla="*/ 296 w 16460"/>
                  <a:gd name="connsiteY12" fmla="*/ 24846 h 25171"/>
                  <a:gd name="connsiteX13" fmla="*/ 0 w 16460"/>
                  <a:gd name="connsiteY13" fmla="*/ 24106 h 25171"/>
                  <a:gd name="connsiteX14" fmla="*/ 0 w 16460"/>
                  <a:gd name="connsiteY14" fmla="*/ 1096 h 25171"/>
                  <a:gd name="connsiteX15" fmla="*/ 326 w 16460"/>
                  <a:gd name="connsiteY15" fmla="*/ 355 h 25171"/>
                  <a:gd name="connsiteX16" fmla="*/ 1095 w 16460"/>
                  <a:gd name="connsiteY16" fmla="*/ 30 h 25171"/>
                  <a:gd name="connsiteX17" fmla="*/ 9592 w 16460"/>
                  <a:gd name="connsiteY17" fmla="*/ 30 h 25171"/>
                  <a:gd name="connsiteX18" fmla="*/ 9592 w 16460"/>
                  <a:gd name="connsiteY18" fmla="*/ 12408 h 25171"/>
                  <a:gd name="connsiteX19" fmla="*/ 12019 w 16460"/>
                  <a:gd name="connsiteY19" fmla="*/ 11698 h 25171"/>
                  <a:gd name="connsiteX20" fmla="*/ 13648 w 16460"/>
                  <a:gd name="connsiteY20" fmla="*/ 9802 h 25171"/>
                  <a:gd name="connsiteX21" fmla="*/ 14240 w 16460"/>
                  <a:gd name="connsiteY21" fmla="*/ 7137 h 25171"/>
                  <a:gd name="connsiteX22" fmla="*/ 13648 w 16460"/>
                  <a:gd name="connsiteY22" fmla="*/ 4531 h 25171"/>
                  <a:gd name="connsiteX23" fmla="*/ 12019 w 16460"/>
                  <a:gd name="connsiteY23" fmla="*/ 2754 h 25171"/>
                  <a:gd name="connsiteX24" fmla="*/ 9592 w 16460"/>
                  <a:gd name="connsiteY24" fmla="*/ 2102 h 25171"/>
                  <a:gd name="connsiteX25" fmla="*/ 1984 w 16460"/>
                  <a:gd name="connsiteY25" fmla="*/ 2102 h 25171"/>
                  <a:gd name="connsiteX26" fmla="*/ 2161 w 16460"/>
                  <a:gd name="connsiteY26" fmla="*/ 1777 h 25171"/>
                  <a:gd name="connsiteX27" fmla="*/ 2161 w 16460"/>
                  <a:gd name="connsiteY27" fmla="*/ 12645 h 25171"/>
                  <a:gd name="connsiteX28" fmla="*/ 1954 w 16460"/>
                  <a:gd name="connsiteY28" fmla="*/ 12438 h 25171"/>
                  <a:gd name="connsiteX29" fmla="*/ 9592 w 16460"/>
                  <a:gd name="connsiteY29" fmla="*/ 12438 h 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460" h="25171">
                    <a:moveTo>
                      <a:pt x="9592" y="0"/>
                    </a:moveTo>
                    <a:cubicBezTo>
                      <a:pt x="10924" y="0"/>
                      <a:pt x="12108" y="296"/>
                      <a:pt x="13144" y="918"/>
                    </a:cubicBezTo>
                    <a:cubicBezTo>
                      <a:pt x="14181" y="1540"/>
                      <a:pt x="14980" y="2369"/>
                      <a:pt x="15572" y="3465"/>
                    </a:cubicBezTo>
                    <a:cubicBezTo>
                      <a:pt x="16164" y="4531"/>
                      <a:pt x="16460" y="5775"/>
                      <a:pt x="16460" y="7167"/>
                    </a:cubicBezTo>
                    <a:cubicBezTo>
                      <a:pt x="16460" y="8558"/>
                      <a:pt x="16164" y="9802"/>
                      <a:pt x="15572" y="10928"/>
                    </a:cubicBezTo>
                    <a:cubicBezTo>
                      <a:pt x="14980" y="12053"/>
                      <a:pt x="14151" y="12912"/>
                      <a:pt x="13144" y="13563"/>
                    </a:cubicBezTo>
                    <a:cubicBezTo>
                      <a:pt x="12108" y="14215"/>
                      <a:pt x="10924" y="14540"/>
                      <a:pt x="9592" y="14540"/>
                    </a:cubicBezTo>
                    <a:lnTo>
                      <a:pt x="1984" y="14540"/>
                    </a:lnTo>
                    <a:lnTo>
                      <a:pt x="2161" y="14185"/>
                    </a:lnTo>
                    <a:lnTo>
                      <a:pt x="2161" y="24106"/>
                    </a:lnTo>
                    <a:cubicBezTo>
                      <a:pt x="2161" y="24402"/>
                      <a:pt x="2043" y="24639"/>
                      <a:pt x="1835" y="24846"/>
                    </a:cubicBezTo>
                    <a:cubicBezTo>
                      <a:pt x="1628" y="25053"/>
                      <a:pt x="1362" y="25172"/>
                      <a:pt x="1095" y="25172"/>
                    </a:cubicBezTo>
                    <a:cubicBezTo>
                      <a:pt x="770" y="25172"/>
                      <a:pt x="503" y="25053"/>
                      <a:pt x="296" y="24846"/>
                    </a:cubicBezTo>
                    <a:cubicBezTo>
                      <a:pt x="89" y="24639"/>
                      <a:pt x="0" y="24372"/>
                      <a:pt x="0" y="24106"/>
                    </a:cubicBezTo>
                    <a:lnTo>
                      <a:pt x="0" y="1096"/>
                    </a:lnTo>
                    <a:cubicBezTo>
                      <a:pt x="0" y="800"/>
                      <a:pt x="118" y="563"/>
                      <a:pt x="326" y="355"/>
                    </a:cubicBezTo>
                    <a:cubicBezTo>
                      <a:pt x="533" y="148"/>
                      <a:pt x="799" y="30"/>
                      <a:pt x="1095" y="30"/>
                    </a:cubicBezTo>
                    <a:lnTo>
                      <a:pt x="9592" y="30"/>
                    </a:lnTo>
                    <a:close/>
                    <a:moveTo>
                      <a:pt x="9592" y="12408"/>
                    </a:moveTo>
                    <a:cubicBezTo>
                      <a:pt x="10510" y="12408"/>
                      <a:pt x="11339" y="12171"/>
                      <a:pt x="12019" y="11698"/>
                    </a:cubicBezTo>
                    <a:cubicBezTo>
                      <a:pt x="12700" y="11224"/>
                      <a:pt x="13263" y="10602"/>
                      <a:pt x="13648" y="9802"/>
                    </a:cubicBezTo>
                    <a:cubicBezTo>
                      <a:pt x="14033" y="9003"/>
                      <a:pt x="14240" y="8114"/>
                      <a:pt x="14240" y="7137"/>
                    </a:cubicBezTo>
                    <a:cubicBezTo>
                      <a:pt x="14240" y="6160"/>
                      <a:pt x="14033" y="5271"/>
                      <a:pt x="13648" y="4531"/>
                    </a:cubicBezTo>
                    <a:cubicBezTo>
                      <a:pt x="13263" y="3761"/>
                      <a:pt x="12700" y="3169"/>
                      <a:pt x="12019" y="2754"/>
                    </a:cubicBezTo>
                    <a:cubicBezTo>
                      <a:pt x="11309" y="2310"/>
                      <a:pt x="10510" y="2102"/>
                      <a:pt x="9592" y="2102"/>
                    </a:cubicBezTo>
                    <a:lnTo>
                      <a:pt x="1984" y="2102"/>
                    </a:lnTo>
                    <a:lnTo>
                      <a:pt x="2161" y="1777"/>
                    </a:lnTo>
                    <a:lnTo>
                      <a:pt x="2161" y="12645"/>
                    </a:lnTo>
                    <a:lnTo>
                      <a:pt x="1954" y="12438"/>
                    </a:lnTo>
                    <a:lnTo>
                      <a:pt x="9592" y="12438"/>
                    </a:lnTo>
                    <a:close/>
                  </a:path>
                </a:pathLst>
              </a:custGeom>
              <a:solidFill>
                <a:srgbClr val="212222"/>
              </a:solidFill>
              <a:ln w="2959" cap="flat">
                <a:noFill/>
                <a:prstDash val="solid"/>
                <a:miter/>
              </a:ln>
            </p:spPr>
            <p:txBody>
              <a:bodyPr rtlCol="0" anchor="ctr"/>
              <a:lstStyle/>
              <a:p>
                <a:endParaRPr lang="en-US" sz="2689"/>
              </a:p>
            </p:txBody>
          </p:sp>
          <p:sp>
            <p:nvSpPr>
              <p:cNvPr id="112" name="Graphic 6">
                <a:extLst>
                  <a:ext uri="{FF2B5EF4-FFF2-40B4-BE49-F238E27FC236}">
                    <a16:creationId xmlns:a16="http://schemas.microsoft.com/office/drawing/2014/main" id="{AED736DD-B9A8-B60F-00A2-48A3F1AFDD71}"/>
                  </a:ext>
                </a:extLst>
              </p:cNvPr>
              <p:cNvSpPr/>
              <p:nvPr/>
            </p:nvSpPr>
            <p:spPr>
              <a:xfrm>
                <a:off x="1053505" y="3178081"/>
                <a:ext cx="20533" cy="25823"/>
              </a:xfrm>
              <a:custGeom>
                <a:avLst/>
                <a:gdLst>
                  <a:gd name="connsiteX0" fmla="*/ 19983 w 20533"/>
                  <a:gd name="connsiteY0" fmla="*/ 2162 h 25823"/>
                  <a:gd name="connsiteX1" fmla="*/ 20486 w 20533"/>
                  <a:gd name="connsiteY1" fmla="*/ 2902 h 25823"/>
                  <a:gd name="connsiteX2" fmla="*/ 20279 w 20533"/>
                  <a:gd name="connsiteY2" fmla="*/ 3791 h 25823"/>
                  <a:gd name="connsiteX3" fmla="*/ 19628 w 20533"/>
                  <a:gd name="connsiteY3" fmla="*/ 4146 h 25823"/>
                  <a:gd name="connsiteX4" fmla="*/ 18888 w 20533"/>
                  <a:gd name="connsiteY4" fmla="*/ 3998 h 25823"/>
                  <a:gd name="connsiteX5" fmla="*/ 15957 w 20533"/>
                  <a:gd name="connsiteY5" fmla="*/ 2606 h 25823"/>
                  <a:gd name="connsiteX6" fmla="*/ 12582 w 20533"/>
                  <a:gd name="connsiteY6" fmla="*/ 2103 h 25823"/>
                  <a:gd name="connsiteX7" fmla="*/ 8497 w 20533"/>
                  <a:gd name="connsiteY7" fmla="*/ 2873 h 25823"/>
                  <a:gd name="connsiteX8" fmla="*/ 5210 w 20533"/>
                  <a:gd name="connsiteY8" fmla="*/ 5094 h 25823"/>
                  <a:gd name="connsiteX9" fmla="*/ 3049 w 20533"/>
                  <a:gd name="connsiteY9" fmla="*/ 8529 h 25823"/>
                  <a:gd name="connsiteX10" fmla="*/ 2280 w 20533"/>
                  <a:gd name="connsiteY10" fmla="*/ 12882 h 25823"/>
                  <a:gd name="connsiteX11" fmla="*/ 3079 w 20533"/>
                  <a:gd name="connsiteY11" fmla="*/ 17324 h 25823"/>
                  <a:gd name="connsiteX12" fmla="*/ 5299 w 20533"/>
                  <a:gd name="connsiteY12" fmla="*/ 20759 h 25823"/>
                  <a:gd name="connsiteX13" fmla="*/ 8585 w 20533"/>
                  <a:gd name="connsiteY13" fmla="*/ 22951 h 25823"/>
                  <a:gd name="connsiteX14" fmla="*/ 12612 w 20533"/>
                  <a:gd name="connsiteY14" fmla="*/ 23691 h 25823"/>
                  <a:gd name="connsiteX15" fmla="*/ 15927 w 20533"/>
                  <a:gd name="connsiteY15" fmla="*/ 23188 h 25823"/>
                  <a:gd name="connsiteX16" fmla="*/ 18858 w 20533"/>
                  <a:gd name="connsiteY16" fmla="*/ 21826 h 25823"/>
                  <a:gd name="connsiteX17" fmla="*/ 19628 w 20533"/>
                  <a:gd name="connsiteY17" fmla="*/ 21677 h 25823"/>
                  <a:gd name="connsiteX18" fmla="*/ 20279 w 20533"/>
                  <a:gd name="connsiteY18" fmla="*/ 22092 h 25823"/>
                  <a:gd name="connsiteX19" fmla="*/ 20516 w 20533"/>
                  <a:gd name="connsiteY19" fmla="*/ 22951 h 25823"/>
                  <a:gd name="connsiteX20" fmla="*/ 20042 w 20533"/>
                  <a:gd name="connsiteY20" fmla="*/ 23662 h 25823"/>
                  <a:gd name="connsiteX21" fmla="*/ 17911 w 20533"/>
                  <a:gd name="connsiteY21" fmla="*/ 24728 h 25823"/>
                  <a:gd name="connsiteX22" fmla="*/ 15335 w 20533"/>
                  <a:gd name="connsiteY22" fmla="*/ 25527 h 25823"/>
                  <a:gd name="connsiteX23" fmla="*/ 12612 w 20533"/>
                  <a:gd name="connsiteY23" fmla="*/ 25823 h 25823"/>
                  <a:gd name="connsiteX24" fmla="*/ 7756 w 20533"/>
                  <a:gd name="connsiteY24" fmla="*/ 24905 h 25823"/>
                  <a:gd name="connsiteX25" fmla="*/ 3730 w 20533"/>
                  <a:gd name="connsiteY25" fmla="*/ 22270 h 25823"/>
                  <a:gd name="connsiteX26" fmla="*/ 977 w 20533"/>
                  <a:gd name="connsiteY26" fmla="*/ 18183 h 25823"/>
                  <a:gd name="connsiteX27" fmla="*/ 0 w 20533"/>
                  <a:gd name="connsiteY27" fmla="*/ 12912 h 25823"/>
                  <a:gd name="connsiteX28" fmla="*/ 977 w 20533"/>
                  <a:gd name="connsiteY28" fmla="*/ 7759 h 25823"/>
                  <a:gd name="connsiteX29" fmla="*/ 3671 w 20533"/>
                  <a:gd name="connsiteY29" fmla="*/ 3672 h 25823"/>
                  <a:gd name="connsiteX30" fmla="*/ 7697 w 20533"/>
                  <a:gd name="connsiteY30" fmla="*/ 977 h 25823"/>
                  <a:gd name="connsiteX31" fmla="*/ 12612 w 20533"/>
                  <a:gd name="connsiteY31" fmla="*/ 0 h 25823"/>
                  <a:gd name="connsiteX32" fmla="*/ 16579 w 20533"/>
                  <a:gd name="connsiteY32" fmla="*/ 592 h 25823"/>
                  <a:gd name="connsiteX33" fmla="*/ 19983 w 20533"/>
                  <a:gd name="connsiteY33" fmla="*/ 2162 h 2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33" h="25823">
                    <a:moveTo>
                      <a:pt x="19983" y="2162"/>
                    </a:moveTo>
                    <a:cubicBezTo>
                      <a:pt x="20279" y="2340"/>
                      <a:pt x="20427" y="2606"/>
                      <a:pt x="20486" y="2902"/>
                    </a:cubicBezTo>
                    <a:cubicBezTo>
                      <a:pt x="20546" y="3198"/>
                      <a:pt x="20457" y="3495"/>
                      <a:pt x="20279" y="3791"/>
                    </a:cubicBezTo>
                    <a:cubicBezTo>
                      <a:pt x="20101" y="3998"/>
                      <a:pt x="19894" y="4116"/>
                      <a:pt x="19628" y="4146"/>
                    </a:cubicBezTo>
                    <a:cubicBezTo>
                      <a:pt x="19361" y="4176"/>
                      <a:pt x="19125" y="4116"/>
                      <a:pt x="18888" y="3998"/>
                    </a:cubicBezTo>
                    <a:cubicBezTo>
                      <a:pt x="17970" y="3406"/>
                      <a:pt x="16993" y="2932"/>
                      <a:pt x="15957" y="2606"/>
                    </a:cubicBezTo>
                    <a:cubicBezTo>
                      <a:pt x="14921" y="2280"/>
                      <a:pt x="13796" y="2103"/>
                      <a:pt x="12582" y="2103"/>
                    </a:cubicBezTo>
                    <a:cubicBezTo>
                      <a:pt x="11131" y="2103"/>
                      <a:pt x="9770" y="2369"/>
                      <a:pt x="8497" y="2873"/>
                    </a:cubicBezTo>
                    <a:cubicBezTo>
                      <a:pt x="7253" y="3376"/>
                      <a:pt x="6158" y="4116"/>
                      <a:pt x="5210" y="5094"/>
                    </a:cubicBezTo>
                    <a:cubicBezTo>
                      <a:pt x="4263" y="6071"/>
                      <a:pt x="3553" y="7196"/>
                      <a:pt x="3049" y="8529"/>
                    </a:cubicBezTo>
                    <a:cubicBezTo>
                      <a:pt x="2546" y="9862"/>
                      <a:pt x="2280" y="11313"/>
                      <a:pt x="2280" y="12882"/>
                    </a:cubicBezTo>
                    <a:cubicBezTo>
                      <a:pt x="2280" y="14511"/>
                      <a:pt x="2546" y="15992"/>
                      <a:pt x="3079" y="17324"/>
                    </a:cubicBezTo>
                    <a:cubicBezTo>
                      <a:pt x="3612" y="18657"/>
                      <a:pt x="4352" y="19812"/>
                      <a:pt x="5299" y="20759"/>
                    </a:cubicBezTo>
                    <a:cubicBezTo>
                      <a:pt x="6247" y="21707"/>
                      <a:pt x="7342" y="22447"/>
                      <a:pt x="8585" y="22951"/>
                    </a:cubicBezTo>
                    <a:cubicBezTo>
                      <a:pt x="9829" y="23454"/>
                      <a:pt x="11161" y="23691"/>
                      <a:pt x="12612" y="23691"/>
                    </a:cubicBezTo>
                    <a:cubicBezTo>
                      <a:pt x="13796" y="23691"/>
                      <a:pt x="14891" y="23514"/>
                      <a:pt x="15927" y="23188"/>
                    </a:cubicBezTo>
                    <a:cubicBezTo>
                      <a:pt x="16963" y="22862"/>
                      <a:pt x="17940" y="22388"/>
                      <a:pt x="18858" y="21826"/>
                    </a:cubicBezTo>
                    <a:cubicBezTo>
                      <a:pt x="19095" y="21677"/>
                      <a:pt x="19361" y="21618"/>
                      <a:pt x="19628" y="21677"/>
                    </a:cubicBezTo>
                    <a:cubicBezTo>
                      <a:pt x="19894" y="21707"/>
                      <a:pt x="20131" y="21855"/>
                      <a:pt x="20279" y="22092"/>
                    </a:cubicBezTo>
                    <a:cubicBezTo>
                      <a:pt x="20486" y="22359"/>
                      <a:pt x="20575" y="22625"/>
                      <a:pt x="20516" y="22951"/>
                    </a:cubicBezTo>
                    <a:cubicBezTo>
                      <a:pt x="20457" y="23247"/>
                      <a:pt x="20309" y="23484"/>
                      <a:pt x="20042" y="23662"/>
                    </a:cubicBezTo>
                    <a:cubicBezTo>
                      <a:pt x="19450" y="24047"/>
                      <a:pt x="18740" y="24402"/>
                      <a:pt x="17911" y="24728"/>
                    </a:cubicBezTo>
                    <a:cubicBezTo>
                      <a:pt x="17111" y="25053"/>
                      <a:pt x="16223" y="25320"/>
                      <a:pt x="15335" y="25527"/>
                    </a:cubicBezTo>
                    <a:cubicBezTo>
                      <a:pt x="14417" y="25735"/>
                      <a:pt x="13500" y="25823"/>
                      <a:pt x="12612" y="25823"/>
                    </a:cubicBezTo>
                    <a:cubicBezTo>
                      <a:pt x="10895" y="25823"/>
                      <a:pt x="9266" y="25527"/>
                      <a:pt x="7756" y="24905"/>
                    </a:cubicBezTo>
                    <a:cubicBezTo>
                      <a:pt x="6247" y="24284"/>
                      <a:pt x="4914" y="23395"/>
                      <a:pt x="3730" y="22270"/>
                    </a:cubicBezTo>
                    <a:cubicBezTo>
                      <a:pt x="2546" y="21144"/>
                      <a:pt x="1628" y="19782"/>
                      <a:pt x="977" y="18183"/>
                    </a:cubicBezTo>
                    <a:cubicBezTo>
                      <a:pt x="326" y="16614"/>
                      <a:pt x="0" y="14837"/>
                      <a:pt x="0" y="12912"/>
                    </a:cubicBezTo>
                    <a:cubicBezTo>
                      <a:pt x="0" y="11046"/>
                      <a:pt x="326" y="9328"/>
                      <a:pt x="977" y="7759"/>
                    </a:cubicBezTo>
                    <a:cubicBezTo>
                      <a:pt x="1628" y="6189"/>
                      <a:pt x="2516" y="4827"/>
                      <a:pt x="3671" y="3672"/>
                    </a:cubicBezTo>
                    <a:cubicBezTo>
                      <a:pt x="4826" y="2517"/>
                      <a:pt x="6158" y="1629"/>
                      <a:pt x="7697" y="977"/>
                    </a:cubicBezTo>
                    <a:cubicBezTo>
                      <a:pt x="9237" y="326"/>
                      <a:pt x="10865" y="0"/>
                      <a:pt x="12612" y="0"/>
                    </a:cubicBezTo>
                    <a:cubicBezTo>
                      <a:pt x="13973" y="0"/>
                      <a:pt x="15306" y="207"/>
                      <a:pt x="16579" y="592"/>
                    </a:cubicBezTo>
                    <a:cubicBezTo>
                      <a:pt x="17792" y="948"/>
                      <a:pt x="18947" y="1481"/>
                      <a:pt x="19983" y="2162"/>
                    </a:cubicBezTo>
                    <a:close/>
                  </a:path>
                </a:pathLst>
              </a:custGeom>
              <a:solidFill>
                <a:srgbClr val="212222"/>
              </a:solidFill>
              <a:ln w="2959" cap="flat">
                <a:noFill/>
                <a:prstDash val="solid"/>
                <a:miter/>
              </a:ln>
            </p:spPr>
            <p:txBody>
              <a:bodyPr rtlCol="0" anchor="ctr"/>
              <a:lstStyle/>
              <a:p>
                <a:endParaRPr lang="en-US" sz="2689"/>
              </a:p>
            </p:txBody>
          </p:sp>
          <p:sp>
            <p:nvSpPr>
              <p:cNvPr id="113" name="Graphic 6">
                <a:extLst>
                  <a:ext uri="{FF2B5EF4-FFF2-40B4-BE49-F238E27FC236}">
                    <a16:creationId xmlns:a16="http://schemas.microsoft.com/office/drawing/2014/main" id="{63FFAB1B-6627-CAF5-6767-EDFE5D2FACC1}"/>
                  </a:ext>
                </a:extLst>
              </p:cNvPr>
              <p:cNvSpPr/>
              <p:nvPr/>
            </p:nvSpPr>
            <p:spPr>
              <a:xfrm>
                <a:off x="1076229" y="3178289"/>
                <a:ext cx="21120" cy="25320"/>
              </a:xfrm>
              <a:custGeom>
                <a:avLst/>
                <a:gdLst>
                  <a:gd name="connsiteX0" fmla="*/ 10759 w 21120"/>
                  <a:gd name="connsiteY0" fmla="*/ 2873 h 25320"/>
                  <a:gd name="connsiteX1" fmla="*/ 2025 w 21120"/>
                  <a:gd name="connsiteY1" fmla="*/ 24580 h 25320"/>
                  <a:gd name="connsiteX2" fmla="*/ 1640 w 21120"/>
                  <a:gd name="connsiteY2" fmla="*/ 25113 h 25320"/>
                  <a:gd name="connsiteX3" fmla="*/ 1078 w 21120"/>
                  <a:gd name="connsiteY3" fmla="*/ 25290 h 25320"/>
                  <a:gd name="connsiteX4" fmla="*/ 308 w 21120"/>
                  <a:gd name="connsiteY4" fmla="*/ 25024 h 25320"/>
                  <a:gd name="connsiteX5" fmla="*/ 12 w 21120"/>
                  <a:gd name="connsiteY5" fmla="*/ 24372 h 25320"/>
                  <a:gd name="connsiteX6" fmla="*/ 42 w 21120"/>
                  <a:gd name="connsiteY6" fmla="*/ 23928 h 25320"/>
                  <a:gd name="connsiteX7" fmla="*/ 9515 w 21120"/>
                  <a:gd name="connsiteY7" fmla="*/ 711 h 25320"/>
                  <a:gd name="connsiteX8" fmla="*/ 9959 w 21120"/>
                  <a:gd name="connsiteY8" fmla="*/ 148 h 25320"/>
                  <a:gd name="connsiteX9" fmla="*/ 10581 w 21120"/>
                  <a:gd name="connsiteY9" fmla="*/ 0 h 25320"/>
                  <a:gd name="connsiteX10" fmla="*/ 11203 w 21120"/>
                  <a:gd name="connsiteY10" fmla="*/ 207 h 25320"/>
                  <a:gd name="connsiteX11" fmla="*/ 11617 w 21120"/>
                  <a:gd name="connsiteY11" fmla="*/ 740 h 25320"/>
                  <a:gd name="connsiteX12" fmla="*/ 21061 w 21120"/>
                  <a:gd name="connsiteY12" fmla="*/ 23869 h 25320"/>
                  <a:gd name="connsiteX13" fmla="*/ 21120 w 21120"/>
                  <a:gd name="connsiteY13" fmla="*/ 24284 h 25320"/>
                  <a:gd name="connsiteX14" fmla="*/ 20795 w 21120"/>
                  <a:gd name="connsiteY14" fmla="*/ 25053 h 25320"/>
                  <a:gd name="connsiteX15" fmla="*/ 20054 w 21120"/>
                  <a:gd name="connsiteY15" fmla="*/ 25320 h 25320"/>
                  <a:gd name="connsiteX16" fmla="*/ 19433 w 21120"/>
                  <a:gd name="connsiteY16" fmla="*/ 25113 h 25320"/>
                  <a:gd name="connsiteX17" fmla="*/ 19018 w 21120"/>
                  <a:gd name="connsiteY17" fmla="*/ 24580 h 25320"/>
                  <a:gd name="connsiteX18" fmla="*/ 10078 w 21120"/>
                  <a:gd name="connsiteY18" fmla="*/ 2725 h 25320"/>
                  <a:gd name="connsiteX19" fmla="*/ 10759 w 21120"/>
                  <a:gd name="connsiteY19" fmla="*/ 2873 h 25320"/>
                  <a:gd name="connsiteX20" fmla="*/ 4127 w 21120"/>
                  <a:gd name="connsiteY20" fmla="*/ 18005 h 25320"/>
                  <a:gd name="connsiteX21" fmla="*/ 5015 w 21120"/>
                  <a:gd name="connsiteY21" fmla="*/ 15873 h 25320"/>
                  <a:gd name="connsiteX22" fmla="*/ 16147 w 21120"/>
                  <a:gd name="connsiteY22" fmla="*/ 15873 h 25320"/>
                  <a:gd name="connsiteX23" fmla="*/ 16591 w 21120"/>
                  <a:gd name="connsiteY23" fmla="*/ 18005 h 25320"/>
                  <a:gd name="connsiteX24" fmla="*/ 4127 w 21120"/>
                  <a:gd name="connsiteY24" fmla="*/ 18005 h 2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120" h="25320">
                    <a:moveTo>
                      <a:pt x="10759" y="2873"/>
                    </a:moveTo>
                    <a:lnTo>
                      <a:pt x="2025" y="24580"/>
                    </a:lnTo>
                    <a:cubicBezTo>
                      <a:pt x="1937" y="24817"/>
                      <a:pt x="1789" y="24994"/>
                      <a:pt x="1640" y="25113"/>
                    </a:cubicBezTo>
                    <a:cubicBezTo>
                      <a:pt x="1463" y="25231"/>
                      <a:pt x="1285" y="25290"/>
                      <a:pt x="1078" y="25290"/>
                    </a:cubicBezTo>
                    <a:cubicBezTo>
                      <a:pt x="752" y="25290"/>
                      <a:pt x="486" y="25202"/>
                      <a:pt x="308" y="25024"/>
                    </a:cubicBezTo>
                    <a:cubicBezTo>
                      <a:pt x="131" y="24846"/>
                      <a:pt x="42" y="24609"/>
                      <a:pt x="12" y="24372"/>
                    </a:cubicBezTo>
                    <a:cubicBezTo>
                      <a:pt x="-17" y="24254"/>
                      <a:pt x="12" y="24106"/>
                      <a:pt x="42" y="23928"/>
                    </a:cubicBezTo>
                    <a:lnTo>
                      <a:pt x="9515" y="711"/>
                    </a:lnTo>
                    <a:cubicBezTo>
                      <a:pt x="9634" y="444"/>
                      <a:pt x="9782" y="267"/>
                      <a:pt x="9959" y="148"/>
                    </a:cubicBezTo>
                    <a:cubicBezTo>
                      <a:pt x="10137" y="30"/>
                      <a:pt x="10344" y="0"/>
                      <a:pt x="10581" y="0"/>
                    </a:cubicBezTo>
                    <a:cubicBezTo>
                      <a:pt x="10818" y="0"/>
                      <a:pt x="11025" y="59"/>
                      <a:pt x="11203" y="207"/>
                    </a:cubicBezTo>
                    <a:cubicBezTo>
                      <a:pt x="11380" y="355"/>
                      <a:pt x="11528" y="504"/>
                      <a:pt x="11617" y="740"/>
                    </a:cubicBezTo>
                    <a:lnTo>
                      <a:pt x="21061" y="23869"/>
                    </a:lnTo>
                    <a:cubicBezTo>
                      <a:pt x="21120" y="24017"/>
                      <a:pt x="21120" y="24165"/>
                      <a:pt x="21120" y="24284"/>
                    </a:cubicBezTo>
                    <a:cubicBezTo>
                      <a:pt x="21120" y="24609"/>
                      <a:pt x="21002" y="24876"/>
                      <a:pt x="20795" y="25053"/>
                    </a:cubicBezTo>
                    <a:cubicBezTo>
                      <a:pt x="20587" y="25231"/>
                      <a:pt x="20321" y="25320"/>
                      <a:pt x="20054" y="25320"/>
                    </a:cubicBezTo>
                    <a:cubicBezTo>
                      <a:pt x="19818" y="25320"/>
                      <a:pt x="19610" y="25261"/>
                      <a:pt x="19433" y="25113"/>
                    </a:cubicBezTo>
                    <a:cubicBezTo>
                      <a:pt x="19255" y="24994"/>
                      <a:pt x="19107" y="24817"/>
                      <a:pt x="19018" y="24580"/>
                    </a:cubicBezTo>
                    <a:lnTo>
                      <a:pt x="10078" y="2725"/>
                    </a:lnTo>
                    <a:lnTo>
                      <a:pt x="10759" y="2873"/>
                    </a:lnTo>
                    <a:close/>
                    <a:moveTo>
                      <a:pt x="4127" y="18005"/>
                    </a:moveTo>
                    <a:lnTo>
                      <a:pt x="5015" y="15873"/>
                    </a:lnTo>
                    <a:lnTo>
                      <a:pt x="16147" y="15873"/>
                    </a:lnTo>
                    <a:lnTo>
                      <a:pt x="16591" y="18005"/>
                    </a:lnTo>
                    <a:lnTo>
                      <a:pt x="4127" y="18005"/>
                    </a:lnTo>
                    <a:close/>
                  </a:path>
                </a:pathLst>
              </a:custGeom>
              <a:solidFill>
                <a:srgbClr val="212222"/>
              </a:solidFill>
              <a:ln w="2959" cap="flat">
                <a:noFill/>
                <a:prstDash val="solid"/>
                <a:miter/>
              </a:ln>
            </p:spPr>
            <p:txBody>
              <a:bodyPr rtlCol="0" anchor="ctr"/>
              <a:lstStyle/>
              <a:p>
                <a:endParaRPr lang="en-US" sz="2689"/>
              </a:p>
            </p:txBody>
          </p:sp>
          <p:sp>
            <p:nvSpPr>
              <p:cNvPr id="114" name="Graphic 6">
                <a:extLst>
                  <a:ext uri="{FF2B5EF4-FFF2-40B4-BE49-F238E27FC236}">
                    <a16:creationId xmlns:a16="http://schemas.microsoft.com/office/drawing/2014/main" id="{8C111A18-7C01-0AF6-913A-01A662F10DEB}"/>
                  </a:ext>
                </a:extLst>
              </p:cNvPr>
              <p:cNvSpPr/>
              <p:nvPr/>
            </p:nvSpPr>
            <p:spPr>
              <a:xfrm>
                <a:off x="1101850" y="3178348"/>
                <a:ext cx="15216" cy="25201"/>
              </a:xfrm>
              <a:custGeom>
                <a:avLst/>
                <a:gdLst>
                  <a:gd name="connsiteX0" fmla="*/ 1095 w 15216"/>
                  <a:gd name="connsiteY0" fmla="*/ 25202 h 25201"/>
                  <a:gd name="connsiteX1" fmla="*/ 296 w 15216"/>
                  <a:gd name="connsiteY1" fmla="*/ 24876 h 25201"/>
                  <a:gd name="connsiteX2" fmla="*/ 0 w 15216"/>
                  <a:gd name="connsiteY2" fmla="*/ 24106 h 25201"/>
                  <a:gd name="connsiteX3" fmla="*/ 0 w 15216"/>
                  <a:gd name="connsiteY3" fmla="*/ 1096 h 25201"/>
                  <a:gd name="connsiteX4" fmla="*/ 326 w 15216"/>
                  <a:gd name="connsiteY4" fmla="*/ 326 h 25201"/>
                  <a:gd name="connsiteX5" fmla="*/ 1066 w 15216"/>
                  <a:gd name="connsiteY5" fmla="*/ 0 h 25201"/>
                  <a:gd name="connsiteX6" fmla="*/ 14151 w 15216"/>
                  <a:gd name="connsiteY6" fmla="*/ 0 h 25201"/>
                  <a:gd name="connsiteX7" fmla="*/ 14921 w 15216"/>
                  <a:gd name="connsiteY7" fmla="*/ 296 h 25201"/>
                  <a:gd name="connsiteX8" fmla="*/ 15217 w 15216"/>
                  <a:gd name="connsiteY8" fmla="*/ 1066 h 25201"/>
                  <a:gd name="connsiteX9" fmla="*/ 14921 w 15216"/>
                  <a:gd name="connsiteY9" fmla="*/ 1806 h 25201"/>
                  <a:gd name="connsiteX10" fmla="*/ 14151 w 15216"/>
                  <a:gd name="connsiteY10" fmla="*/ 2103 h 25201"/>
                  <a:gd name="connsiteX11" fmla="*/ 2043 w 15216"/>
                  <a:gd name="connsiteY11" fmla="*/ 2103 h 25201"/>
                  <a:gd name="connsiteX12" fmla="*/ 2191 w 15216"/>
                  <a:gd name="connsiteY12" fmla="*/ 1895 h 25201"/>
                  <a:gd name="connsiteX13" fmla="*/ 2191 w 15216"/>
                  <a:gd name="connsiteY13" fmla="*/ 11461 h 25201"/>
                  <a:gd name="connsiteX14" fmla="*/ 2013 w 15216"/>
                  <a:gd name="connsiteY14" fmla="*/ 11135 h 25201"/>
                  <a:gd name="connsiteX15" fmla="*/ 12552 w 15216"/>
                  <a:gd name="connsiteY15" fmla="*/ 11135 h 25201"/>
                  <a:gd name="connsiteX16" fmla="*/ 13322 w 15216"/>
                  <a:gd name="connsiteY16" fmla="*/ 11431 h 25201"/>
                  <a:gd name="connsiteX17" fmla="*/ 13618 w 15216"/>
                  <a:gd name="connsiteY17" fmla="*/ 12171 h 25201"/>
                  <a:gd name="connsiteX18" fmla="*/ 13322 w 15216"/>
                  <a:gd name="connsiteY18" fmla="*/ 12912 h 25201"/>
                  <a:gd name="connsiteX19" fmla="*/ 12552 w 15216"/>
                  <a:gd name="connsiteY19" fmla="*/ 13208 h 25201"/>
                  <a:gd name="connsiteX20" fmla="*/ 1954 w 15216"/>
                  <a:gd name="connsiteY20" fmla="*/ 13208 h 25201"/>
                  <a:gd name="connsiteX21" fmla="*/ 2191 w 15216"/>
                  <a:gd name="connsiteY21" fmla="*/ 12912 h 25201"/>
                  <a:gd name="connsiteX22" fmla="*/ 2191 w 15216"/>
                  <a:gd name="connsiteY22" fmla="*/ 24047 h 25201"/>
                  <a:gd name="connsiteX23" fmla="*/ 1895 w 15216"/>
                  <a:gd name="connsiteY23" fmla="*/ 24817 h 25201"/>
                  <a:gd name="connsiteX24" fmla="*/ 1095 w 15216"/>
                  <a:gd name="connsiteY24" fmla="*/ 25202 h 2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216" h="25201">
                    <a:moveTo>
                      <a:pt x="1095" y="25202"/>
                    </a:moveTo>
                    <a:cubicBezTo>
                      <a:pt x="770" y="25202"/>
                      <a:pt x="474" y="25083"/>
                      <a:pt x="296" y="24876"/>
                    </a:cubicBezTo>
                    <a:cubicBezTo>
                      <a:pt x="89" y="24668"/>
                      <a:pt x="0" y="24402"/>
                      <a:pt x="0" y="24106"/>
                    </a:cubicBezTo>
                    <a:lnTo>
                      <a:pt x="0" y="1096"/>
                    </a:lnTo>
                    <a:cubicBezTo>
                      <a:pt x="0" y="800"/>
                      <a:pt x="118" y="563"/>
                      <a:pt x="326" y="326"/>
                    </a:cubicBezTo>
                    <a:cubicBezTo>
                      <a:pt x="533" y="118"/>
                      <a:pt x="799" y="0"/>
                      <a:pt x="1066" y="0"/>
                    </a:cubicBezTo>
                    <a:lnTo>
                      <a:pt x="14151" y="0"/>
                    </a:lnTo>
                    <a:cubicBezTo>
                      <a:pt x="14447" y="0"/>
                      <a:pt x="14713" y="89"/>
                      <a:pt x="14921" y="296"/>
                    </a:cubicBezTo>
                    <a:cubicBezTo>
                      <a:pt x="15128" y="503"/>
                      <a:pt x="15217" y="770"/>
                      <a:pt x="15217" y="1066"/>
                    </a:cubicBezTo>
                    <a:cubicBezTo>
                      <a:pt x="15217" y="1362"/>
                      <a:pt x="15128" y="1599"/>
                      <a:pt x="14921" y="1806"/>
                    </a:cubicBezTo>
                    <a:cubicBezTo>
                      <a:pt x="14713" y="2014"/>
                      <a:pt x="14447" y="2103"/>
                      <a:pt x="14151" y="2103"/>
                    </a:cubicBezTo>
                    <a:lnTo>
                      <a:pt x="2043" y="2103"/>
                    </a:lnTo>
                    <a:lnTo>
                      <a:pt x="2191" y="1895"/>
                    </a:lnTo>
                    <a:lnTo>
                      <a:pt x="2191" y="11461"/>
                    </a:lnTo>
                    <a:lnTo>
                      <a:pt x="2013" y="11135"/>
                    </a:lnTo>
                    <a:lnTo>
                      <a:pt x="12552" y="11135"/>
                    </a:lnTo>
                    <a:cubicBezTo>
                      <a:pt x="12848" y="11135"/>
                      <a:pt x="13115" y="11253"/>
                      <a:pt x="13322" y="11431"/>
                    </a:cubicBezTo>
                    <a:cubicBezTo>
                      <a:pt x="13529" y="11638"/>
                      <a:pt x="13618" y="11875"/>
                      <a:pt x="13618" y="12171"/>
                    </a:cubicBezTo>
                    <a:cubicBezTo>
                      <a:pt x="13618" y="12468"/>
                      <a:pt x="13529" y="12734"/>
                      <a:pt x="13322" y="12912"/>
                    </a:cubicBezTo>
                    <a:cubicBezTo>
                      <a:pt x="13115" y="13089"/>
                      <a:pt x="12848" y="13208"/>
                      <a:pt x="12552" y="13208"/>
                    </a:cubicBezTo>
                    <a:lnTo>
                      <a:pt x="1954" y="13208"/>
                    </a:lnTo>
                    <a:lnTo>
                      <a:pt x="2191" y="12912"/>
                    </a:lnTo>
                    <a:lnTo>
                      <a:pt x="2191" y="24047"/>
                    </a:lnTo>
                    <a:cubicBezTo>
                      <a:pt x="2191" y="24343"/>
                      <a:pt x="2102" y="24580"/>
                      <a:pt x="1895" y="24817"/>
                    </a:cubicBezTo>
                    <a:cubicBezTo>
                      <a:pt x="1658" y="25083"/>
                      <a:pt x="1421" y="25202"/>
                      <a:pt x="1095" y="25202"/>
                    </a:cubicBezTo>
                    <a:close/>
                  </a:path>
                </a:pathLst>
              </a:custGeom>
              <a:solidFill>
                <a:srgbClr val="212222"/>
              </a:solidFill>
              <a:ln w="2959" cap="flat">
                <a:noFill/>
                <a:prstDash val="solid"/>
                <a:miter/>
              </a:ln>
            </p:spPr>
            <p:txBody>
              <a:bodyPr rtlCol="0" anchor="ctr"/>
              <a:lstStyle/>
              <a:p>
                <a:endParaRPr lang="en-US" sz="2689"/>
              </a:p>
            </p:txBody>
          </p:sp>
          <p:sp>
            <p:nvSpPr>
              <p:cNvPr id="115" name="Graphic 6">
                <a:extLst>
                  <a:ext uri="{FF2B5EF4-FFF2-40B4-BE49-F238E27FC236}">
                    <a16:creationId xmlns:a16="http://schemas.microsoft.com/office/drawing/2014/main" id="{19E0B8D3-EC0E-2461-C571-8A733765AC51}"/>
                  </a:ext>
                </a:extLst>
              </p:cNvPr>
              <p:cNvSpPr/>
              <p:nvPr/>
            </p:nvSpPr>
            <p:spPr>
              <a:xfrm>
                <a:off x="1122129" y="3172544"/>
                <a:ext cx="15364" cy="30976"/>
              </a:xfrm>
              <a:custGeom>
                <a:avLst/>
                <a:gdLst>
                  <a:gd name="connsiteX0" fmla="*/ 1125 w 15364"/>
                  <a:gd name="connsiteY0" fmla="*/ 5834 h 30976"/>
                  <a:gd name="connsiteX1" fmla="*/ 14299 w 15364"/>
                  <a:gd name="connsiteY1" fmla="*/ 5834 h 30976"/>
                  <a:gd name="connsiteX2" fmla="*/ 15039 w 15364"/>
                  <a:gd name="connsiteY2" fmla="*/ 6130 h 30976"/>
                  <a:gd name="connsiteX3" fmla="*/ 15365 w 15364"/>
                  <a:gd name="connsiteY3" fmla="*/ 6900 h 30976"/>
                  <a:gd name="connsiteX4" fmla="*/ 15039 w 15364"/>
                  <a:gd name="connsiteY4" fmla="*/ 7640 h 30976"/>
                  <a:gd name="connsiteX5" fmla="*/ 14299 w 15364"/>
                  <a:gd name="connsiteY5" fmla="*/ 7937 h 30976"/>
                  <a:gd name="connsiteX6" fmla="*/ 1924 w 15364"/>
                  <a:gd name="connsiteY6" fmla="*/ 7937 h 30976"/>
                  <a:gd name="connsiteX7" fmla="*/ 2280 w 15364"/>
                  <a:gd name="connsiteY7" fmla="*/ 7315 h 30976"/>
                  <a:gd name="connsiteX8" fmla="*/ 2280 w 15364"/>
                  <a:gd name="connsiteY8" fmla="*/ 17413 h 30976"/>
                  <a:gd name="connsiteX9" fmla="*/ 1895 w 15364"/>
                  <a:gd name="connsiteY9" fmla="*/ 16939 h 30976"/>
                  <a:gd name="connsiteX10" fmla="*/ 12671 w 15364"/>
                  <a:gd name="connsiteY10" fmla="*/ 16939 h 30976"/>
                  <a:gd name="connsiteX11" fmla="*/ 13411 w 15364"/>
                  <a:gd name="connsiteY11" fmla="*/ 17265 h 30976"/>
                  <a:gd name="connsiteX12" fmla="*/ 13736 w 15364"/>
                  <a:gd name="connsiteY12" fmla="*/ 18005 h 30976"/>
                  <a:gd name="connsiteX13" fmla="*/ 13411 w 15364"/>
                  <a:gd name="connsiteY13" fmla="*/ 18746 h 30976"/>
                  <a:gd name="connsiteX14" fmla="*/ 12671 w 15364"/>
                  <a:gd name="connsiteY14" fmla="*/ 19042 h 30976"/>
                  <a:gd name="connsiteX15" fmla="*/ 1954 w 15364"/>
                  <a:gd name="connsiteY15" fmla="*/ 19042 h 30976"/>
                  <a:gd name="connsiteX16" fmla="*/ 2280 w 15364"/>
                  <a:gd name="connsiteY16" fmla="*/ 18686 h 30976"/>
                  <a:gd name="connsiteX17" fmla="*/ 2280 w 15364"/>
                  <a:gd name="connsiteY17" fmla="*/ 29051 h 30976"/>
                  <a:gd name="connsiteX18" fmla="*/ 2102 w 15364"/>
                  <a:gd name="connsiteY18" fmla="*/ 28844 h 30976"/>
                  <a:gd name="connsiteX19" fmla="*/ 14269 w 15364"/>
                  <a:gd name="connsiteY19" fmla="*/ 28844 h 30976"/>
                  <a:gd name="connsiteX20" fmla="*/ 15009 w 15364"/>
                  <a:gd name="connsiteY20" fmla="*/ 29170 h 30976"/>
                  <a:gd name="connsiteX21" fmla="*/ 15335 w 15364"/>
                  <a:gd name="connsiteY21" fmla="*/ 29910 h 30976"/>
                  <a:gd name="connsiteX22" fmla="*/ 15009 w 15364"/>
                  <a:gd name="connsiteY22" fmla="*/ 30680 h 30976"/>
                  <a:gd name="connsiteX23" fmla="*/ 14269 w 15364"/>
                  <a:gd name="connsiteY23" fmla="*/ 30976 h 30976"/>
                  <a:gd name="connsiteX24" fmla="*/ 1095 w 15364"/>
                  <a:gd name="connsiteY24" fmla="*/ 30976 h 30976"/>
                  <a:gd name="connsiteX25" fmla="*/ 326 w 15364"/>
                  <a:gd name="connsiteY25" fmla="*/ 30651 h 30976"/>
                  <a:gd name="connsiteX26" fmla="*/ 0 w 15364"/>
                  <a:gd name="connsiteY26" fmla="*/ 29881 h 30976"/>
                  <a:gd name="connsiteX27" fmla="*/ 0 w 15364"/>
                  <a:gd name="connsiteY27" fmla="*/ 6870 h 30976"/>
                  <a:gd name="connsiteX28" fmla="*/ 326 w 15364"/>
                  <a:gd name="connsiteY28" fmla="*/ 6100 h 30976"/>
                  <a:gd name="connsiteX29" fmla="*/ 1125 w 15364"/>
                  <a:gd name="connsiteY29" fmla="*/ 5834 h 30976"/>
                  <a:gd name="connsiteX30" fmla="*/ 8200 w 15364"/>
                  <a:gd name="connsiteY30" fmla="*/ 4176 h 30976"/>
                  <a:gd name="connsiteX31" fmla="*/ 7668 w 15364"/>
                  <a:gd name="connsiteY31" fmla="*/ 3968 h 30976"/>
                  <a:gd name="connsiteX32" fmla="*/ 7519 w 15364"/>
                  <a:gd name="connsiteY32" fmla="*/ 3524 h 30976"/>
                  <a:gd name="connsiteX33" fmla="*/ 7608 w 15364"/>
                  <a:gd name="connsiteY33" fmla="*/ 3169 h 30976"/>
                  <a:gd name="connsiteX34" fmla="*/ 7875 w 15364"/>
                  <a:gd name="connsiteY34" fmla="*/ 2873 h 30976"/>
                  <a:gd name="connsiteX35" fmla="*/ 11072 w 15364"/>
                  <a:gd name="connsiteY35" fmla="*/ 385 h 30976"/>
                  <a:gd name="connsiteX36" fmla="*/ 11546 w 15364"/>
                  <a:gd name="connsiteY36" fmla="*/ 119 h 30976"/>
                  <a:gd name="connsiteX37" fmla="*/ 12108 w 15364"/>
                  <a:gd name="connsiteY37" fmla="*/ 0 h 30976"/>
                  <a:gd name="connsiteX38" fmla="*/ 12878 w 15364"/>
                  <a:gd name="connsiteY38" fmla="*/ 296 h 30976"/>
                  <a:gd name="connsiteX39" fmla="*/ 13174 w 15364"/>
                  <a:gd name="connsiteY39" fmla="*/ 1066 h 30976"/>
                  <a:gd name="connsiteX40" fmla="*/ 12996 w 15364"/>
                  <a:gd name="connsiteY40" fmla="*/ 1718 h 30976"/>
                  <a:gd name="connsiteX41" fmla="*/ 12493 w 15364"/>
                  <a:gd name="connsiteY41" fmla="*/ 2192 h 30976"/>
                  <a:gd name="connsiteX42" fmla="*/ 8970 w 15364"/>
                  <a:gd name="connsiteY42" fmla="*/ 3939 h 30976"/>
                  <a:gd name="connsiteX43" fmla="*/ 8585 w 15364"/>
                  <a:gd name="connsiteY43" fmla="*/ 4087 h 30976"/>
                  <a:gd name="connsiteX44" fmla="*/ 8200 w 15364"/>
                  <a:gd name="connsiteY44" fmla="*/ 4176 h 3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364" h="30976">
                    <a:moveTo>
                      <a:pt x="1125" y="5834"/>
                    </a:moveTo>
                    <a:lnTo>
                      <a:pt x="14299" y="5834"/>
                    </a:lnTo>
                    <a:cubicBezTo>
                      <a:pt x="14595" y="5834"/>
                      <a:pt x="14832" y="5923"/>
                      <a:pt x="15039" y="6130"/>
                    </a:cubicBezTo>
                    <a:cubicBezTo>
                      <a:pt x="15246" y="6337"/>
                      <a:pt x="15365" y="6604"/>
                      <a:pt x="15365" y="6900"/>
                    </a:cubicBezTo>
                    <a:cubicBezTo>
                      <a:pt x="15365" y="7196"/>
                      <a:pt x="15246" y="7463"/>
                      <a:pt x="15039" y="7640"/>
                    </a:cubicBezTo>
                    <a:cubicBezTo>
                      <a:pt x="14832" y="7848"/>
                      <a:pt x="14565" y="7937"/>
                      <a:pt x="14299" y="7937"/>
                    </a:cubicBezTo>
                    <a:lnTo>
                      <a:pt x="1924" y="7937"/>
                    </a:lnTo>
                    <a:lnTo>
                      <a:pt x="2280" y="7315"/>
                    </a:lnTo>
                    <a:lnTo>
                      <a:pt x="2280" y="17413"/>
                    </a:lnTo>
                    <a:lnTo>
                      <a:pt x="1895" y="16939"/>
                    </a:lnTo>
                    <a:lnTo>
                      <a:pt x="12671" y="16939"/>
                    </a:lnTo>
                    <a:cubicBezTo>
                      <a:pt x="12967" y="16939"/>
                      <a:pt x="13204" y="17058"/>
                      <a:pt x="13411" y="17265"/>
                    </a:cubicBezTo>
                    <a:cubicBezTo>
                      <a:pt x="13618" y="17472"/>
                      <a:pt x="13736" y="17739"/>
                      <a:pt x="13736" y="18005"/>
                    </a:cubicBezTo>
                    <a:cubicBezTo>
                      <a:pt x="13736" y="18331"/>
                      <a:pt x="13618" y="18568"/>
                      <a:pt x="13411" y="18746"/>
                    </a:cubicBezTo>
                    <a:cubicBezTo>
                      <a:pt x="13204" y="18953"/>
                      <a:pt x="12937" y="19042"/>
                      <a:pt x="12671" y="19042"/>
                    </a:cubicBezTo>
                    <a:lnTo>
                      <a:pt x="1954" y="19042"/>
                    </a:lnTo>
                    <a:lnTo>
                      <a:pt x="2280" y="18686"/>
                    </a:lnTo>
                    <a:lnTo>
                      <a:pt x="2280" y="29051"/>
                    </a:lnTo>
                    <a:lnTo>
                      <a:pt x="2102" y="28844"/>
                    </a:lnTo>
                    <a:lnTo>
                      <a:pt x="14269" y="28844"/>
                    </a:lnTo>
                    <a:cubicBezTo>
                      <a:pt x="14565" y="28844"/>
                      <a:pt x="14802" y="28963"/>
                      <a:pt x="15009" y="29170"/>
                    </a:cubicBezTo>
                    <a:cubicBezTo>
                      <a:pt x="15217" y="29377"/>
                      <a:pt x="15335" y="29644"/>
                      <a:pt x="15335" y="29910"/>
                    </a:cubicBezTo>
                    <a:cubicBezTo>
                      <a:pt x="15335" y="30206"/>
                      <a:pt x="15217" y="30473"/>
                      <a:pt x="15009" y="30680"/>
                    </a:cubicBezTo>
                    <a:cubicBezTo>
                      <a:pt x="14802" y="30858"/>
                      <a:pt x="14536" y="30976"/>
                      <a:pt x="14269" y="30976"/>
                    </a:cubicBezTo>
                    <a:lnTo>
                      <a:pt x="1095" y="30976"/>
                    </a:lnTo>
                    <a:cubicBezTo>
                      <a:pt x="799" y="30976"/>
                      <a:pt x="562" y="30858"/>
                      <a:pt x="326" y="30651"/>
                    </a:cubicBezTo>
                    <a:cubicBezTo>
                      <a:pt x="118" y="30443"/>
                      <a:pt x="0" y="30177"/>
                      <a:pt x="0" y="29881"/>
                    </a:cubicBezTo>
                    <a:lnTo>
                      <a:pt x="0" y="6870"/>
                    </a:lnTo>
                    <a:cubicBezTo>
                      <a:pt x="0" y="6574"/>
                      <a:pt x="118" y="6337"/>
                      <a:pt x="326" y="6100"/>
                    </a:cubicBezTo>
                    <a:cubicBezTo>
                      <a:pt x="592" y="5952"/>
                      <a:pt x="829" y="5834"/>
                      <a:pt x="1125" y="5834"/>
                    </a:cubicBezTo>
                    <a:close/>
                    <a:moveTo>
                      <a:pt x="8200" y="4176"/>
                    </a:moveTo>
                    <a:cubicBezTo>
                      <a:pt x="7964" y="4176"/>
                      <a:pt x="7786" y="4116"/>
                      <a:pt x="7668" y="3968"/>
                    </a:cubicBezTo>
                    <a:cubicBezTo>
                      <a:pt x="7549" y="3850"/>
                      <a:pt x="7519" y="3672"/>
                      <a:pt x="7519" y="3524"/>
                    </a:cubicBezTo>
                    <a:cubicBezTo>
                      <a:pt x="7519" y="3406"/>
                      <a:pt x="7549" y="3287"/>
                      <a:pt x="7608" y="3169"/>
                    </a:cubicBezTo>
                    <a:cubicBezTo>
                      <a:pt x="7668" y="3050"/>
                      <a:pt x="7756" y="2961"/>
                      <a:pt x="7875" y="2873"/>
                    </a:cubicBezTo>
                    <a:lnTo>
                      <a:pt x="11072" y="385"/>
                    </a:lnTo>
                    <a:cubicBezTo>
                      <a:pt x="11220" y="296"/>
                      <a:pt x="11368" y="207"/>
                      <a:pt x="11546" y="119"/>
                    </a:cubicBezTo>
                    <a:cubicBezTo>
                      <a:pt x="11723" y="30"/>
                      <a:pt x="11901" y="0"/>
                      <a:pt x="12108" y="0"/>
                    </a:cubicBezTo>
                    <a:cubicBezTo>
                      <a:pt x="12404" y="0"/>
                      <a:pt x="12671" y="89"/>
                      <a:pt x="12878" y="296"/>
                    </a:cubicBezTo>
                    <a:cubicBezTo>
                      <a:pt x="13085" y="504"/>
                      <a:pt x="13174" y="770"/>
                      <a:pt x="13174" y="1066"/>
                    </a:cubicBezTo>
                    <a:cubicBezTo>
                      <a:pt x="13174" y="1303"/>
                      <a:pt x="13115" y="1510"/>
                      <a:pt x="12996" y="1718"/>
                    </a:cubicBezTo>
                    <a:cubicBezTo>
                      <a:pt x="12878" y="1925"/>
                      <a:pt x="12700" y="2073"/>
                      <a:pt x="12493" y="2192"/>
                    </a:cubicBezTo>
                    <a:lnTo>
                      <a:pt x="8970" y="3939"/>
                    </a:lnTo>
                    <a:cubicBezTo>
                      <a:pt x="8852" y="3998"/>
                      <a:pt x="8733" y="4028"/>
                      <a:pt x="8585" y="4087"/>
                    </a:cubicBezTo>
                    <a:cubicBezTo>
                      <a:pt x="8496" y="4176"/>
                      <a:pt x="8348" y="4176"/>
                      <a:pt x="8200" y="4176"/>
                    </a:cubicBezTo>
                    <a:close/>
                  </a:path>
                </a:pathLst>
              </a:custGeom>
              <a:solidFill>
                <a:srgbClr val="212222"/>
              </a:solidFill>
              <a:ln w="2959" cap="flat">
                <a:noFill/>
                <a:prstDash val="solid"/>
                <a:miter/>
              </a:ln>
            </p:spPr>
            <p:txBody>
              <a:bodyPr rtlCol="0" anchor="ctr"/>
              <a:lstStyle/>
              <a:p>
                <a:endParaRPr lang="en-US" sz="2689"/>
              </a:p>
            </p:txBody>
          </p:sp>
          <p:sp>
            <p:nvSpPr>
              <p:cNvPr id="116" name="Graphic 6">
                <a:extLst>
                  <a:ext uri="{FF2B5EF4-FFF2-40B4-BE49-F238E27FC236}">
                    <a16:creationId xmlns:a16="http://schemas.microsoft.com/office/drawing/2014/main" id="{B78E6B3C-0C3B-C0F7-FB9B-9F81C0F8374A}"/>
                  </a:ext>
                </a:extLst>
              </p:cNvPr>
              <p:cNvSpPr/>
              <p:nvPr/>
            </p:nvSpPr>
            <p:spPr>
              <a:xfrm>
                <a:off x="1140513" y="3178081"/>
                <a:ext cx="17170" cy="25825"/>
              </a:xfrm>
              <a:custGeom>
                <a:avLst/>
                <a:gdLst>
                  <a:gd name="connsiteX0" fmla="*/ 9000 w 17170"/>
                  <a:gd name="connsiteY0" fmla="*/ 25823 h 25825"/>
                  <a:gd name="connsiteX1" fmla="*/ 4263 w 17170"/>
                  <a:gd name="connsiteY1" fmla="*/ 24965 h 25825"/>
                  <a:gd name="connsiteX2" fmla="*/ 415 w 17170"/>
                  <a:gd name="connsiteY2" fmla="*/ 22270 h 25825"/>
                  <a:gd name="connsiteX3" fmla="*/ 118 w 17170"/>
                  <a:gd name="connsiteY3" fmla="*/ 21914 h 25825"/>
                  <a:gd name="connsiteX4" fmla="*/ 0 w 17170"/>
                  <a:gd name="connsiteY4" fmla="*/ 21411 h 25825"/>
                  <a:gd name="connsiteX5" fmla="*/ 355 w 17170"/>
                  <a:gd name="connsiteY5" fmla="*/ 20611 h 25825"/>
                  <a:gd name="connsiteX6" fmla="*/ 1125 w 17170"/>
                  <a:gd name="connsiteY6" fmla="*/ 20256 h 25825"/>
                  <a:gd name="connsiteX7" fmla="*/ 1924 w 17170"/>
                  <a:gd name="connsiteY7" fmla="*/ 20611 h 25825"/>
                  <a:gd name="connsiteX8" fmla="*/ 5122 w 17170"/>
                  <a:gd name="connsiteY8" fmla="*/ 22921 h 25825"/>
                  <a:gd name="connsiteX9" fmla="*/ 8941 w 17170"/>
                  <a:gd name="connsiteY9" fmla="*/ 23721 h 25825"/>
                  <a:gd name="connsiteX10" fmla="*/ 12019 w 17170"/>
                  <a:gd name="connsiteY10" fmla="*/ 23188 h 25825"/>
                  <a:gd name="connsiteX11" fmla="*/ 14151 w 17170"/>
                  <a:gd name="connsiteY11" fmla="*/ 21648 h 25825"/>
                  <a:gd name="connsiteX12" fmla="*/ 14950 w 17170"/>
                  <a:gd name="connsiteY12" fmla="*/ 19308 h 25825"/>
                  <a:gd name="connsiteX13" fmla="*/ 14062 w 17170"/>
                  <a:gd name="connsiteY13" fmla="*/ 16643 h 25825"/>
                  <a:gd name="connsiteX14" fmla="*/ 11694 w 17170"/>
                  <a:gd name="connsiteY14" fmla="*/ 14955 h 25825"/>
                  <a:gd name="connsiteX15" fmla="*/ 8437 w 17170"/>
                  <a:gd name="connsiteY15" fmla="*/ 13741 h 25825"/>
                  <a:gd name="connsiteX16" fmla="*/ 5625 w 17170"/>
                  <a:gd name="connsiteY16" fmla="*/ 12764 h 25825"/>
                  <a:gd name="connsiteX17" fmla="*/ 3257 w 17170"/>
                  <a:gd name="connsiteY17" fmla="*/ 11401 h 25825"/>
                  <a:gd name="connsiteX18" fmla="*/ 1628 w 17170"/>
                  <a:gd name="connsiteY18" fmla="*/ 9417 h 25825"/>
                  <a:gd name="connsiteX19" fmla="*/ 1066 w 17170"/>
                  <a:gd name="connsiteY19" fmla="*/ 6545 h 25825"/>
                  <a:gd name="connsiteX20" fmla="*/ 2072 w 17170"/>
                  <a:gd name="connsiteY20" fmla="*/ 3169 h 25825"/>
                  <a:gd name="connsiteX21" fmla="*/ 4914 w 17170"/>
                  <a:gd name="connsiteY21" fmla="*/ 859 h 25825"/>
                  <a:gd name="connsiteX22" fmla="*/ 9207 w 17170"/>
                  <a:gd name="connsiteY22" fmla="*/ 0 h 25825"/>
                  <a:gd name="connsiteX23" fmla="*/ 13292 w 17170"/>
                  <a:gd name="connsiteY23" fmla="*/ 711 h 25825"/>
                  <a:gd name="connsiteX24" fmla="*/ 16401 w 17170"/>
                  <a:gd name="connsiteY24" fmla="*/ 2843 h 25825"/>
                  <a:gd name="connsiteX25" fmla="*/ 16934 w 17170"/>
                  <a:gd name="connsiteY25" fmla="*/ 3880 h 25825"/>
                  <a:gd name="connsiteX26" fmla="*/ 16579 w 17170"/>
                  <a:gd name="connsiteY26" fmla="*/ 4590 h 25825"/>
                  <a:gd name="connsiteX27" fmla="*/ 15779 w 17170"/>
                  <a:gd name="connsiteY27" fmla="*/ 4946 h 25825"/>
                  <a:gd name="connsiteX28" fmla="*/ 15157 w 17170"/>
                  <a:gd name="connsiteY28" fmla="*/ 4679 h 25825"/>
                  <a:gd name="connsiteX29" fmla="*/ 13618 w 17170"/>
                  <a:gd name="connsiteY29" fmla="*/ 3317 h 25825"/>
                  <a:gd name="connsiteX30" fmla="*/ 11546 w 17170"/>
                  <a:gd name="connsiteY30" fmla="*/ 2399 h 25825"/>
                  <a:gd name="connsiteX31" fmla="*/ 9207 w 17170"/>
                  <a:gd name="connsiteY31" fmla="*/ 2073 h 25825"/>
                  <a:gd name="connsiteX32" fmla="*/ 6158 w 17170"/>
                  <a:gd name="connsiteY32" fmla="*/ 2606 h 25825"/>
                  <a:gd name="connsiteX33" fmla="*/ 4026 w 17170"/>
                  <a:gd name="connsiteY33" fmla="*/ 4087 h 25825"/>
                  <a:gd name="connsiteX34" fmla="*/ 3257 w 17170"/>
                  <a:gd name="connsiteY34" fmla="*/ 6426 h 25825"/>
                  <a:gd name="connsiteX35" fmla="*/ 4115 w 17170"/>
                  <a:gd name="connsiteY35" fmla="*/ 8914 h 25825"/>
                  <a:gd name="connsiteX36" fmla="*/ 6365 w 17170"/>
                  <a:gd name="connsiteY36" fmla="*/ 10513 h 25825"/>
                  <a:gd name="connsiteX37" fmla="*/ 9355 w 17170"/>
                  <a:gd name="connsiteY37" fmla="*/ 11668 h 25825"/>
                  <a:gd name="connsiteX38" fmla="*/ 12315 w 17170"/>
                  <a:gd name="connsiteY38" fmla="*/ 12645 h 25825"/>
                  <a:gd name="connsiteX39" fmla="*/ 14832 w 17170"/>
                  <a:gd name="connsiteY39" fmla="*/ 14037 h 25825"/>
                  <a:gd name="connsiteX40" fmla="*/ 16549 w 17170"/>
                  <a:gd name="connsiteY40" fmla="*/ 16110 h 25825"/>
                  <a:gd name="connsiteX41" fmla="*/ 17171 w 17170"/>
                  <a:gd name="connsiteY41" fmla="*/ 19279 h 25825"/>
                  <a:gd name="connsiteX42" fmla="*/ 16134 w 17170"/>
                  <a:gd name="connsiteY42" fmla="*/ 22595 h 25825"/>
                  <a:gd name="connsiteX43" fmla="*/ 13292 w 17170"/>
                  <a:gd name="connsiteY43" fmla="*/ 24935 h 25825"/>
                  <a:gd name="connsiteX44" fmla="*/ 9000 w 17170"/>
                  <a:gd name="connsiteY44" fmla="*/ 25823 h 2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170" h="25825">
                    <a:moveTo>
                      <a:pt x="9000" y="25823"/>
                    </a:moveTo>
                    <a:cubicBezTo>
                      <a:pt x="7194" y="25853"/>
                      <a:pt x="5595" y="25557"/>
                      <a:pt x="4263" y="24965"/>
                    </a:cubicBezTo>
                    <a:cubicBezTo>
                      <a:pt x="2931" y="24372"/>
                      <a:pt x="1628" y="23454"/>
                      <a:pt x="415" y="22270"/>
                    </a:cubicBezTo>
                    <a:cubicBezTo>
                      <a:pt x="296" y="22181"/>
                      <a:pt x="207" y="22062"/>
                      <a:pt x="118" y="21914"/>
                    </a:cubicBezTo>
                    <a:cubicBezTo>
                      <a:pt x="30" y="21766"/>
                      <a:pt x="0" y="21618"/>
                      <a:pt x="0" y="21411"/>
                    </a:cubicBezTo>
                    <a:cubicBezTo>
                      <a:pt x="0" y="21115"/>
                      <a:pt x="118" y="20848"/>
                      <a:pt x="355" y="20611"/>
                    </a:cubicBezTo>
                    <a:cubicBezTo>
                      <a:pt x="592" y="20374"/>
                      <a:pt x="829" y="20256"/>
                      <a:pt x="1125" y="20256"/>
                    </a:cubicBezTo>
                    <a:cubicBezTo>
                      <a:pt x="1421" y="20256"/>
                      <a:pt x="1687" y="20374"/>
                      <a:pt x="1924" y="20611"/>
                    </a:cubicBezTo>
                    <a:cubicBezTo>
                      <a:pt x="2872" y="21618"/>
                      <a:pt x="3908" y="22388"/>
                      <a:pt x="5122" y="22921"/>
                    </a:cubicBezTo>
                    <a:cubicBezTo>
                      <a:pt x="6306" y="23454"/>
                      <a:pt x="7579" y="23721"/>
                      <a:pt x="8941" y="23721"/>
                    </a:cubicBezTo>
                    <a:cubicBezTo>
                      <a:pt x="10095" y="23721"/>
                      <a:pt x="11102" y="23543"/>
                      <a:pt x="12019" y="23188"/>
                    </a:cubicBezTo>
                    <a:cubicBezTo>
                      <a:pt x="12908" y="22832"/>
                      <a:pt x="13618" y="22299"/>
                      <a:pt x="14151" y="21648"/>
                    </a:cubicBezTo>
                    <a:cubicBezTo>
                      <a:pt x="14684" y="20967"/>
                      <a:pt x="14950" y="20197"/>
                      <a:pt x="14950" y="19308"/>
                    </a:cubicBezTo>
                    <a:cubicBezTo>
                      <a:pt x="14950" y="18213"/>
                      <a:pt x="14654" y="17324"/>
                      <a:pt x="14062" y="16643"/>
                    </a:cubicBezTo>
                    <a:cubicBezTo>
                      <a:pt x="13470" y="15962"/>
                      <a:pt x="12671" y="15399"/>
                      <a:pt x="11694" y="14955"/>
                    </a:cubicBezTo>
                    <a:cubicBezTo>
                      <a:pt x="10717" y="14511"/>
                      <a:pt x="9621" y="14096"/>
                      <a:pt x="8437" y="13741"/>
                    </a:cubicBezTo>
                    <a:cubicBezTo>
                      <a:pt x="7460" y="13445"/>
                      <a:pt x="6513" y="13119"/>
                      <a:pt x="5625" y="12764"/>
                    </a:cubicBezTo>
                    <a:cubicBezTo>
                      <a:pt x="4737" y="12379"/>
                      <a:pt x="3937" y="11935"/>
                      <a:pt x="3257" y="11401"/>
                    </a:cubicBezTo>
                    <a:cubicBezTo>
                      <a:pt x="2576" y="10868"/>
                      <a:pt x="2013" y="10187"/>
                      <a:pt x="1628" y="9417"/>
                    </a:cubicBezTo>
                    <a:cubicBezTo>
                      <a:pt x="1243" y="8618"/>
                      <a:pt x="1066" y="7670"/>
                      <a:pt x="1066" y="6545"/>
                    </a:cubicBezTo>
                    <a:cubicBezTo>
                      <a:pt x="1066" y="5271"/>
                      <a:pt x="1391" y="4146"/>
                      <a:pt x="2072" y="3169"/>
                    </a:cubicBezTo>
                    <a:cubicBezTo>
                      <a:pt x="2753" y="2192"/>
                      <a:pt x="3701" y="1422"/>
                      <a:pt x="4914" y="859"/>
                    </a:cubicBezTo>
                    <a:cubicBezTo>
                      <a:pt x="6158" y="296"/>
                      <a:pt x="7579" y="0"/>
                      <a:pt x="9207" y="0"/>
                    </a:cubicBezTo>
                    <a:cubicBezTo>
                      <a:pt x="10628" y="0"/>
                      <a:pt x="11990" y="237"/>
                      <a:pt x="13292" y="711"/>
                    </a:cubicBezTo>
                    <a:cubicBezTo>
                      <a:pt x="14595" y="1185"/>
                      <a:pt x="15631" y="1895"/>
                      <a:pt x="16401" y="2843"/>
                    </a:cubicBezTo>
                    <a:cubicBezTo>
                      <a:pt x="16756" y="3228"/>
                      <a:pt x="16934" y="3583"/>
                      <a:pt x="16934" y="3880"/>
                    </a:cubicBezTo>
                    <a:cubicBezTo>
                      <a:pt x="16934" y="4116"/>
                      <a:pt x="16815" y="4353"/>
                      <a:pt x="16579" y="4590"/>
                    </a:cubicBezTo>
                    <a:cubicBezTo>
                      <a:pt x="16342" y="4827"/>
                      <a:pt x="16075" y="4946"/>
                      <a:pt x="15779" y="4946"/>
                    </a:cubicBezTo>
                    <a:cubicBezTo>
                      <a:pt x="15542" y="4946"/>
                      <a:pt x="15335" y="4857"/>
                      <a:pt x="15157" y="4679"/>
                    </a:cubicBezTo>
                    <a:cubicBezTo>
                      <a:pt x="14743" y="4176"/>
                      <a:pt x="14240" y="3731"/>
                      <a:pt x="13618" y="3317"/>
                    </a:cubicBezTo>
                    <a:cubicBezTo>
                      <a:pt x="12996" y="2932"/>
                      <a:pt x="12315" y="2606"/>
                      <a:pt x="11546" y="2399"/>
                    </a:cubicBezTo>
                    <a:cubicBezTo>
                      <a:pt x="10776" y="2192"/>
                      <a:pt x="10006" y="2073"/>
                      <a:pt x="9207" y="2073"/>
                    </a:cubicBezTo>
                    <a:cubicBezTo>
                      <a:pt x="8082" y="2073"/>
                      <a:pt x="7076" y="2251"/>
                      <a:pt x="6158" y="2606"/>
                    </a:cubicBezTo>
                    <a:cubicBezTo>
                      <a:pt x="5270" y="2961"/>
                      <a:pt x="4559" y="3435"/>
                      <a:pt x="4026" y="4087"/>
                    </a:cubicBezTo>
                    <a:cubicBezTo>
                      <a:pt x="3523" y="4738"/>
                      <a:pt x="3257" y="5508"/>
                      <a:pt x="3257" y="6426"/>
                    </a:cubicBezTo>
                    <a:cubicBezTo>
                      <a:pt x="3257" y="7433"/>
                      <a:pt x="3553" y="8262"/>
                      <a:pt x="4115" y="8914"/>
                    </a:cubicBezTo>
                    <a:cubicBezTo>
                      <a:pt x="4677" y="9565"/>
                      <a:pt x="5447" y="10098"/>
                      <a:pt x="6365" y="10513"/>
                    </a:cubicBezTo>
                    <a:cubicBezTo>
                      <a:pt x="7312" y="10928"/>
                      <a:pt x="8289" y="11313"/>
                      <a:pt x="9355" y="11668"/>
                    </a:cubicBezTo>
                    <a:cubicBezTo>
                      <a:pt x="10391" y="11964"/>
                      <a:pt x="11368" y="12290"/>
                      <a:pt x="12315" y="12645"/>
                    </a:cubicBezTo>
                    <a:cubicBezTo>
                      <a:pt x="13263" y="13030"/>
                      <a:pt x="14092" y="13475"/>
                      <a:pt x="14832" y="14037"/>
                    </a:cubicBezTo>
                    <a:cubicBezTo>
                      <a:pt x="15572" y="14600"/>
                      <a:pt x="16134" y="15281"/>
                      <a:pt x="16549" y="16110"/>
                    </a:cubicBezTo>
                    <a:cubicBezTo>
                      <a:pt x="16963" y="16939"/>
                      <a:pt x="17171" y="18005"/>
                      <a:pt x="17171" y="19279"/>
                    </a:cubicBezTo>
                    <a:cubicBezTo>
                      <a:pt x="17171" y="20493"/>
                      <a:pt x="16815" y="21589"/>
                      <a:pt x="16134" y="22595"/>
                    </a:cubicBezTo>
                    <a:cubicBezTo>
                      <a:pt x="15424" y="23573"/>
                      <a:pt x="14477" y="24372"/>
                      <a:pt x="13292" y="24935"/>
                    </a:cubicBezTo>
                    <a:cubicBezTo>
                      <a:pt x="12049" y="25498"/>
                      <a:pt x="10628" y="25794"/>
                      <a:pt x="9000" y="25823"/>
                    </a:cubicBezTo>
                    <a:close/>
                  </a:path>
                </a:pathLst>
              </a:custGeom>
              <a:solidFill>
                <a:srgbClr val="212222"/>
              </a:solidFill>
              <a:ln w="2959" cap="flat">
                <a:noFill/>
                <a:prstDash val="solid"/>
                <a:miter/>
              </a:ln>
            </p:spPr>
            <p:txBody>
              <a:bodyPr rtlCol="0" anchor="ctr"/>
              <a:lstStyle/>
              <a:p>
                <a:endParaRPr lang="en-US" sz="2689"/>
              </a:p>
            </p:txBody>
          </p:sp>
        </p:grpSp>
        <p:grpSp>
          <p:nvGrpSpPr>
            <p:cNvPr id="42" name="Graphic 6">
              <a:extLst>
                <a:ext uri="{FF2B5EF4-FFF2-40B4-BE49-F238E27FC236}">
                  <a16:creationId xmlns:a16="http://schemas.microsoft.com/office/drawing/2014/main" id="{AC01BE85-7403-FEF9-6FE8-0ADDB446D631}"/>
                </a:ext>
              </a:extLst>
            </p:cNvPr>
            <p:cNvGrpSpPr/>
            <p:nvPr/>
          </p:nvGrpSpPr>
          <p:grpSpPr>
            <a:xfrm>
              <a:off x="810956" y="3127234"/>
              <a:ext cx="37597" cy="40482"/>
              <a:chOff x="810956" y="3127234"/>
              <a:chExt cx="37597" cy="40482"/>
            </a:xfrm>
          </p:grpSpPr>
          <p:sp>
            <p:nvSpPr>
              <p:cNvPr id="84" name="Graphic 6">
                <a:extLst>
                  <a:ext uri="{FF2B5EF4-FFF2-40B4-BE49-F238E27FC236}">
                    <a16:creationId xmlns:a16="http://schemas.microsoft.com/office/drawing/2014/main" id="{7CA2C485-AA87-7B9B-E238-443489FE6678}"/>
                  </a:ext>
                </a:extLst>
              </p:cNvPr>
              <p:cNvSpPr/>
              <p:nvPr/>
            </p:nvSpPr>
            <p:spPr>
              <a:xfrm>
                <a:off x="815959" y="3131647"/>
                <a:ext cx="27591" cy="11786"/>
              </a:xfrm>
              <a:custGeom>
                <a:avLst/>
                <a:gdLst>
                  <a:gd name="connsiteX0" fmla="*/ 27591 w 27591"/>
                  <a:gd name="connsiteY0" fmla="*/ 11786 h 11786"/>
                  <a:gd name="connsiteX1" fmla="*/ 27591 w 27591"/>
                  <a:gd name="connsiteY1" fmla="*/ 11194 h 11786"/>
                  <a:gd name="connsiteX2" fmla="*/ 25105 w 27591"/>
                  <a:gd name="connsiteY2" fmla="*/ 5094 h 11786"/>
                  <a:gd name="connsiteX3" fmla="*/ 20042 w 27591"/>
                  <a:gd name="connsiteY3" fmla="*/ 1303 h 11786"/>
                  <a:gd name="connsiteX4" fmla="*/ 13855 w 27591"/>
                  <a:gd name="connsiteY4" fmla="*/ 0 h 11786"/>
                  <a:gd name="connsiteX5" fmla="*/ 8881 w 27591"/>
                  <a:gd name="connsiteY5" fmla="*/ 918 h 11786"/>
                  <a:gd name="connsiteX6" fmla="*/ 4263 w 27591"/>
                  <a:gd name="connsiteY6" fmla="*/ 3761 h 11786"/>
                  <a:gd name="connsiteX7" fmla="*/ 918 w 27591"/>
                  <a:gd name="connsiteY7" fmla="*/ 8707 h 11786"/>
                  <a:gd name="connsiteX8" fmla="*/ 0 w 27591"/>
                  <a:gd name="connsiteY8" fmla="*/ 11786 h 11786"/>
                  <a:gd name="connsiteX9" fmla="*/ 27591 w 27591"/>
                  <a:gd name="connsiteY9" fmla="*/ 11786 h 1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91" h="11786">
                    <a:moveTo>
                      <a:pt x="27591" y="11786"/>
                    </a:moveTo>
                    <a:lnTo>
                      <a:pt x="27591" y="11194"/>
                    </a:lnTo>
                    <a:cubicBezTo>
                      <a:pt x="27325" y="8795"/>
                      <a:pt x="26496" y="6782"/>
                      <a:pt x="25105" y="5094"/>
                    </a:cubicBezTo>
                    <a:cubicBezTo>
                      <a:pt x="23684" y="3435"/>
                      <a:pt x="22026" y="2162"/>
                      <a:pt x="20042" y="1303"/>
                    </a:cubicBezTo>
                    <a:cubicBezTo>
                      <a:pt x="18088" y="444"/>
                      <a:pt x="16016" y="0"/>
                      <a:pt x="13855" y="0"/>
                    </a:cubicBezTo>
                    <a:cubicBezTo>
                      <a:pt x="12227" y="0"/>
                      <a:pt x="10569" y="296"/>
                      <a:pt x="8881" y="918"/>
                    </a:cubicBezTo>
                    <a:cubicBezTo>
                      <a:pt x="7194" y="1540"/>
                      <a:pt x="5654" y="2488"/>
                      <a:pt x="4263" y="3761"/>
                    </a:cubicBezTo>
                    <a:cubicBezTo>
                      <a:pt x="2901" y="5064"/>
                      <a:pt x="1776" y="6693"/>
                      <a:pt x="918" y="8707"/>
                    </a:cubicBezTo>
                    <a:cubicBezTo>
                      <a:pt x="503" y="9654"/>
                      <a:pt x="207" y="10691"/>
                      <a:pt x="0" y="11786"/>
                    </a:cubicBezTo>
                    <a:lnTo>
                      <a:pt x="27591" y="11786"/>
                    </a:lnTo>
                    <a:close/>
                  </a:path>
                </a:pathLst>
              </a:custGeom>
              <a:noFill/>
              <a:ln w="2959" cap="flat">
                <a:noFill/>
                <a:prstDash val="solid"/>
                <a:miter/>
              </a:ln>
            </p:spPr>
            <p:txBody>
              <a:bodyPr rtlCol="0" anchor="ctr"/>
              <a:lstStyle/>
              <a:p>
                <a:endParaRPr lang="en-US" sz="2689"/>
              </a:p>
            </p:txBody>
          </p:sp>
          <p:sp>
            <p:nvSpPr>
              <p:cNvPr id="85" name="Graphic 6">
                <a:extLst>
                  <a:ext uri="{FF2B5EF4-FFF2-40B4-BE49-F238E27FC236}">
                    <a16:creationId xmlns:a16="http://schemas.microsoft.com/office/drawing/2014/main" id="{B96C3FA7-7C97-3057-792B-9118AC519A76}"/>
                  </a:ext>
                </a:extLst>
              </p:cNvPr>
              <p:cNvSpPr/>
              <p:nvPr/>
            </p:nvSpPr>
            <p:spPr>
              <a:xfrm>
                <a:off x="810956" y="3127234"/>
                <a:ext cx="37597" cy="40482"/>
              </a:xfrm>
              <a:custGeom>
                <a:avLst/>
                <a:gdLst>
                  <a:gd name="connsiteX0" fmla="*/ 36887 w 37597"/>
                  <a:gd name="connsiteY0" fmla="*/ 19634 h 40482"/>
                  <a:gd name="connsiteX1" fmla="*/ 37598 w 37597"/>
                  <a:gd name="connsiteY1" fmla="*/ 18094 h 40482"/>
                  <a:gd name="connsiteX2" fmla="*/ 35910 w 37597"/>
                  <a:gd name="connsiteY2" fmla="*/ 10335 h 40482"/>
                  <a:gd name="connsiteX3" fmla="*/ 31706 w 37597"/>
                  <a:gd name="connsiteY3" fmla="*/ 4679 h 40482"/>
                  <a:gd name="connsiteX4" fmla="*/ 25786 w 37597"/>
                  <a:gd name="connsiteY4" fmla="*/ 1185 h 40482"/>
                  <a:gd name="connsiteX5" fmla="*/ 18888 w 37597"/>
                  <a:gd name="connsiteY5" fmla="*/ 0 h 40482"/>
                  <a:gd name="connsiteX6" fmla="*/ 9710 w 37597"/>
                  <a:gd name="connsiteY6" fmla="*/ 2458 h 40482"/>
                  <a:gd name="connsiteX7" fmla="*/ 2694 w 37597"/>
                  <a:gd name="connsiteY7" fmla="*/ 9477 h 40482"/>
                  <a:gd name="connsiteX8" fmla="*/ 0 w 37597"/>
                  <a:gd name="connsiteY8" fmla="*/ 20493 h 40482"/>
                  <a:gd name="connsiteX9" fmla="*/ 2664 w 37597"/>
                  <a:gd name="connsiteY9" fmla="*/ 30976 h 40482"/>
                  <a:gd name="connsiteX10" fmla="*/ 10095 w 37597"/>
                  <a:gd name="connsiteY10" fmla="*/ 37965 h 40482"/>
                  <a:gd name="connsiteX11" fmla="*/ 21078 w 37597"/>
                  <a:gd name="connsiteY11" fmla="*/ 40482 h 40482"/>
                  <a:gd name="connsiteX12" fmla="*/ 29545 w 37597"/>
                  <a:gd name="connsiteY12" fmla="*/ 38469 h 40482"/>
                  <a:gd name="connsiteX13" fmla="*/ 35851 w 37597"/>
                  <a:gd name="connsiteY13" fmla="*/ 33701 h 40482"/>
                  <a:gd name="connsiteX14" fmla="*/ 36650 w 37597"/>
                  <a:gd name="connsiteY14" fmla="*/ 32102 h 40482"/>
                  <a:gd name="connsiteX15" fmla="*/ 36058 w 37597"/>
                  <a:gd name="connsiteY15" fmla="*/ 30739 h 40482"/>
                  <a:gd name="connsiteX16" fmla="*/ 34578 w 37597"/>
                  <a:gd name="connsiteY16" fmla="*/ 30147 h 40482"/>
                  <a:gd name="connsiteX17" fmla="*/ 32891 w 37597"/>
                  <a:gd name="connsiteY17" fmla="*/ 30828 h 40482"/>
                  <a:gd name="connsiteX18" fmla="*/ 30019 w 37597"/>
                  <a:gd name="connsiteY18" fmla="*/ 33464 h 40482"/>
                  <a:gd name="connsiteX19" fmla="*/ 26022 w 37597"/>
                  <a:gd name="connsiteY19" fmla="*/ 35478 h 40482"/>
                  <a:gd name="connsiteX20" fmla="*/ 21019 w 37597"/>
                  <a:gd name="connsiteY20" fmla="*/ 36247 h 40482"/>
                  <a:gd name="connsiteX21" fmla="*/ 12227 w 37597"/>
                  <a:gd name="connsiteY21" fmla="*/ 34115 h 40482"/>
                  <a:gd name="connsiteX22" fmla="*/ 6661 w 37597"/>
                  <a:gd name="connsiteY22" fmla="*/ 28341 h 40482"/>
                  <a:gd name="connsiteX23" fmla="*/ 4737 w 37597"/>
                  <a:gd name="connsiteY23" fmla="*/ 20286 h 40482"/>
                  <a:gd name="connsiteX24" fmla="*/ 35259 w 37597"/>
                  <a:gd name="connsiteY24" fmla="*/ 20286 h 40482"/>
                  <a:gd name="connsiteX25" fmla="*/ 36887 w 37597"/>
                  <a:gd name="connsiteY25" fmla="*/ 19634 h 40482"/>
                  <a:gd name="connsiteX26" fmla="*/ 5951 w 37597"/>
                  <a:gd name="connsiteY26" fmla="*/ 13119 h 40482"/>
                  <a:gd name="connsiteX27" fmla="*/ 9296 w 37597"/>
                  <a:gd name="connsiteY27" fmla="*/ 8173 h 40482"/>
                  <a:gd name="connsiteX28" fmla="*/ 13914 w 37597"/>
                  <a:gd name="connsiteY28" fmla="*/ 5330 h 40482"/>
                  <a:gd name="connsiteX29" fmla="*/ 18888 w 37597"/>
                  <a:gd name="connsiteY29" fmla="*/ 4412 h 40482"/>
                  <a:gd name="connsiteX30" fmla="*/ 25075 w 37597"/>
                  <a:gd name="connsiteY30" fmla="*/ 5715 h 40482"/>
                  <a:gd name="connsiteX31" fmla="*/ 30137 w 37597"/>
                  <a:gd name="connsiteY31" fmla="*/ 9506 h 40482"/>
                  <a:gd name="connsiteX32" fmla="*/ 32624 w 37597"/>
                  <a:gd name="connsiteY32" fmla="*/ 15607 h 40482"/>
                  <a:gd name="connsiteX33" fmla="*/ 32624 w 37597"/>
                  <a:gd name="connsiteY33" fmla="*/ 16199 h 40482"/>
                  <a:gd name="connsiteX34" fmla="*/ 5062 w 37597"/>
                  <a:gd name="connsiteY34" fmla="*/ 16199 h 40482"/>
                  <a:gd name="connsiteX35" fmla="*/ 5951 w 37597"/>
                  <a:gd name="connsiteY35" fmla="*/ 13119 h 4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7597" h="40482">
                    <a:moveTo>
                      <a:pt x="36887" y="19634"/>
                    </a:moveTo>
                    <a:cubicBezTo>
                      <a:pt x="37361" y="19219"/>
                      <a:pt x="37598" y="18686"/>
                      <a:pt x="37598" y="18094"/>
                    </a:cubicBezTo>
                    <a:cubicBezTo>
                      <a:pt x="37538" y="15162"/>
                      <a:pt x="36976" y="12556"/>
                      <a:pt x="35910" y="10335"/>
                    </a:cubicBezTo>
                    <a:cubicBezTo>
                      <a:pt x="34845" y="8114"/>
                      <a:pt x="33424" y="6219"/>
                      <a:pt x="31706" y="4679"/>
                    </a:cubicBezTo>
                    <a:cubicBezTo>
                      <a:pt x="29989" y="3139"/>
                      <a:pt x="28006" y="1984"/>
                      <a:pt x="25786" y="1185"/>
                    </a:cubicBezTo>
                    <a:cubicBezTo>
                      <a:pt x="23536" y="415"/>
                      <a:pt x="21256" y="0"/>
                      <a:pt x="18888" y="0"/>
                    </a:cubicBezTo>
                    <a:cubicBezTo>
                      <a:pt x="15661" y="0"/>
                      <a:pt x="12612" y="829"/>
                      <a:pt x="9710" y="2458"/>
                    </a:cubicBezTo>
                    <a:cubicBezTo>
                      <a:pt x="6839" y="4087"/>
                      <a:pt x="4500" y="6456"/>
                      <a:pt x="2694" y="9477"/>
                    </a:cubicBezTo>
                    <a:cubicBezTo>
                      <a:pt x="888" y="12527"/>
                      <a:pt x="0" y="16199"/>
                      <a:pt x="0" y="20493"/>
                    </a:cubicBezTo>
                    <a:cubicBezTo>
                      <a:pt x="0" y="24491"/>
                      <a:pt x="888" y="27985"/>
                      <a:pt x="2664" y="30976"/>
                    </a:cubicBezTo>
                    <a:cubicBezTo>
                      <a:pt x="4441" y="33967"/>
                      <a:pt x="6927" y="36307"/>
                      <a:pt x="10095" y="37965"/>
                    </a:cubicBezTo>
                    <a:cubicBezTo>
                      <a:pt x="13263" y="39653"/>
                      <a:pt x="16934" y="40482"/>
                      <a:pt x="21078" y="40482"/>
                    </a:cubicBezTo>
                    <a:cubicBezTo>
                      <a:pt x="24157" y="40482"/>
                      <a:pt x="26970" y="39801"/>
                      <a:pt x="29545" y="38469"/>
                    </a:cubicBezTo>
                    <a:cubicBezTo>
                      <a:pt x="32121" y="37106"/>
                      <a:pt x="34223" y="35537"/>
                      <a:pt x="35851" y="33701"/>
                    </a:cubicBezTo>
                    <a:cubicBezTo>
                      <a:pt x="36384" y="33257"/>
                      <a:pt x="36650" y="32723"/>
                      <a:pt x="36650" y="32102"/>
                    </a:cubicBezTo>
                    <a:cubicBezTo>
                      <a:pt x="36650" y="31598"/>
                      <a:pt x="36443" y="31124"/>
                      <a:pt x="36058" y="30739"/>
                    </a:cubicBezTo>
                    <a:cubicBezTo>
                      <a:pt x="35644" y="30325"/>
                      <a:pt x="35141" y="30147"/>
                      <a:pt x="34578" y="30147"/>
                    </a:cubicBezTo>
                    <a:cubicBezTo>
                      <a:pt x="34045" y="30147"/>
                      <a:pt x="33483" y="30384"/>
                      <a:pt x="32891" y="30828"/>
                    </a:cubicBezTo>
                    <a:cubicBezTo>
                      <a:pt x="32121" y="31746"/>
                      <a:pt x="31174" y="32605"/>
                      <a:pt x="30019" y="33464"/>
                    </a:cubicBezTo>
                    <a:cubicBezTo>
                      <a:pt x="28864" y="34293"/>
                      <a:pt x="27532" y="34974"/>
                      <a:pt x="26022" y="35478"/>
                    </a:cubicBezTo>
                    <a:cubicBezTo>
                      <a:pt x="24513" y="35981"/>
                      <a:pt x="22855" y="36247"/>
                      <a:pt x="21019" y="36247"/>
                    </a:cubicBezTo>
                    <a:cubicBezTo>
                      <a:pt x="17585" y="36247"/>
                      <a:pt x="14654" y="35537"/>
                      <a:pt x="12227" y="34115"/>
                    </a:cubicBezTo>
                    <a:cubicBezTo>
                      <a:pt x="9799" y="32694"/>
                      <a:pt x="7934" y="30769"/>
                      <a:pt x="6661" y="28341"/>
                    </a:cubicBezTo>
                    <a:cubicBezTo>
                      <a:pt x="5388" y="25942"/>
                      <a:pt x="4737" y="23247"/>
                      <a:pt x="4737" y="20286"/>
                    </a:cubicBezTo>
                    <a:lnTo>
                      <a:pt x="35259" y="20286"/>
                    </a:lnTo>
                    <a:cubicBezTo>
                      <a:pt x="35821" y="20286"/>
                      <a:pt x="36384" y="20078"/>
                      <a:pt x="36887" y="19634"/>
                    </a:cubicBezTo>
                    <a:close/>
                    <a:moveTo>
                      <a:pt x="5951" y="13119"/>
                    </a:moveTo>
                    <a:cubicBezTo>
                      <a:pt x="6809" y="11105"/>
                      <a:pt x="7934" y="9477"/>
                      <a:pt x="9296" y="8173"/>
                    </a:cubicBezTo>
                    <a:cubicBezTo>
                      <a:pt x="10658" y="6900"/>
                      <a:pt x="12197" y="5923"/>
                      <a:pt x="13914" y="5330"/>
                    </a:cubicBezTo>
                    <a:cubicBezTo>
                      <a:pt x="15602" y="4709"/>
                      <a:pt x="17259" y="4412"/>
                      <a:pt x="18888" y="4412"/>
                    </a:cubicBezTo>
                    <a:cubicBezTo>
                      <a:pt x="21049" y="4412"/>
                      <a:pt x="23092" y="4857"/>
                      <a:pt x="25075" y="5715"/>
                    </a:cubicBezTo>
                    <a:cubicBezTo>
                      <a:pt x="27029" y="6574"/>
                      <a:pt x="28716" y="7848"/>
                      <a:pt x="30137" y="9506"/>
                    </a:cubicBezTo>
                    <a:cubicBezTo>
                      <a:pt x="31529" y="11194"/>
                      <a:pt x="32358" y="13208"/>
                      <a:pt x="32624" y="15607"/>
                    </a:cubicBezTo>
                    <a:lnTo>
                      <a:pt x="32624" y="16199"/>
                    </a:lnTo>
                    <a:lnTo>
                      <a:pt x="5062" y="16199"/>
                    </a:lnTo>
                    <a:cubicBezTo>
                      <a:pt x="5240" y="15074"/>
                      <a:pt x="5536" y="14067"/>
                      <a:pt x="5951" y="13119"/>
                    </a:cubicBezTo>
                    <a:close/>
                  </a:path>
                </a:pathLst>
              </a:custGeom>
              <a:solidFill>
                <a:srgbClr val="F59121"/>
              </a:solidFill>
              <a:ln w="2959" cap="flat">
                <a:noFill/>
                <a:prstDash val="solid"/>
                <a:miter/>
              </a:ln>
            </p:spPr>
            <p:txBody>
              <a:bodyPr rtlCol="0" anchor="ctr"/>
              <a:lstStyle/>
              <a:p>
                <a:endParaRPr lang="en-US" sz="2689"/>
              </a:p>
            </p:txBody>
          </p:sp>
        </p:grpSp>
        <p:sp>
          <p:nvSpPr>
            <p:cNvPr id="43" name="Graphic 6">
              <a:extLst>
                <a:ext uri="{FF2B5EF4-FFF2-40B4-BE49-F238E27FC236}">
                  <a16:creationId xmlns:a16="http://schemas.microsoft.com/office/drawing/2014/main" id="{0B54EEE4-FB91-00F1-5458-A87409FAD6CF}"/>
                </a:ext>
              </a:extLst>
            </p:cNvPr>
            <p:cNvSpPr/>
            <p:nvPr/>
          </p:nvSpPr>
          <p:spPr>
            <a:xfrm>
              <a:off x="874724" y="3126997"/>
              <a:ext cx="32368" cy="40630"/>
            </a:xfrm>
            <a:custGeom>
              <a:avLst/>
              <a:gdLst>
                <a:gd name="connsiteX0" fmla="*/ 31499 w 32368"/>
                <a:gd name="connsiteY0" fmla="*/ 3554 h 40630"/>
                <a:gd name="connsiteX1" fmla="*/ 32299 w 32368"/>
                <a:gd name="connsiteY1" fmla="*/ 4709 h 40630"/>
                <a:gd name="connsiteX2" fmla="*/ 31973 w 32368"/>
                <a:gd name="connsiteY2" fmla="*/ 6101 h 40630"/>
                <a:gd name="connsiteX3" fmla="*/ 30966 w 32368"/>
                <a:gd name="connsiteY3" fmla="*/ 6663 h 40630"/>
                <a:gd name="connsiteX4" fmla="*/ 29782 w 32368"/>
                <a:gd name="connsiteY4" fmla="*/ 6426 h 40630"/>
                <a:gd name="connsiteX5" fmla="*/ 25164 w 32368"/>
                <a:gd name="connsiteY5" fmla="*/ 4205 h 40630"/>
                <a:gd name="connsiteX6" fmla="*/ 19894 w 32368"/>
                <a:gd name="connsiteY6" fmla="*/ 3406 h 40630"/>
                <a:gd name="connsiteX7" fmla="*/ 13470 w 32368"/>
                <a:gd name="connsiteY7" fmla="*/ 4620 h 40630"/>
                <a:gd name="connsiteX8" fmla="*/ 8289 w 32368"/>
                <a:gd name="connsiteY8" fmla="*/ 8114 h 40630"/>
                <a:gd name="connsiteX9" fmla="*/ 4885 w 32368"/>
                <a:gd name="connsiteY9" fmla="*/ 13504 h 40630"/>
                <a:gd name="connsiteX10" fmla="*/ 3671 w 32368"/>
                <a:gd name="connsiteY10" fmla="*/ 20345 h 40630"/>
                <a:gd name="connsiteX11" fmla="*/ 4914 w 32368"/>
                <a:gd name="connsiteY11" fmla="*/ 27334 h 40630"/>
                <a:gd name="connsiteX12" fmla="*/ 8378 w 32368"/>
                <a:gd name="connsiteY12" fmla="*/ 32724 h 40630"/>
                <a:gd name="connsiteX13" fmla="*/ 13559 w 32368"/>
                <a:gd name="connsiteY13" fmla="*/ 36159 h 40630"/>
                <a:gd name="connsiteX14" fmla="*/ 19894 w 32368"/>
                <a:gd name="connsiteY14" fmla="*/ 37343 h 40630"/>
                <a:gd name="connsiteX15" fmla="*/ 25134 w 32368"/>
                <a:gd name="connsiteY15" fmla="*/ 36544 h 40630"/>
                <a:gd name="connsiteX16" fmla="*/ 29723 w 32368"/>
                <a:gd name="connsiteY16" fmla="*/ 34382 h 40630"/>
                <a:gd name="connsiteX17" fmla="*/ 30937 w 32368"/>
                <a:gd name="connsiteY17" fmla="*/ 34115 h 40630"/>
                <a:gd name="connsiteX18" fmla="*/ 31973 w 32368"/>
                <a:gd name="connsiteY18" fmla="*/ 34767 h 40630"/>
                <a:gd name="connsiteX19" fmla="*/ 32328 w 32368"/>
                <a:gd name="connsiteY19" fmla="*/ 36099 h 40630"/>
                <a:gd name="connsiteX20" fmla="*/ 31558 w 32368"/>
                <a:gd name="connsiteY20" fmla="*/ 37195 h 40630"/>
                <a:gd name="connsiteX21" fmla="*/ 28213 w 32368"/>
                <a:gd name="connsiteY21" fmla="*/ 38883 h 40630"/>
                <a:gd name="connsiteX22" fmla="*/ 24157 w 32368"/>
                <a:gd name="connsiteY22" fmla="*/ 40157 h 40630"/>
                <a:gd name="connsiteX23" fmla="*/ 19865 w 32368"/>
                <a:gd name="connsiteY23" fmla="*/ 40630 h 40630"/>
                <a:gd name="connsiteX24" fmla="*/ 12227 w 32368"/>
                <a:gd name="connsiteY24" fmla="*/ 39150 h 40630"/>
                <a:gd name="connsiteX25" fmla="*/ 5891 w 32368"/>
                <a:gd name="connsiteY25" fmla="*/ 35004 h 40630"/>
                <a:gd name="connsiteX26" fmla="*/ 1569 w 32368"/>
                <a:gd name="connsiteY26" fmla="*/ 28578 h 40630"/>
                <a:gd name="connsiteX27" fmla="*/ 0 w 32368"/>
                <a:gd name="connsiteY27" fmla="*/ 20286 h 40630"/>
                <a:gd name="connsiteX28" fmla="*/ 1539 w 32368"/>
                <a:gd name="connsiteY28" fmla="*/ 12171 h 40630"/>
                <a:gd name="connsiteX29" fmla="*/ 5773 w 32368"/>
                <a:gd name="connsiteY29" fmla="*/ 5745 h 40630"/>
                <a:gd name="connsiteX30" fmla="*/ 12108 w 32368"/>
                <a:gd name="connsiteY30" fmla="*/ 1510 h 40630"/>
                <a:gd name="connsiteX31" fmla="*/ 19835 w 32368"/>
                <a:gd name="connsiteY31" fmla="*/ 0 h 40630"/>
                <a:gd name="connsiteX32" fmla="*/ 26052 w 32368"/>
                <a:gd name="connsiteY32" fmla="*/ 918 h 40630"/>
                <a:gd name="connsiteX33" fmla="*/ 31499 w 32368"/>
                <a:gd name="connsiteY33" fmla="*/ 3554 h 4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68" h="40630">
                  <a:moveTo>
                    <a:pt x="31499" y="3554"/>
                  </a:moveTo>
                  <a:cubicBezTo>
                    <a:pt x="31943" y="3850"/>
                    <a:pt x="32210" y="4235"/>
                    <a:pt x="32299" y="4709"/>
                  </a:cubicBezTo>
                  <a:cubicBezTo>
                    <a:pt x="32387" y="5182"/>
                    <a:pt x="32269" y="5627"/>
                    <a:pt x="31973" y="6101"/>
                  </a:cubicBezTo>
                  <a:cubicBezTo>
                    <a:pt x="31706" y="6456"/>
                    <a:pt x="31381" y="6634"/>
                    <a:pt x="30966" y="6663"/>
                  </a:cubicBezTo>
                  <a:cubicBezTo>
                    <a:pt x="30552" y="6693"/>
                    <a:pt x="30167" y="6634"/>
                    <a:pt x="29782" y="6426"/>
                  </a:cubicBezTo>
                  <a:cubicBezTo>
                    <a:pt x="28361" y="5479"/>
                    <a:pt x="26822" y="4738"/>
                    <a:pt x="25164" y="4205"/>
                  </a:cubicBezTo>
                  <a:cubicBezTo>
                    <a:pt x="23536" y="3672"/>
                    <a:pt x="21759" y="3406"/>
                    <a:pt x="19894" y="3406"/>
                  </a:cubicBezTo>
                  <a:cubicBezTo>
                    <a:pt x="17585" y="3406"/>
                    <a:pt x="15454" y="3820"/>
                    <a:pt x="13470" y="4620"/>
                  </a:cubicBezTo>
                  <a:cubicBezTo>
                    <a:pt x="11487" y="5419"/>
                    <a:pt x="9769" y="6604"/>
                    <a:pt x="8289" y="8114"/>
                  </a:cubicBezTo>
                  <a:cubicBezTo>
                    <a:pt x="6809" y="9654"/>
                    <a:pt x="5684" y="11431"/>
                    <a:pt x="4885" y="13504"/>
                  </a:cubicBezTo>
                  <a:cubicBezTo>
                    <a:pt x="4085" y="15577"/>
                    <a:pt x="3671" y="17857"/>
                    <a:pt x="3671" y="20345"/>
                  </a:cubicBezTo>
                  <a:cubicBezTo>
                    <a:pt x="3671" y="22892"/>
                    <a:pt x="4085" y="25231"/>
                    <a:pt x="4914" y="27334"/>
                  </a:cubicBezTo>
                  <a:cubicBezTo>
                    <a:pt x="5743" y="29436"/>
                    <a:pt x="6898" y="31213"/>
                    <a:pt x="8378" y="32724"/>
                  </a:cubicBezTo>
                  <a:cubicBezTo>
                    <a:pt x="9858" y="34234"/>
                    <a:pt x="11605" y="35389"/>
                    <a:pt x="13559" y="36159"/>
                  </a:cubicBezTo>
                  <a:cubicBezTo>
                    <a:pt x="15513" y="36958"/>
                    <a:pt x="17615" y="37343"/>
                    <a:pt x="19894" y="37343"/>
                  </a:cubicBezTo>
                  <a:cubicBezTo>
                    <a:pt x="21730" y="37343"/>
                    <a:pt x="23476" y="37077"/>
                    <a:pt x="25134" y="36544"/>
                  </a:cubicBezTo>
                  <a:cubicBezTo>
                    <a:pt x="26762" y="36011"/>
                    <a:pt x="28302" y="35300"/>
                    <a:pt x="29723" y="34382"/>
                  </a:cubicBezTo>
                  <a:cubicBezTo>
                    <a:pt x="30108" y="34145"/>
                    <a:pt x="30493" y="34056"/>
                    <a:pt x="30937" y="34115"/>
                  </a:cubicBezTo>
                  <a:cubicBezTo>
                    <a:pt x="31381" y="34175"/>
                    <a:pt x="31736" y="34382"/>
                    <a:pt x="31973" y="34767"/>
                  </a:cubicBezTo>
                  <a:cubicBezTo>
                    <a:pt x="32299" y="35181"/>
                    <a:pt x="32447" y="35626"/>
                    <a:pt x="32328" y="36099"/>
                  </a:cubicBezTo>
                  <a:cubicBezTo>
                    <a:pt x="32239" y="36573"/>
                    <a:pt x="31973" y="36929"/>
                    <a:pt x="31558" y="37195"/>
                  </a:cubicBezTo>
                  <a:cubicBezTo>
                    <a:pt x="30611" y="37787"/>
                    <a:pt x="29516" y="38350"/>
                    <a:pt x="28213" y="38883"/>
                  </a:cubicBezTo>
                  <a:cubicBezTo>
                    <a:pt x="26940" y="39416"/>
                    <a:pt x="25578" y="39831"/>
                    <a:pt x="24157" y="40157"/>
                  </a:cubicBezTo>
                  <a:cubicBezTo>
                    <a:pt x="22736" y="40482"/>
                    <a:pt x="21286" y="40630"/>
                    <a:pt x="19865" y="40630"/>
                  </a:cubicBezTo>
                  <a:cubicBezTo>
                    <a:pt x="17141" y="40630"/>
                    <a:pt x="14625" y="40127"/>
                    <a:pt x="12227" y="39150"/>
                  </a:cubicBezTo>
                  <a:cubicBezTo>
                    <a:pt x="9858" y="38172"/>
                    <a:pt x="7756" y="36781"/>
                    <a:pt x="5891" y="35004"/>
                  </a:cubicBezTo>
                  <a:cubicBezTo>
                    <a:pt x="4056" y="33227"/>
                    <a:pt x="2605" y="31065"/>
                    <a:pt x="1569" y="28578"/>
                  </a:cubicBezTo>
                  <a:cubicBezTo>
                    <a:pt x="533" y="26090"/>
                    <a:pt x="0" y="23336"/>
                    <a:pt x="0" y="20286"/>
                  </a:cubicBezTo>
                  <a:cubicBezTo>
                    <a:pt x="0" y="17354"/>
                    <a:pt x="503" y="14629"/>
                    <a:pt x="1539" y="12171"/>
                  </a:cubicBezTo>
                  <a:cubicBezTo>
                    <a:pt x="2546" y="9713"/>
                    <a:pt x="3967" y="7552"/>
                    <a:pt x="5773" y="5745"/>
                  </a:cubicBezTo>
                  <a:cubicBezTo>
                    <a:pt x="7579" y="3939"/>
                    <a:pt x="9681" y="2517"/>
                    <a:pt x="12108" y="1510"/>
                  </a:cubicBezTo>
                  <a:cubicBezTo>
                    <a:pt x="14506" y="504"/>
                    <a:pt x="17111" y="0"/>
                    <a:pt x="19835" y="0"/>
                  </a:cubicBezTo>
                  <a:cubicBezTo>
                    <a:pt x="21967" y="0"/>
                    <a:pt x="24039" y="296"/>
                    <a:pt x="26052" y="918"/>
                  </a:cubicBezTo>
                  <a:cubicBezTo>
                    <a:pt x="28065" y="1599"/>
                    <a:pt x="29871" y="2458"/>
                    <a:pt x="31499" y="3554"/>
                  </a:cubicBezTo>
                  <a:close/>
                </a:path>
              </a:pathLst>
            </a:custGeom>
            <a:solidFill>
              <a:srgbClr val="FFFFFF"/>
            </a:solidFill>
            <a:ln w="2959" cap="flat">
              <a:noFill/>
              <a:prstDash val="solid"/>
              <a:miter/>
            </a:ln>
          </p:spPr>
          <p:txBody>
            <a:bodyPr rtlCol="0" anchor="ctr"/>
            <a:lstStyle/>
            <a:p>
              <a:endParaRPr lang="en-US" sz="2689"/>
            </a:p>
          </p:txBody>
        </p:sp>
        <p:sp>
          <p:nvSpPr>
            <p:cNvPr id="44" name="Graphic 6">
              <a:extLst>
                <a:ext uri="{FF2B5EF4-FFF2-40B4-BE49-F238E27FC236}">
                  <a16:creationId xmlns:a16="http://schemas.microsoft.com/office/drawing/2014/main" id="{D31BA31E-2D93-571A-8E20-87EE02D504FE}"/>
                </a:ext>
              </a:extLst>
            </p:cNvPr>
            <p:cNvSpPr/>
            <p:nvPr/>
          </p:nvSpPr>
          <p:spPr>
            <a:xfrm>
              <a:off x="910557" y="3127471"/>
              <a:ext cx="33293" cy="39801"/>
            </a:xfrm>
            <a:custGeom>
              <a:avLst/>
              <a:gdLst>
                <a:gd name="connsiteX0" fmla="*/ 16922 w 33293"/>
                <a:gd name="connsiteY0" fmla="*/ 4501 h 39801"/>
                <a:gd name="connsiteX1" fmla="*/ 3185 w 33293"/>
                <a:gd name="connsiteY1" fmla="*/ 38646 h 39801"/>
                <a:gd name="connsiteX2" fmla="*/ 2564 w 33293"/>
                <a:gd name="connsiteY2" fmla="*/ 39505 h 39801"/>
                <a:gd name="connsiteX3" fmla="*/ 1646 w 33293"/>
                <a:gd name="connsiteY3" fmla="*/ 39801 h 39801"/>
                <a:gd name="connsiteX4" fmla="*/ 462 w 33293"/>
                <a:gd name="connsiteY4" fmla="*/ 39387 h 39801"/>
                <a:gd name="connsiteX5" fmla="*/ 18 w 33293"/>
                <a:gd name="connsiteY5" fmla="*/ 38350 h 39801"/>
                <a:gd name="connsiteX6" fmla="*/ 77 w 33293"/>
                <a:gd name="connsiteY6" fmla="*/ 37669 h 39801"/>
                <a:gd name="connsiteX7" fmla="*/ 14998 w 33293"/>
                <a:gd name="connsiteY7" fmla="*/ 1155 h 39801"/>
                <a:gd name="connsiteX8" fmla="*/ 15708 w 33293"/>
                <a:gd name="connsiteY8" fmla="*/ 266 h 39801"/>
                <a:gd name="connsiteX9" fmla="*/ 16685 w 33293"/>
                <a:gd name="connsiteY9" fmla="*/ 0 h 39801"/>
                <a:gd name="connsiteX10" fmla="*/ 17662 w 33293"/>
                <a:gd name="connsiteY10" fmla="*/ 326 h 39801"/>
                <a:gd name="connsiteX11" fmla="*/ 18313 w 33293"/>
                <a:gd name="connsiteY11" fmla="*/ 1155 h 39801"/>
                <a:gd name="connsiteX12" fmla="*/ 33175 w 33293"/>
                <a:gd name="connsiteY12" fmla="*/ 37491 h 39801"/>
                <a:gd name="connsiteX13" fmla="*/ 33293 w 33293"/>
                <a:gd name="connsiteY13" fmla="*/ 38172 h 39801"/>
                <a:gd name="connsiteX14" fmla="*/ 32790 w 33293"/>
                <a:gd name="connsiteY14" fmla="*/ 39387 h 39801"/>
                <a:gd name="connsiteX15" fmla="*/ 31606 w 33293"/>
                <a:gd name="connsiteY15" fmla="*/ 39801 h 39801"/>
                <a:gd name="connsiteX16" fmla="*/ 30629 w 33293"/>
                <a:gd name="connsiteY16" fmla="*/ 39505 h 39801"/>
                <a:gd name="connsiteX17" fmla="*/ 29977 w 33293"/>
                <a:gd name="connsiteY17" fmla="*/ 38676 h 39801"/>
                <a:gd name="connsiteX18" fmla="*/ 15915 w 33293"/>
                <a:gd name="connsiteY18" fmla="*/ 4324 h 39801"/>
                <a:gd name="connsiteX19" fmla="*/ 16922 w 33293"/>
                <a:gd name="connsiteY19" fmla="*/ 4501 h 39801"/>
                <a:gd name="connsiteX20" fmla="*/ 6472 w 33293"/>
                <a:gd name="connsiteY20" fmla="*/ 28281 h 39801"/>
                <a:gd name="connsiteX21" fmla="*/ 7892 w 33293"/>
                <a:gd name="connsiteY21" fmla="*/ 24935 h 39801"/>
                <a:gd name="connsiteX22" fmla="*/ 25389 w 33293"/>
                <a:gd name="connsiteY22" fmla="*/ 24935 h 39801"/>
                <a:gd name="connsiteX23" fmla="*/ 26070 w 33293"/>
                <a:gd name="connsiteY23" fmla="*/ 28281 h 39801"/>
                <a:gd name="connsiteX24" fmla="*/ 6472 w 33293"/>
                <a:gd name="connsiteY24" fmla="*/ 28281 h 3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293" h="39801">
                  <a:moveTo>
                    <a:pt x="16922" y="4501"/>
                  </a:moveTo>
                  <a:lnTo>
                    <a:pt x="3185" y="38646"/>
                  </a:lnTo>
                  <a:cubicBezTo>
                    <a:pt x="3037" y="39031"/>
                    <a:pt x="2830" y="39298"/>
                    <a:pt x="2564" y="39505"/>
                  </a:cubicBezTo>
                  <a:cubicBezTo>
                    <a:pt x="2297" y="39683"/>
                    <a:pt x="2001" y="39801"/>
                    <a:pt x="1646" y="39801"/>
                  </a:cubicBezTo>
                  <a:cubicBezTo>
                    <a:pt x="1113" y="39801"/>
                    <a:pt x="728" y="39653"/>
                    <a:pt x="462" y="39387"/>
                  </a:cubicBezTo>
                  <a:cubicBezTo>
                    <a:pt x="195" y="39090"/>
                    <a:pt x="47" y="38765"/>
                    <a:pt x="18" y="38350"/>
                  </a:cubicBezTo>
                  <a:cubicBezTo>
                    <a:pt x="-12" y="38172"/>
                    <a:pt x="-12" y="37936"/>
                    <a:pt x="77" y="37669"/>
                  </a:cubicBezTo>
                  <a:lnTo>
                    <a:pt x="14998" y="1155"/>
                  </a:lnTo>
                  <a:cubicBezTo>
                    <a:pt x="15175" y="740"/>
                    <a:pt x="15412" y="444"/>
                    <a:pt x="15708" y="266"/>
                  </a:cubicBezTo>
                  <a:cubicBezTo>
                    <a:pt x="16004" y="89"/>
                    <a:pt x="16330" y="0"/>
                    <a:pt x="16685" y="0"/>
                  </a:cubicBezTo>
                  <a:cubicBezTo>
                    <a:pt x="17070" y="0"/>
                    <a:pt x="17396" y="118"/>
                    <a:pt x="17662" y="326"/>
                  </a:cubicBezTo>
                  <a:cubicBezTo>
                    <a:pt x="17958" y="533"/>
                    <a:pt x="18165" y="800"/>
                    <a:pt x="18313" y="1155"/>
                  </a:cubicBezTo>
                  <a:lnTo>
                    <a:pt x="33175" y="37491"/>
                  </a:lnTo>
                  <a:cubicBezTo>
                    <a:pt x="33264" y="37728"/>
                    <a:pt x="33293" y="37936"/>
                    <a:pt x="33293" y="38172"/>
                  </a:cubicBezTo>
                  <a:cubicBezTo>
                    <a:pt x="33293" y="38705"/>
                    <a:pt x="33116" y="39090"/>
                    <a:pt x="32790" y="39387"/>
                  </a:cubicBezTo>
                  <a:cubicBezTo>
                    <a:pt x="32464" y="39653"/>
                    <a:pt x="32050" y="39801"/>
                    <a:pt x="31606" y="39801"/>
                  </a:cubicBezTo>
                  <a:cubicBezTo>
                    <a:pt x="31221" y="39801"/>
                    <a:pt x="30895" y="39712"/>
                    <a:pt x="30629" y="39505"/>
                  </a:cubicBezTo>
                  <a:cubicBezTo>
                    <a:pt x="30333" y="39298"/>
                    <a:pt x="30125" y="39031"/>
                    <a:pt x="29977" y="38676"/>
                  </a:cubicBezTo>
                  <a:lnTo>
                    <a:pt x="15915" y="4324"/>
                  </a:lnTo>
                  <a:lnTo>
                    <a:pt x="16922" y="4501"/>
                  </a:lnTo>
                  <a:close/>
                  <a:moveTo>
                    <a:pt x="6472" y="28281"/>
                  </a:moveTo>
                  <a:lnTo>
                    <a:pt x="7892" y="24935"/>
                  </a:lnTo>
                  <a:lnTo>
                    <a:pt x="25389" y="24935"/>
                  </a:lnTo>
                  <a:lnTo>
                    <a:pt x="26070" y="28281"/>
                  </a:lnTo>
                  <a:lnTo>
                    <a:pt x="6472" y="28281"/>
                  </a:lnTo>
                  <a:close/>
                </a:path>
              </a:pathLst>
            </a:custGeom>
            <a:solidFill>
              <a:srgbClr val="FFFFFF"/>
            </a:solidFill>
            <a:ln w="2959" cap="flat">
              <a:noFill/>
              <a:prstDash val="solid"/>
              <a:miter/>
            </a:ln>
          </p:spPr>
          <p:txBody>
            <a:bodyPr rtlCol="0" anchor="ctr"/>
            <a:lstStyle/>
            <a:p>
              <a:endParaRPr lang="en-US" sz="2689"/>
            </a:p>
          </p:txBody>
        </p:sp>
        <p:sp>
          <p:nvSpPr>
            <p:cNvPr id="45" name="Graphic 6">
              <a:extLst>
                <a:ext uri="{FF2B5EF4-FFF2-40B4-BE49-F238E27FC236}">
                  <a16:creationId xmlns:a16="http://schemas.microsoft.com/office/drawing/2014/main" id="{EA3AA9FB-4226-F07B-7FB4-951C3DB9330F}"/>
                </a:ext>
              </a:extLst>
            </p:cNvPr>
            <p:cNvSpPr/>
            <p:nvPr/>
          </p:nvSpPr>
          <p:spPr>
            <a:xfrm>
              <a:off x="948705" y="3127619"/>
              <a:ext cx="23950" cy="39534"/>
            </a:xfrm>
            <a:custGeom>
              <a:avLst/>
              <a:gdLst>
                <a:gd name="connsiteX0" fmla="*/ 1747 w 23950"/>
                <a:gd name="connsiteY0" fmla="*/ 39535 h 39534"/>
                <a:gd name="connsiteX1" fmla="*/ 474 w 23950"/>
                <a:gd name="connsiteY1" fmla="*/ 39031 h 39534"/>
                <a:gd name="connsiteX2" fmla="*/ 0 w 23950"/>
                <a:gd name="connsiteY2" fmla="*/ 37847 h 39534"/>
                <a:gd name="connsiteX3" fmla="*/ 0 w 23950"/>
                <a:gd name="connsiteY3" fmla="*/ 1688 h 39534"/>
                <a:gd name="connsiteX4" fmla="*/ 503 w 23950"/>
                <a:gd name="connsiteY4" fmla="*/ 503 h 39534"/>
                <a:gd name="connsiteX5" fmla="*/ 1687 w 23950"/>
                <a:gd name="connsiteY5" fmla="*/ 0 h 39534"/>
                <a:gd name="connsiteX6" fmla="*/ 22263 w 23950"/>
                <a:gd name="connsiteY6" fmla="*/ 0 h 39534"/>
                <a:gd name="connsiteX7" fmla="*/ 23476 w 23950"/>
                <a:gd name="connsiteY7" fmla="*/ 474 h 39534"/>
                <a:gd name="connsiteX8" fmla="*/ 23950 w 23950"/>
                <a:gd name="connsiteY8" fmla="*/ 1688 h 39534"/>
                <a:gd name="connsiteX9" fmla="*/ 23476 w 23950"/>
                <a:gd name="connsiteY9" fmla="*/ 2843 h 39534"/>
                <a:gd name="connsiteX10" fmla="*/ 22263 w 23950"/>
                <a:gd name="connsiteY10" fmla="*/ 3317 h 39534"/>
                <a:gd name="connsiteX11" fmla="*/ 3227 w 23950"/>
                <a:gd name="connsiteY11" fmla="*/ 3317 h 39534"/>
                <a:gd name="connsiteX12" fmla="*/ 3464 w 23950"/>
                <a:gd name="connsiteY12" fmla="*/ 2991 h 39534"/>
                <a:gd name="connsiteX13" fmla="*/ 3464 w 23950"/>
                <a:gd name="connsiteY13" fmla="*/ 18035 h 39534"/>
                <a:gd name="connsiteX14" fmla="*/ 3168 w 23950"/>
                <a:gd name="connsiteY14" fmla="*/ 17531 h 39534"/>
                <a:gd name="connsiteX15" fmla="*/ 19717 w 23950"/>
                <a:gd name="connsiteY15" fmla="*/ 17531 h 39534"/>
                <a:gd name="connsiteX16" fmla="*/ 20930 w 23950"/>
                <a:gd name="connsiteY16" fmla="*/ 18005 h 39534"/>
                <a:gd name="connsiteX17" fmla="*/ 21404 w 23950"/>
                <a:gd name="connsiteY17" fmla="*/ 19160 h 39534"/>
                <a:gd name="connsiteX18" fmla="*/ 20930 w 23950"/>
                <a:gd name="connsiteY18" fmla="*/ 20345 h 39534"/>
                <a:gd name="connsiteX19" fmla="*/ 19717 w 23950"/>
                <a:gd name="connsiteY19" fmla="*/ 20789 h 39534"/>
                <a:gd name="connsiteX20" fmla="*/ 3049 w 23950"/>
                <a:gd name="connsiteY20" fmla="*/ 20789 h 39534"/>
                <a:gd name="connsiteX21" fmla="*/ 3434 w 23950"/>
                <a:gd name="connsiteY21" fmla="*/ 20345 h 39534"/>
                <a:gd name="connsiteX22" fmla="*/ 3434 w 23950"/>
                <a:gd name="connsiteY22" fmla="*/ 37847 h 39534"/>
                <a:gd name="connsiteX23" fmla="*/ 2960 w 23950"/>
                <a:gd name="connsiteY23" fmla="*/ 39031 h 39534"/>
                <a:gd name="connsiteX24" fmla="*/ 1747 w 23950"/>
                <a:gd name="connsiteY24" fmla="*/ 39535 h 3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50" h="39534">
                  <a:moveTo>
                    <a:pt x="1747" y="39535"/>
                  </a:moveTo>
                  <a:cubicBezTo>
                    <a:pt x="1214" y="39535"/>
                    <a:pt x="799" y="39357"/>
                    <a:pt x="474" y="39031"/>
                  </a:cubicBezTo>
                  <a:cubicBezTo>
                    <a:pt x="148" y="38705"/>
                    <a:pt x="0" y="38291"/>
                    <a:pt x="0" y="37847"/>
                  </a:cubicBezTo>
                  <a:lnTo>
                    <a:pt x="0" y="1688"/>
                  </a:lnTo>
                  <a:cubicBezTo>
                    <a:pt x="0" y="1244"/>
                    <a:pt x="178" y="829"/>
                    <a:pt x="503" y="503"/>
                  </a:cubicBezTo>
                  <a:cubicBezTo>
                    <a:pt x="829" y="178"/>
                    <a:pt x="1243" y="0"/>
                    <a:pt x="1687" y="0"/>
                  </a:cubicBezTo>
                  <a:lnTo>
                    <a:pt x="22263" y="0"/>
                  </a:lnTo>
                  <a:cubicBezTo>
                    <a:pt x="22766" y="0"/>
                    <a:pt x="23151" y="148"/>
                    <a:pt x="23476" y="474"/>
                  </a:cubicBezTo>
                  <a:cubicBezTo>
                    <a:pt x="23802" y="800"/>
                    <a:pt x="23950" y="1214"/>
                    <a:pt x="23950" y="1688"/>
                  </a:cubicBezTo>
                  <a:cubicBezTo>
                    <a:pt x="23950" y="2132"/>
                    <a:pt x="23802" y="2517"/>
                    <a:pt x="23476" y="2843"/>
                  </a:cubicBezTo>
                  <a:cubicBezTo>
                    <a:pt x="23151" y="3169"/>
                    <a:pt x="22766" y="3317"/>
                    <a:pt x="22263" y="3317"/>
                  </a:cubicBezTo>
                  <a:lnTo>
                    <a:pt x="3227" y="3317"/>
                  </a:lnTo>
                  <a:lnTo>
                    <a:pt x="3464" y="2991"/>
                  </a:lnTo>
                  <a:lnTo>
                    <a:pt x="3464" y="18035"/>
                  </a:lnTo>
                  <a:lnTo>
                    <a:pt x="3168" y="17531"/>
                  </a:lnTo>
                  <a:lnTo>
                    <a:pt x="19717" y="17531"/>
                  </a:lnTo>
                  <a:cubicBezTo>
                    <a:pt x="20220" y="17531"/>
                    <a:pt x="20605" y="17680"/>
                    <a:pt x="20930" y="18005"/>
                  </a:cubicBezTo>
                  <a:cubicBezTo>
                    <a:pt x="21256" y="18331"/>
                    <a:pt x="21404" y="18716"/>
                    <a:pt x="21404" y="19160"/>
                  </a:cubicBezTo>
                  <a:cubicBezTo>
                    <a:pt x="21404" y="19634"/>
                    <a:pt x="21256" y="20049"/>
                    <a:pt x="20930" y="20345"/>
                  </a:cubicBezTo>
                  <a:cubicBezTo>
                    <a:pt x="20605" y="20641"/>
                    <a:pt x="20190" y="20789"/>
                    <a:pt x="19717" y="20789"/>
                  </a:cubicBezTo>
                  <a:lnTo>
                    <a:pt x="3049" y="20789"/>
                  </a:lnTo>
                  <a:lnTo>
                    <a:pt x="3434" y="20345"/>
                  </a:lnTo>
                  <a:lnTo>
                    <a:pt x="3434" y="37847"/>
                  </a:lnTo>
                  <a:cubicBezTo>
                    <a:pt x="3434" y="38291"/>
                    <a:pt x="3286" y="38705"/>
                    <a:pt x="2960" y="39031"/>
                  </a:cubicBezTo>
                  <a:cubicBezTo>
                    <a:pt x="2664" y="39387"/>
                    <a:pt x="2250" y="39535"/>
                    <a:pt x="1747" y="39535"/>
                  </a:cubicBezTo>
                  <a:close/>
                </a:path>
              </a:pathLst>
            </a:custGeom>
            <a:solidFill>
              <a:srgbClr val="FFFFFF"/>
            </a:solidFill>
            <a:ln w="2959" cap="flat">
              <a:noFill/>
              <a:prstDash val="solid"/>
              <a:miter/>
            </a:ln>
          </p:spPr>
          <p:txBody>
            <a:bodyPr rtlCol="0" anchor="ctr"/>
            <a:lstStyle/>
            <a:p>
              <a:endParaRPr lang="en-US" sz="2689"/>
            </a:p>
          </p:txBody>
        </p:sp>
        <p:sp>
          <p:nvSpPr>
            <p:cNvPr id="46" name="Graphic 6">
              <a:extLst>
                <a:ext uri="{FF2B5EF4-FFF2-40B4-BE49-F238E27FC236}">
                  <a16:creationId xmlns:a16="http://schemas.microsoft.com/office/drawing/2014/main" id="{B60E3086-77F8-18A0-F443-36AC4BEE93CE}"/>
                </a:ext>
              </a:extLst>
            </p:cNvPr>
            <p:cNvSpPr/>
            <p:nvPr/>
          </p:nvSpPr>
          <p:spPr>
            <a:xfrm>
              <a:off x="977451" y="3127619"/>
              <a:ext cx="24127" cy="39475"/>
            </a:xfrm>
            <a:custGeom>
              <a:avLst/>
              <a:gdLst>
                <a:gd name="connsiteX0" fmla="*/ 1717 w 24127"/>
                <a:gd name="connsiteY0" fmla="*/ 0 h 39475"/>
                <a:gd name="connsiteX1" fmla="*/ 22440 w 24127"/>
                <a:gd name="connsiteY1" fmla="*/ 0 h 39475"/>
                <a:gd name="connsiteX2" fmla="*/ 23624 w 24127"/>
                <a:gd name="connsiteY2" fmla="*/ 474 h 39475"/>
                <a:gd name="connsiteX3" fmla="*/ 24128 w 24127"/>
                <a:gd name="connsiteY3" fmla="*/ 1688 h 39475"/>
                <a:gd name="connsiteX4" fmla="*/ 23624 w 24127"/>
                <a:gd name="connsiteY4" fmla="*/ 2873 h 39475"/>
                <a:gd name="connsiteX5" fmla="*/ 22440 w 24127"/>
                <a:gd name="connsiteY5" fmla="*/ 3317 h 39475"/>
                <a:gd name="connsiteX6" fmla="*/ 3020 w 24127"/>
                <a:gd name="connsiteY6" fmla="*/ 3317 h 39475"/>
                <a:gd name="connsiteX7" fmla="*/ 3582 w 24127"/>
                <a:gd name="connsiteY7" fmla="*/ 2339 h 39475"/>
                <a:gd name="connsiteX8" fmla="*/ 3582 w 24127"/>
                <a:gd name="connsiteY8" fmla="*/ 18213 h 39475"/>
                <a:gd name="connsiteX9" fmla="*/ 2960 w 24127"/>
                <a:gd name="connsiteY9" fmla="*/ 17472 h 39475"/>
                <a:gd name="connsiteX10" fmla="*/ 19894 w 24127"/>
                <a:gd name="connsiteY10" fmla="*/ 17472 h 39475"/>
                <a:gd name="connsiteX11" fmla="*/ 21078 w 24127"/>
                <a:gd name="connsiteY11" fmla="*/ 17976 h 39475"/>
                <a:gd name="connsiteX12" fmla="*/ 21582 w 24127"/>
                <a:gd name="connsiteY12" fmla="*/ 19160 h 39475"/>
                <a:gd name="connsiteX13" fmla="*/ 21078 w 24127"/>
                <a:gd name="connsiteY13" fmla="*/ 20345 h 39475"/>
                <a:gd name="connsiteX14" fmla="*/ 19894 w 24127"/>
                <a:gd name="connsiteY14" fmla="*/ 20789 h 39475"/>
                <a:gd name="connsiteX15" fmla="*/ 3049 w 24127"/>
                <a:gd name="connsiteY15" fmla="*/ 20789 h 39475"/>
                <a:gd name="connsiteX16" fmla="*/ 3552 w 24127"/>
                <a:gd name="connsiteY16" fmla="*/ 20226 h 39475"/>
                <a:gd name="connsiteX17" fmla="*/ 3552 w 24127"/>
                <a:gd name="connsiteY17" fmla="*/ 36514 h 39475"/>
                <a:gd name="connsiteX18" fmla="*/ 3256 w 24127"/>
                <a:gd name="connsiteY18" fmla="*/ 36159 h 39475"/>
                <a:gd name="connsiteX19" fmla="*/ 22411 w 24127"/>
                <a:gd name="connsiteY19" fmla="*/ 36159 h 39475"/>
                <a:gd name="connsiteX20" fmla="*/ 23595 w 24127"/>
                <a:gd name="connsiteY20" fmla="*/ 36662 h 39475"/>
                <a:gd name="connsiteX21" fmla="*/ 24098 w 24127"/>
                <a:gd name="connsiteY21" fmla="*/ 37847 h 39475"/>
                <a:gd name="connsiteX22" fmla="*/ 23595 w 24127"/>
                <a:gd name="connsiteY22" fmla="*/ 39031 h 39475"/>
                <a:gd name="connsiteX23" fmla="*/ 22411 w 24127"/>
                <a:gd name="connsiteY23" fmla="*/ 39475 h 39475"/>
                <a:gd name="connsiteX24" fmla="*/ 1687 w 24127"/>
                <a:gd name="connsiteY24" fmla="*/ 39475 h 39475"/>
                <a:gd name="connsiteX25" fmla="*/ 503 w 24127"/>
                <a:gd name="connsiteY25" fmla="*/ 38972 h 39475"/>
                <a:gd name="connsiteX26" fmla="*/ 0 w 24127"/>
                <a:gd name="connsiteY26" fmla="*/ 37787 h 39475"/>
                <a:gd name="connsiteX27" fmla="*/ 0 w 24127"/>
                <a:gd name="connsiteY27" fmla="*/ 1629 h 39475"/>
                <a:gd name="connsiteX28" fmla="*/ 503 w 24127"/>
                <a:gd name="connsiteY28" fmla="*/ 444 h 39475"/>
                <a:gd name="connsiteX29" fmla="*/ 1717 w 24127"/>
                <a:gd name="connsiteY29" fmla="*/ 0 h 3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127" h="39475">
                  <a:moveTo>
                    <a:pt x="1717" y="0"/>
                  </a:moveTo>
                  <a:lnTo>
                    <a:pt x="22440" y="0"/>
                  </a:lnTo>
                  <a:cubicBezTo>
                    <a:pt x="22884" y="0"/>
                    <a:pt x="23299" y="148"/>
                    <a:pt x="23624" y="474"/>
                  </a:cubicBezTo>
                  <a:cubicBezTo>
                    <a:pt x="23950" y="800"/>
                    <a:pt x="24128" y="1214"/>
                    <a:pt x="24128" y="1688"/>
                  </a:cubicBezTo>
                  <a:cubicBezTo>
                    <a:pt x="24128" y="2191"/>
                    <a:pt x="23950" y="2576"/>
                    <a:pt x="23624" y="2873"/>
                  </a:cubicBezTo>
                  <a:cubicBezTo>
                    <a:pt x="23299" y="3169"/>
                    <a:pt x="22884" y="3317"/>
                    <a:pt x="22440" y="3317"/>
                  </a:cubicBezTo>
                  <a:lnTo>
                    <a:pt x="3020" y="3317"/>
                  </a:lnTo>
                  <a:lnTo>
                    <a:pt x="3582" y="2339"/>
                  </a:lnTo>
                  <a:lnTo>
                    <a:pt x="3582" y="18213"/>
                  </a:lnTo>
                  <a:lnTo>
                    <a:pt x="2960" y="17472"/>
                  </a:lnTo>
                  <a:lnTo>
                    <a:pt x="19894" y="17472"/>
                  </a:lnTo>
                  <a:cubicBezTo>
                    <a:pt x="20338" y="17472"/>
                    <a:pt x="20753" y="17650"/>
                    <a:pt x="21078" y="17976"/>
                  </a:cubicBezTo>
                  <a:cubicBezTo>
                    <a:pt x="21404" y="18331"/>
                    <a:pt x="21582" y="18716"/>
                    <a:pt x="21582" y="19160"/>
                  </a:cubicBezTo>
                  <a:cubicBezTo>
                    <a:pt x="21582" y="19664"/>
                    <a:pt x="21404" y="20049"/>
                    <a:pt x="21078" y="20345"/>
                  </a:cubicBezTo>
                  <a:cubicBezTo>
                    <a:pt x="20753" y="20641"/>
                    <a:pt x="20338" y="20789"/>
                    <a:pt x="19894" y="20789"/>
                  </a:cubicBezTo>
                  <a:lnTo>
                    <a:pt x="3049" y="20789"/>
                  </a:lnTo>
                  <a:lnTo>
                    <a:pt x="3552" y="20226"/>
                  </a:lnTo>
                  <a:lnTo>
                    <a:pt x="3552" y="36514"/>
                  </a:lnTo>
                  <a:lnTo>
                    <a:pt x="3256" y="36159"/>
                  </a:lnTo>
                  <a:lnTo>
                    <a:pt x="22411" y="36159"/>
                  </a:lnTo>
                  <a:cubicBezTo>
                    <a:pt x="22855" y="36159"/>
                    <a:pt x="23269" y="36336"/>
                    <a:pt x="23595" y="36662"/>
                  </a:cubicBezTo>
                  <a:cubicBezTo>
                    <a:pt x="23920" y="36988"/>
                    <a:pt x="24098" y="37402"/>
                    <a:pt x="24098" y="37847"/>
                  </a:cubicBezTo>
                  <a:cubicBezTo>
                    <a:pt x="24098" y="38321"/>
                    <a:pt x="23920" y="38735"/>
                    <a:pt x="23595" y="39031"/>
                  </a:cubicBezTo>
                  <a:cubicBezTo>
                    <a:pt x="23269" y="39327"/>
                    <a:pt x="22855" y="39475"/>
                    <a:pt x="22411" y="39475"/>
                  </a:cubicBezTo>
                  <a:lnTo>
                    <a:pt x="1687" y="39475"/>
                  </a:lnTo>
                  <a:cubicBezTo>
                    <a:pt x="1243" y="39475"/>
                    <a:pt x="829" y="39298"/>
                    <a:pt x="503" y="38972"/>
                  </a:cubicBezTo>
                  <a:cubicBezTo>
                    <a:pt x="178" y="38646"/>
                    <a:pt x="0" y="38232"/>
                    <a:pt x="0" y="37787"/>
                  </a:cubicBezTo>
                  <a:lnTo>
                    <a:pt x="0" y="1629"/>
                  </a:lnTo>
                  <a:cubicBezTo>
                    <a:pt x="0" y="1185"/>
                    <a:pt x="178" y="770"/>
                    <a:pt x="503" y="444"/>
                  </a:cubicBezTo>
                  <a:cubicBezTo>
                    <a:pt x="858" y="178"/>
                    <a:pt x="1273" y="0"/>
                    <a:pt x="1717" y="0"/>
                  </a:cubicBezTo>
                  <a:close/>
                </a:path>
              </a:pathLst>
            </a:custGeom>
            <a:solidFill>
              <a:srgbClr val="FFFFFF"/>
            </a:solidFill>
            <a:ln w="2959" cap="flat">
              <a:noFill/>
              <a:prstDash val="solid"/>
              <a:miter/>
            </a:ln>
          </p:spPr>
          <p:txBody>
            <a:bodyPr rtlCol="0" anchor="ctr"/>
            <a:lstStyle/>
            <a:p>
              <a:endParaRPr lang="en-US" sz="2689"/>
            </a:p>
          </p:txBody>
        </p:sp>
        <p:sp>
          <p:nvSpPr>
            <p:cNvPr id="74" name="Graphic 6">
              <a:extLst>
                <a:ext uri="{FF2B5EF4-FFF2-40B4-BE49-F238E27FC236}">
                  <a16:creationId xmlns:a16="http://schemas.microsoft.com/office/drawing/2014/main" id="{40FFC2B2-334C-745A-CB7B-73304AB04DE4}"/>
                </a:ext>
              </a:extLst>
            </p:cNvPr>
            <p:cNvSpPr/>
            <p:nvPr/>
          </p:nvSpPr>
          <p:spPr>
            <a:xfrm>
              <a:off x="854267" y="3140679"/>
              <a:ext cx="7105" cy="13622"/>
            </a:xfrm>
            <a:custGeom>
              <a:avLst/>
              <a:gdLst>
                <a:gd name="connsiteX0" fmla="*/ 7046 w 7105"/>
                <a:gd name="connsiteY0" fmla="*/ 29 h 13622"/>
                <a:gd name="connsiteX1" fmla="*/ 6809 w 7105"/>
                <a:gd name="connsiteY1" fmla="*/ 0 h 13622"/>
                <a:gd name="connsiteX2" fmla="*/ 0 w 7105"/>
                <a:gd name="connsiteY2" fmla="*/ 6811 h 13622"/>
                <a:gd name="connsiteX3" fmla="*/ 6809 w 7105"/>
                <a:gd name="connsiteY3" fmla="*/ 13622 h 13622"/>
                <a:gd name="connsiteX4" fmla="*/ 7105 w 7105"/>
                <a:gd name="connsiteY4" fmla="*/ 13593 h 13622"/>
                <a:gd name="connsiteX5" fmla="*/ 6750 w 7105"/>
                <a:gd name="connsiteY5" fmla="*/ 6456 h 13622"/>
                <a:gd name="connsiteX6" fmla="*/ 7046 w 7105"/>
                <a:gd name="connsiteY6" fmla="*/ 29 h 1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5" h="13622">
                  <a:moveTo>
                    <a:pt x="7046" y="29"/>
                  </a:moveTo>
                  <a:cubicBezTo>
                    <a:pt x="6957" y="29"/>
                    <a:pt x="6868" y="0"/>
                    <a:pt x="6809" y="0"/>
                  </a:cubicBezTo>
                  <a:cubicBezTo>
                    <a:pt x="3049" y="0"/>
                    <a:pt x="0" y="3050"/>
                    <a:pt x="0" y="6811"/>
                  </a:cubicBezTo>
                  <a:cubicBezTo>
                    <a:pt x="0" y="10572"/>
                    <a:pt x="3049" y="13622"/>
                    <a:pt x="6809" y="13622"/>
                  </a:cubicBezTo>
                  <a:cubicBezTo>
                    <a:pt x="6898" y="13622"/>
                    <a:pt x="7016" y="13593"/>
                    <a:pt x="7105" y="13593"/>
                  </a:cubicBezTo>
                  <a:cubicBezTo>
                    <a:pt x="6898" y="11253"/>
                    <a:pt x="6750" y="8855"/>
                    <a:pt x="6750" y="6456"/>
                  </a:cubicBezTo>
                  <a:cubicBezTo>
                    <a:pt x="6779" y="4294"/>
                    <a:pt x="6868" y="2132"/>
                    <a:pt x="7046" y="29"/>
                  </a:cubicBezTo>
                  <a:close/>
                </a:path>
              </a:pathLst>
            </a:custGeom>
            <a:solidFill>
              <a:srgbClr val="F59121"/>
            </a:solidFill>
            <a:ln w="2959" cap="flat">
              <a:noFill/>
              <a:prstDash val="solid"/>
              <a:miter/>
            </a:ln>
          </p:spPr>
          <p:txBody>
            <a:bodyPr rtlCol="0" anchor="ctr"/>
            <a:lstStyle/>
            <a:p>
              <a:endParaRPr lang="en-US" sz="2689"/>
            </a:p>
          </p:txBody>
        </p:sp>
        <p:sp>
          <p:nvSpPr>
            <p:cNvPr id="83" name="Graphic 6">
              <a:extLst>
                <a:ext uri="{FF2B5EF4-FFF2-40B4-BE49-F238E27FC236}">
                  <a16:creationId xmlns:a16="http://schemas.microsoft.com/office/drawing/2014/main" id="{D59ECFEE-B66D-5EBA-8BC3-3188838A504A}"/>
                </a:ext>
              </a:extLst>
            </p:cNvPr>
            <p:cNvSpPr/>
            <p:nvPr/>
          </p:nvSpPr>
          <p:spPr>
            <a:xfrm>
              <a:off x="861017" y="3140708"/>
              <a:ext cx="6868" cy="13563"/>
            </a:xfrm>
            <a:custGeom>
              <a:avLst/>
              <a:gdLst>
                <a:gd name="connsiteX0" fmla="*/ 6868 w 6868"/>
                <a:gd name="connsiteY0" fmla="*/ 6782 h 13563"/>
                <a:gd name="connsiteX1" fmla="*/ 296 w 6868"/>
                <a:gd name="connsiteY1" fmla="*/ 0 h 13563"/>
                <a:gd name="connsiteX2" fmla="*/ 0 w 6868"/>
                <a:gd name="connsiteY2" fmla="*/ 6426 h 13563"/>
                <a:gd name="connsiteX3" fmla="*/ 355 w 6868"/>
                <a:gd name="connsiteY3" fmla="*/ 13563 h 13563"/>
                <a:gd name="connsiteX4" fmla="*/ 6868 w 6868"/>
                <a:gd name="connsiteY4" fmla="*/ 6782 h 13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 h="13563">
                  <a:moveTo>
                    <a:pt x="6868" y="6782"/>
                  </a:moveTo>
                  <a:cubicBezTo>
                    <a:pt x="6868" y="3110"/>
                    <a:pt x="3937" y="119"/>
                    <a:pt x="296" y="0"/>
                  </a:cubicBezTo>
                  <a:cubicBezTo>
                    <a:pt x="118" y="2132"/>
                    <a:pt x="0" y="4264"/>
                    <a:pt x="0" y="6426"/>
                  </a:cubicBezTo>
                  <a:cubicBezTo>
                    <a:pt x="0" y="8825"/>
                    <a:pt x="118" y="11224"/>
                    <a:pt x="355" y="13563"/>
                  </a:cubicBezTo>
                  <a:cubicBezTo>
                    <a:pt x="3967" y="13415"/>
                    <a:pt x="6868" y="10424"/>
                    <a:pt x="6868" y="6782"/>
                  </a:cubicBezTo>
                  <a:close/>
                </a:path>
              </a:pathLst>
            </a:custGeom>
            <a:solidFill>
              <a:srgbClr val="FFFFFF"/>
            </a:solidFill>
            <a:ln w="2959" cap="flat">
              <a:noFill/>
              <a:prstDash val="solid"/>
              <a:miter/>
            </a:ln>
          </p:spPr>
          <p:txBody>
            <a:bodyPr rtlCol="0" anchor="ctr"/>
            <a:lstStyle/>
            <a:p>
              <a:endParaRPr lang="en-US" sz="2689"/>
            </a:p>
          </p:txBody>
        </p:sp>
      </p:grpSp>
      <p:sp>
        <p:nvSpPr>
          <p:cNvPr id="54" name="Graphic 6">
            <a:extLst>
              <a:ext uri="{FF2B5EF4-FFF2-40B4-BE49-F238E27FC236}">
                <a16:creationId xmlns:a16="http://schemas.microsoft.com/office/drawing/2014/main" id="{2BB91215-8991-A816-E989-8DAEDBD6F5F0}"/>
              </a:ext>
            </a:extLst>
          </p:cNvPr>
          <p:cNvSpPr/>
          <p:nvPr userDrawn="1"/>
        </p:nvSpPr>
        <p:spPr>
          <a:xfrm rot="16200000">
            <a:off x="889130" y="6425070"/>
            <a:ext cx="1576963" cy="3422538"/>
          </a:xfrm>
          <a:custGeom>
            <a:avLst/>
            <a:gdLst>
              <a:gd name="connsiteX0" fmla="*/ 0 w 1105669"/>
              <a:gd name="connsiteY0" fmla="*/ 0 h 1564240"/>
              <a:gd name="connsiteX1" fmla="*/ 1105669 w 1105669"/>
              <a:gd name="connsiteY1" fmla="*/ 0 h 1564240"/>
              <a:gd name="connsiteX2" fmla="*/ 1105669 w 1105669"/>
              <a:gd name="connsiteY2" fmla="*/ 1564240 h 1564240"/>
              <a:gd name="connsiteX3" fmla="*/ 0 w 1105669"/>
              <a:gd name="connsiteY3" fmla="*/ 1564240 h 1564240"/>
            </a:gdLst>
            <a:ahLst/>
            <a:cxnLst>
              <a:cxn ang="0">
                <a:pos x="connsiteX0" y="connsiteY0"/>
              </a:cxn>
              <a:cxn ang="0">
                <a:pos x="connsiteX1" y="connsiteY1"/>
              </a:cxn>
              <a:cxn ang="0">
                <a:pos x="connsiteX2" y="connsiteY2"/>
              </a:cxn>
              <a:cxn ang="0">
                <a:pos x="connsiteX3" y="connsiteY3"/>
              </a:cxn>
            </a:cxnLst>
            <a:rect l="l" t="t" r="r" b="b"/>
            <a:pathLst>
              <a:path w="1105669" h="1564240">
                <a:moveTo>
                  <a:pt x="0" y="0"/>
                </a:moveTo>
                <a:lnTo>
                  <a:pt x="1105669" y="0"/>
                </a:lnTo>
                <a:lnTo>
                  <a:pt x="1105669" y="1564240"/>
                </a:lnTo>
                <a:lnTo>
                  <a:pt x="0" y="1564240"/>
                </a:lnTo>
                <a:close/>
              </a:path>
            </a:pathLst>
          </a:custGeom>
          <a:solidFill>
            <a:srgbClr val="F59121"/>
          </a:solidFill>
          <a:ln w="2959" cap="flat">
            <a:noFill/>
            <a:prstDash val="solid"/>
            <a:miter/>
          </a:ln>
        </p:spPr>
        <p:txBody>
          <a:bodyPr rtlCol="0" anchor="ctr"/>
          <a:lstStyle/>
          <a:p>
            <a:endParaRPr lang="en-US" sz="2689"/>
          </a:p>
        </p:txBody>
      </p:sp>
      <p:sp>
        <p:nvSpPr>
          <p:cNvPr id="55" name="Text Placeholder 32">
            <a:extLst>
              <a:ext uri="{FF2B5EF4-FFF2-40B4-BE49-F238E27FC236}">
                <a16:creationId xmlns:a16="http://schemas.microsoft.com/office/drawing/2014/main" id="{71552E65-0A66-F7E8-61C5-C7CDDCE69F6C}"/>
              </a:ext>
            </a:extLst>
          </p:cNvPr>
          <p:cNvSpPr>
            <a:spLocks noGrp="1"/>
          </p:cNvSpPr>
          <p:nvPr>
            <p:ph type="body" sz="quarter" idx="22" hasCustomPrompt="1"/>
          </p:nvPr>
        </p:nvSpPr>
        <p:spPr>
          <a:xfrm>
            <a:off x="64517" y="8498333"/>
            <a:ext cx="8271132" cy="1038225"/>
          </a:xfrm>
          <a:prstGeom prst="rect">
            <a:avLst/>
          </a:prstGeom>
        </p:spPr>
        <p:txBody>
          <a:bodyPr>
            <a:noAutofit/>
          </a:bodyPr>
          <a:lstStyle>
            <a:lvl1pPr marL="0" indent="0">
              <a:lnSpc>
                <a:spcPts val="3120"/>
              </a:lnSpc>
              <a:spcBef>
                <a:spcPts val="0"/>
              </a:spcBef>
              <a:buNone/>
              <a:defRPr sz="10000" b="1" i="0">
                <a:solidFill>
                  <a:srgbClr val="01010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HAND</a:t>
            </a:r>
            <a:endParaRPr lang="en-US" dirty="0"/>
          </a:p>
        </p:txBody>
      </p:sp>
      <p:sp>
        <p:nvSpPr>
          <p:cNvPr id="56" name="Text Placeholder 32">
            <a:extLst>
              <a:ext uri="{FF2B5EF4-FFF2-40B4-BE49-F238E27FC236}">
                <a16:creationId xmlns:a16="http://schemas.microsoft.com/office/drawing/2014/main" id="{EDF496A0-CBBF-B2B0-3552-BA11C87D6348}"/>
              </a:ext>
            </a:extLst>
          </p:cNvPr>
          <p:cNvSpPr>
            <a:spLocks noGrp="1"/>
          </p:cNvSpPr>
          <p:nvPr>
            <p:ph type="body" sz="quarter" idx="23" hasCustomPrompt="1"/>
          </p:nvPr>
        </p:nvSpPr>
        <p:spPr>
          <a:xfrm>
            <a:off x="162692" y="7472186"/>
            <a:ext cx="8271132" cy="338239"/>
          </a:xfrm>
          <a:prstGeom prst="rect">
            <a:avLst/>
          </a:prstGeom>
        </p:spPr>
        <p:txBody>
          <a:bodyPr>
            <a:noAutofit/>
          </a:bodyPr>
          <a:lstStyle>
            <a:lvl1pPr marL="0" indent="0">
              <a:lnSpc>
                <a:spcPts val="312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OPERATION</a:t>
            </a:r>
            <a:endParaRPr lang="en-US" dirty="0"/>
          </a:p>
        </p:txBody>
      </p:sp>
      <p:sp>
        <p:nvSpPr>
          <p:cNvPr id="57" name="Text Placeholder 32">
            <a:extLst>
              <a:ext uri="{FF2B5EF4-FFF2-40B4-BE49-F238E27FC236}">
                <a16:creationId xmlns:a16="http://schemas.microsoft.com/office/drawing/2014/main" id="{B6B38475-6F84-113A-B06F-85DDD42318E3}"/>
              </a:ext>
            </a:extLst>
          </p:cNvPr>
          <p:cNvSpPr>
            <a:spLocks noGrp="1"/>
          </p:cNvSpPr>
          <p:nvPr>
            <p:ph type="body" sz="quarter" idx="24" hasCustomPrompt="1"/>
          </p:nvPr>
        </p:nvSpPr>
        <p:spPr>
          <a:xfrm>
            <a:off x="3493111" y="9000391"/>
            <a:ext cx="3422537" cy="725565"/>
          </a:xfrm>
          <a:prstGeom prst="rect">
            <a:avLst/>
          </a:prstGeom>
        </p:spPr>
        <p:txBody>
          <a:bodyPr>
            <a:noAutofit/>
          </a:bodyPr>
          <a:lstStyle>
            <a:lvl1pPr marL="0" indent="0">
              <a:lnSpc>
                <a:spcPts val="2320"/>
              </a:lnSpc>
              <a:spcBef>
                <a:spcPts val="0"/>
              </a:spcBef>
              <a:buNone/>
              <a:defRPr lang="en-IE" sz="2400">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FOR ENTREPRENEURSHIP CAFE FACILITATOR</a:t>
            </a:r>
          </a:p>
        </p:txBody>
      </p:sp>
      <p:sp>
        <p:nvSpPr>
          <p:cNvPr id="58" name="Text Placeholder 32">
            <a:extLst>
              <a:ext uri="{FF2B5EF4-FFF2-40B4-BE49-F238E27FC236}">
                <a16:creationId xmlns:a16="http://schemas.microsoft.com/office/drawing/2014/main" id="{9E90A38D-28D7-42DE-DB41-F82D6F1E08FA}"/>
              </a:ext>
            </a:extLst>
          </p:cNvPr>
          <p:cNvSpPr>
            <a:spLocks noGrp="1"/>
          </p:cNvSpPr>
          <p:nvPr>
            <p:ph type="body" sz="quarter" idx="25" hasCustomPrompt="1"/>
          </p:nvPr>
        </p:nvSpPr>
        <p:spPr>
          <a:xfrm>
            <a:off x="3328880" y="8502481"/>
            <a:ext cx="4282578" cy="1038225"/>
          </a:xfrm>
          <a:prstGeom prst="rect">
            <a:avLst/>
          </a:prstGeom>
        </p:spPr>
        <p:txBody>
          <a:bodyPr>
            <a:noAutofit/>
          </a:bodyPr>
          <a:lstStyle>
            <a:lvl1pPr marL="0" indent="0">
              <a:lnSpc>
                <a:spcPts val="3120"/>
              </a:lnSpc>
              <a:spcBef>
                <a:spcPts val="0"/>
              </a:spcBef>
              <a:buNone/>
              <a:defRPr sz="10000" b="1" i="0">
                <a:solidFill>
                  <a:srgbClr val="01010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BOOK</a:t>
            </a:r>
            <a:endParaRPr lang="en-US" dirty="0"/>
          </a:p>
        </p:txBody>
      </p:sp>
    </p:spTree>
    <p:extLst>
      <p:ext uri="{BB962C8B-B14F-4D97-AF65-F5344CB8AC3E}">
        <p14:creationId xmlns:p14="http://schemas.microsoft.com/office/powerpoint/2010/main" val="73634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3" name="Graphic 317">
            <a:extLst>
              <a:ext uri="{FF2B5EF4-FFF2-40B4-BE49-F238E27FC236}">
                <a16:creationId xmlns:a16="http://schemas.microsoft.com/office/drawing/2014/main" id="{4157EB22-EE41-5040-A072-4D1529F7C84D}"/>
              </a:ext>
            </a:extLst>
          </p:cNvPr>
          <p:cNvSpPr/>
          <p:nvPr userDrawn="1"/>
        </p:nvSpPr>
        <p:spPr>
          <a:xfrm rot="10800000">
            <a:off x="0" y="1094162"/>
            <a:ext cx="3335639" cy="9597651"/>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38" name="Slide Number Placeholder 6">
            <a:extLst>
              <a:ext uri="{FF2B5EF4-FFF2-40B4-BE49-F238E27FC236}">
                <a16:creationId xmlns:a16="http://schemas.microsoft.com/office/drawing/2014/main" id="{5671DD65-8A7F-004C-9DC8-186FB84FD94F}"/>
              </a:ext>
            </a:extLst>
          </p:cNvPr>
          <p:cNvSpPr>
            <a:spLocks noGrp="1"/>
          </p:cNvSpPr>
          <p:nvPr>
            <p:ph type="sldNum" sz="quarter" idx="12"/>
          </p:nvPr>
        </p:nvSpPr>
        <p:spPr>
          <a:xfrm>
            <a:off x="6833062" y="10072047"/>
            <a:ext cx="449856" cy="569240"/>
          </a:xfrm>
          <a:prstGeom prst="rect">
            <a:avLst/>
          </a:prstGeom>
        </p:spPr>
        <p:txBody>
          <a:bodyPr/>
          <a:lstStyle>
            <a:lvl1pPr>
              <a:defRPr b="0" i="0">
                <a:latin typeface="Calibri" panose="020F0502020204030204" pitchFamily="34" charset="0"/>
                <a:cs typeface="Calibri" panose="020F0502020204030204" pitchFamily="34" charset="0"/>
              </a:defRPr>
            </a:lvl1pPr>
          </a:lstStyle>
          <a:p>
            <a:fld id="{5E760C49-C21F-C349-B509-93C281143DFD}" type="slidenum">
              <a:rPr lang="en-US" smtClean="0"/>
              <a:pPr/>
              <a:t>‹#›</a:t>
            </a:fld>
            <a:endParaRPr lang="en-US" dirty="0"/>
          </a:p>
        </p:txBody>
      </p:sp>
      <p:sp>
        <p:nvSpPr>
          <p:cNvPr id="71" name="Graphic 317">
            <a:extLst>
              <a:ext uri="{FF2B5EF4-FFF2-40B4-BE49-F238E27FC236}">
                <a16:creationId xmlns:a16="http://schemas.microsoft.com/office/drawing/2014/main" id="{D31CBC53-BF9F-0642-BE37-6A81E83EBD95}"/>
              </a:ext>
            </a:extLst>
          </p:cNvPr>
          <p:cNvSpPr/>
          <p:nvPr userDrawn="1"/>
        </p:nvSpPr>
        <p:spPr>
          <a:xfrm rot="16200000">
            <a:off x="2466165" y="-2479622"/>
            <a:ext cx="2627346" cy="7559675"/>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solidFill>
            <a:srgbClr val="F59121"/>
          </a:solidFill>
          <a:ln w="8132" cap="flat">
            <a:noFill/>
            <a:prstDash val="solid"/>
            <a:miter/>
          </a:ln>
          <a:effectLst/>
        </p:spPr>
        <p:txBody>
          <a:bodyPr rtlCol="0" anchor="ctr"/>
          <a:lstStyle/>
          <a:p>
            <a:endParaRPr lang="en-US">
              <a:latin typeface="Calibri" panose="020F0502020204030204" pitchFamily="34" charset="0"/>
              <a:cs typeface="Calibri" panose="020F0502020204030204" pitchFamily="34" charset="0"/>
            </a:endParaRPr>
          </a:p>
        </p:txBody>
      </p:sp>
      <p:sp>
        <p:nvSpPr>
          <p:cNvPr id="213" name="Rectangle 212">
            <a:extLst>
              <a:ext uri="{FF2B5EF4-FFF2-40B4-BE49-F238E27FC236}">
                <a16:creationId xmlns:a16="http://schemas.microsoft.com/office/drawing/2014/main" id="{478DE4EA-DA0D-9F4A-9BF9-A6963D4B92D3}"/>
              </a:ext>
            </a:extLst>
          </p:cNvPr>
          <p:cNvSpPr/>
          <p:nvPr userDrawn="1"/>
        </p:nvSpPr>
        <p:spPr>
          <a:xfrm>
            <a:off x="3630412" y="9175525"/>
            <a:ext cx="3268409" cy="369332"/>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010101"/>
                </a:solidFill>
                <a:latin typeface="Calibri" panose="020F0502020204030204" pitchFamily="34" charset="0"/>
                <a:ea typeface="Open Sans" panose="020B0606030504020204" pitchFamily="34" charset="0"/>
                <a:cs typeface="Calibri" panose="020F0502020204030204" pitchFamily="34" charset="0"/>
              </a:rPr>
              <a:t>This </a:t>
            </a:r>
            <a:r>
              <a:rPr lang="en-US" sz="600" dirty="0" err="1">
                <a:solidFill>
                  <a:srgbClr val="010101"/>
                </a:solidFill>
                <a:latin typeface="Calibri" panose="020F0502020204030204" pitchFamily="34" charset="0"/>
                <a:ea typeface="Open Sans" panose="020B0606030504020204" pitchFamily="34" charset="0"/>
                <a:cs typeface="Calibri" panose="020F0502020204030204" pitchFamily="34" charset="0"/>
              </a:rPr>
              <a:t>programme</a:t>
            </a:r>
            <a:r>
              <a:rPr lang="en-US" sz="600" dirty="0">
                <a:solidFill>
                  <a:srgbClr val="010101"/>
                </a:solidFill>
                <a:latin typeface="Calibri" panose="020F0502020204030204" pitchFamily="34" charset="0"/>
                <a:ea typeface="Open Sans" panose="020B0606030504020204" pitchFamily="34" charset="0"/>
                <a:cs typeface="Calibri" panose="020F0502020204030204" pitchFamily="34" charset="0"/>
              </a:rPr>
              <a:t>  as been funded with support from the European Commission. The author is solely responsible for this publication (communication) and the Commission accepts no responsibility for any  use that may be made of the information contained therein  2020-1-UK01-KA204-078997 </a:t>
            </a:r>
          </a:p>
        </p:txBody>
      </p:sp>
      <p:sp>
        <p:nvSpPr>
          <p:cNvPr id="216" name="Rectangle 215">
            <a:extLst>
              <a:ext uri="{FF2B5EF4-FFF2-40B4-BE49-F238E27FC236}">
                <a16:creationId xmlns:a16="http://schemas.microsoft.com/office/drawing/2014/main" id="{FC1E221C-6B34-5E4D-BF67-BADA3FBB1648}"/>
              </a:ext>
            </a:extLst>
          </p:cNvPr>
          <p:cNvSpPr/>
          <p:nvPr userDrawn="1"/>
        </p:nvSpPr>
        <p:spPr>
          <a:xfrm>
            <a:off x="0" y="9046769"/>
            <a:ext cx="1692613" cy="421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217" name="Picture 216">
            <a:extLst>
              <a:ext uri="{FF2B5EF4-FFF2-40B4-BE49-F238E27FC236}">
                <a16:creationId xmlns:a16="http://schemas.microsoft.com/office/drawing/2014/main" id="{5960D5A1-11A4-AD42-AEAC-4A17E1FF3F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2150811" y="9208800"/>
            <a:ext cx="1184829" cy="272079"/>
          </a:xfrm>
          <a:prstGeom prst="rect">
            <a:avLst/>
          </a:prstGeom>
          <a:ln>
            <a:noFill/>
          </a:ln>
          <a:extLst>
            <a:ext uri="{53640926-AAD7-44D8-BBD7-CCE9431645EC}">
              <a14:shadowObscured xmlns:a14="http://schemas.microsoft.com/office/drawing/2010/main"/>
            </a:ext>
          </a:extLst>
        </p:spPr>
      </p:pic>
      <p:grpSp>
        <p:nvGrpSpPr>
          <p:cNvPr id="57" name="Group 56">
            <a:extLst>
              <a:ext uri="{FF2B5EF4-FFF2-40B4-BE49-F238E27FC236}">
                <a16:creationId xmlns:a16="http://schemas.microsoft.com/office/drawing/2014/main" id="{D2E79BFD-2F71-6D6D-4151-D03B70C9825B}"/>
              </a:ext>
            </a:extLst>
          </p:cNvPr>
          <p:cNvGrpSpPr/>
          <p:nvPr userDrawn="1"/>
        </p:nvGrpSpPr>
        <p:grpSpPr>
          <a:xfrm>
            <a:off x="5185484" y="514851"/>
            <a:ext cx="1537822" cy="1158622"/>
            <a:chOff x="1217041" y="7162685"/>
            <a:chExt cx="1473089" cy="1109851"/>
          </a:xfrm>
        </p:grpSpPr>
        <p:sp>
          <p:nvSpPr>
            <p:cNvPr id="58" name="Graphic 6">
              <a:extLst>
                <a:ext uri="{FF2B5EF4-FFF2-40B4-BE49-F238E27FC236}">
                  <a16:creationId xmlns:a16="http://schemas.microsoft.com/office/drawing/2014/main" id="{DFC2CADE-D4D2-E34B-BEA0-767AB7A30C2B}"/>
                </a:ext>
              </a:extLst>
            </p:cNvPr>
            <p:cNvSpPr/>
            <p:nvPr/>
          </p:nvSpPr>
          <p:spPr>
            <a:xfrm>
              <a:off x="1582573" y="7162685"/>
              <a:ext cx="1107557" cy="1109851"/>
            </a:xfrm>
            <a:custGeom>
              <a:avLst/>
              <a:gdLst>
                <a:gd name="connsiteX0" fmla="*/ 76143 w 152581"/>
                <a:gd name="connsiteY0" fmla="*/ 0 h 152897"/>
                <a:gd name="connsiteX1" fmla="*/ 0 w 152581"/>
                <a:gd name="connsiteY1" fmla="*/ 70037 h 152897"/>
                <a:gd name="connsiteX2" fmla="*/ 6572 w 152581"/>
                <a:gd name="connsiteY2" fmla="*/ 76819 h 152897"/>
                <a:gd name="connsiteX3" fmla="*/ 59 w 152581"/>
                <a:gd name="connsiteY3" fmla="*/ 83600 h 152897"/>
                <a:gd name="connsiteX4" fmla="*/ 76143 w 152581"/>
                <a:gd name="connsiteY4" fmla="*/ 152897 h 152897"/>
                <a:gd name="connsiteX5" fmla="*/ 152582 w 152581"/>
                <a:gd name="connsiteY5" fmla="*/ 76434 h 152897"/>
                <a:gd name="connsiteX6" fmla="*/ 76143 w 152581"/>
                <a:gd name="connsiteY6" fmla="*/ 0 h 15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81" h="152897">
                  <a:moveTo>
                    <a:pt x="76143" y="0"/>
                  </a:moveTo>
                  <a:cubicBezTo>
                    <a:pt x="36088" y="0"/>
                    <a:pt x="3257" y="30828"/>
                    <a:pt x="0" y="70037"/>
                  </a:cubicBezTo>
                  <a:cubicBezTo>
                    <a:pt x="3641" y="70185"/>
                    <a:pt x="6572" y="73147"/>
                    <a:pt x="6572" y="76819"/>
                  </a:cubicBezTo>
                  <a:cubicBezTo>
                    <a:pt x="6572" y="80491"/>
                    <a:pt x="3671" y="83452"/>
                    <a:pt x="59" y="83600"/>
                  </a:cubicBezTo>
                  <a:cubicBezTo>
                    <a:pt x="3671" y="122483"/>
                    <a:pt x="36354" y="152897"/>
                    <a:pt x="76143" y="152897"/>
                  </a:cubicBezTo>
                  <a:cubicBezTo>
                    <a:pt x="118359" y="152897"/>
                    <a:pt x="152582" y="118663"/>
                    <a:pt x="152582" y="76434"/>
                  </a:cubicBezTo>
                  <a:cubicBezTo>
                    <a:pt x="152582" y="34234"/>
                    <a:pt x="118359" y="0"/>
                    <a:pt x="76143" y="0"/>
                  </a:cubicBezTo>
                  <a:close/>
                </a:path>
              </a:pathLst>
            </a:custGeom>
            <a:solidFill>
              <a:schemeClr val="bg1"/>
            </a:solidFill>
            <a:ln w="2959" cap="flat">
              <a:solidFill>
                <a:schemeClr val="bg1"/>
              </a:solidFill>
              <a:prstDash val="solid"/>
              <a:miter/>
            </a:ln>
          </p:spPr>
          <p:txBody>
            <a:bodyPr rtlCol="0" anchor="ctr"/>
            <a:lstStyle/>
            <a:p>
              <a:endParaRPr lang="en-US" sz="2689"/>
            </a:p>
          </p:txBody>
        </p:sp>
        <p:grpSp>
          <p:nvGrpSpPr>
            <p:cNvPr id="59" name="Graphic 6">
              <a:extLst>
                <a:ext uri="{FF2B5EF4-FFF2-40B4-BE49-F238E27FC236}">
                  <a16:creationId xmlns:a16="http://schemas.microsoft.com/office/drawing/2014/main" id="{19304BAF-60E7-7E7E-90A6-4B7BE9572D68}"/>
                </a:ext>
              </a:extLst>
            </p:cNvPr>
            <p:cNvGrpSpPr/>
            <p:nvPr/>
          </p:nvGrpSpPr>
          <p:grpSpPr>
            <a:xfrm>
              <a:off x="1217041" y="7573265"/>
              <a:ext cx="272910" cy="293851"/>
              <a:chOff x="810956" y="3127234"/>
              <a:chExt cx="37597" cy="40482"/>
            </a:xfrm>
          </p:grpSpPr>
          <p:sp>
            <p:nvSpPr>
              <p:cNvPr id="66" name="Graphic 6">
                <a:extLst>
                  <a:ext uri="{FF2B5EF4-FFF2-40B4-BE49-F238E27FC236}">
                    <a16:creationId xmlns:a16="http://schemas.microsoft.com/office/drawing/2014/main" id="{8ADC90EE-11B3-330C-136D-3A051D1DFF0F}"/>
                  </a:ext>
                </a:extLst>
              </p:cNvPr>
              <p:cNvSpPr/>
              <p:nvPr/>
            </p:nvSpPr>
            <p:spPr>
              <a:xfrm>
                <a:off x="815959" y="3131647"/>
                <a:ext cx="27591" cy="11786"/>
              </a:xfrm>
              <a:custGeom>
                <a:avLst/>
                <a:gdLst>
                  <a:gd name="connsiteX0" fmla="*/ 27591 w 27591"/>
                  <a:gd name="connsiteY0" fmla="*/ 11786 h 11786"/>
                  <a:gd name="connsiteX1" fmla="*/ 27591 w 27591"/>
                  <a:gd name="connsiteY1" fmla="*/ 11194 h 11786"/>
                  <a:gd name="connsiteX2" fmla="*/ 25105 w 27591"/>
                  <a:gd name="connsiteY2" fmla="*/ 5094 h 11786"/>
                  <a:gd name="connsiteX3" fmla="*/ 20042 w 27591"/>
                  <a:gd name="connsiteY3" fmla="*/ 1303 h 11786"/>
                  <a:gd name="connsiteX4" fmla="*/ 13855 w 27591"/>
                  <a:gd name="connsiteY4" fmla="*/ 0 h 11786"/>
                  <a:gd name="connsiteX5" fmla="*/ 8881 w 27591"/>
                  <a:gd name="connsiteY5" fmla="*/ 918 h 11786"/>
                  <a:gd name="connsiteX6" fmla="*/ 4263 w 27591"/>
                  <a:gd name="connsiteY6" fmla="*/ 3761 h 11786"/>
                  <a:gd name="connsiteX7" fmla="*/ 918 w 27591"/>
                  <a:gd name="connsiteY7" fmla="*/ 8707 h 11786"/>
                  <a:gd name="connsiteX8" fmla="*/ 0 w 27591"/>
                  <a:gd name="connsiteY8" fmla="*/ 11786 h 11786"/>
                  <a:gd name="connsiteX9" fmla="*/ 27591 w 27591"/>
                  <a:gd name="connsiteY9" fmla="*/ 11786 h 1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91" h="11786">
                    <a:moveTo>
                      <a:pt x="27591" y="11786"/>
                    </a:moveTo>
                    <a:lnTo>
                      <a:pt x="27591" y="11194"/>
                    </a:lnTo>
                    <a:cubicBezTo>
                      <a:pt x="27325" y="8795"/>
                      <a:pt x="26496" y="6782"/>
                      <a:pt x="25105" y="5094"/>
                    </a:cubicBezTo>
                    <a:cubicBezTo>
                      <a:pt x="23684" y="3435"/>
                      <a:pt x="22026" y="2162"/>
                      <a:pt x="20042" y="1303"/>
                    </a:cubicBezTo>
                    <a:cubicBezTo>
                      <a:pt x="18088" y="444"/>
                      <a:pt x="16016" y="0"/>
                      <a:pt x="13855" y="0"/>
                    </a:cubicBezTo>
                    <a:cubicBezTo>
                      <a:pt x="12227" y="0"/>
                      <a:pt x="10569" y="296"/>
                      <a:pt x="8881" y="918"/>
                    </a:cubicBezTo>
                    <a:cubicBezTo>
                      <a:pt x="7194" y="1540"/>
                      <a:pt x="5654" y="2488"/>
                      <a:pt x="4263" y="3761"/>
                    </a:cubicBezTo>
                    <a:cubicBezTo>
                      <a:pt x="2901" y="5064"/>
                      <a:pt x="1776" y="6693"/>
                      <a:pt x="918" y="8707"/>
                    </a:cubicBezTo>
                    <a:cubicBezTo>
                      <a:pt x="503" y="9654"/>
                      <a:pt x="207" y="10691"/>
                      <a:pt x="0" y="11786"/>
                    </a:cubicBezTo>
                    <a:lnTo>
                      <a:pt x="27591" y="11786"/>
                    </a:lnTo>
                    <a:close/>
                  </a:path>
                </a:pathLst>
              </a:custGeom>
              <a:noFill/>
              <a:ln w="2959" cap="flat">
                <a:noFill/>
                <a:prstDash val="solid"/>
                <a:miter/>
              </a:ln>
            </p:spPr>
            <p:txBody>
              <a:bodyPr rtlCol="0" anchor="ctr"/>
              <a:lstStyle/>
              <a:p>
                <a:endParaRPr lang="en-US" sz="2689"/>
              </a:p>
            </p:txBody>
          </p:sp>
          <p:sp>
            <p:nvSpPr>
              <p:cNvPr id="67" name="Graphic 6">
                <a:extLst>
                  <a:ext uri="{FF2B5EF4-FFF2-40B4-BE49-F238E27FC236}">
                    <a16:creationId xmlns:a16="http://schemas.microsoft.com/office/drawing/2014/main" id="{3E9DA58A-6A25-0CBE-E4D4-04D63E6AEB14}"/>
                  </a:ext>
                </a:extLst>
              </p:cNvPr>
              <p:cNvSpPr/>
              <p:nvPr/>
            </p:nvSpPr>
            <p:spPr>
              <a:xfrm>
                <a:off x="810956" y="3127234"/>
                <a:ext cx="37597" cy="40482"/>
              </a:xfrm>
              <a:custGeom>
                <a:avLst/>
                <a:gdLst>
                  <a:gd name="connsiteX0" fmla="*/ 36887 w 37597"/>
                  <a:gd name="connsiteY0" fmla="*/ 19634 h 40482"/>
                  <a:gd name="connsiteX1" fmla="*/ 37598 w 37597"/>
                  <a:gd name="connsiteY1" fmla="*/ 18094 h 40482"/>
                  <a:gd name="connsiteX2" fmla="*/ 35910 w 37597"/>
                  <a:gd name="connsiteY2" fmla="*/ 10335 h 40482"/>
                  <a:gd name="connsiteX3" fmla="*/ 31706 w 37597"/>
                  <a:gd name="connsiteY3" fmla="*/ 4679 h 40482"/>
                  <a:gd name="connsiteX4" fmla="*/ 25786 w 37597"/>
                  <a:gd name="connsiteY4" fmla="*/ 1185 h 40482"/>
                  <a:gd name="connsiteX5" fmla="*/ 18888 w 37597"/>
                  <a:gd name="connsiteY5" fmla="*/ 0 h 40482"/>
                  <a:gd name="connsiteX6" fmla="*/ 9710 w 37597"/>
                  <a:gd name="connsiteY6" fmla="*/ 2458 h 40482"/>
                  <a:gd name="connsiteX7" fmla="*/ 2694 w 37597"/>
                  <a:gd name="connsiteY7" fmla="*/ 9477 h 40482"/>
                  <a:gd name="connsiteX8" fmla="*/ 0 w 37597"/>
                  <a:gd name="connsiteY8" fmla="*/ 20493 h 40482"/>
                  <a:gd name="connsiteX9" fmla="*/ 2664 w 37597"/>
                  <a:gd name="connsiteY9" fmla="*/ 30976 h 40482"/>
                  <a:gd name="connsiteX10" fmla="*/ 10095 w 37597"/>
                  <a:gd name="connsiteY10" fmla="*/ 37965 h 40482"/>
                  <a:gd name="connsiteX11" fmla="*/ 21078 w 37597"/>
                  <a:gd name="connsiteY11" fmla="*/ 40482 h 40482"/>
                  <a:gd name="connsiteX12" fmla="*/ 29545 w 37597"/>
                  <a:gd name="connsiteY12" fmla="*/ 38469 h 40482"/>
                  <a:gd name="connsiteX13" fmla="*/ 35851 w 37597"/>
                  <a:gd name="connsiteY13" fmla="*/ 33701 h 40482"/>
                  <a:gd name="connsiteX14" fmla="*/ 36650 w 37597"/>
                  <a:gd name="connsiteY14" fmla="*/ 32102 h 40482"/>
                  <a:gd name="connsiteX15" fmla="*/ 36058 w 37597"/>
                  <a:gd name="connsiteY15" fmla="*/ 30739 h 40482"/>
                  <a:gd name="connsiteX16" fmla="*/ 34578 w 37597"/>
                  <a:gd name="connsiteY16" fmla="*/ 30147 h 40482"/>
                  <a:gd name="connsiteX17" fmla="*/ 32891 w 37597"/>
                  <a:gd name="connsiteY17" fmla="*/ 30828 h 40482"/>
                  <a:gd name="connsiteX18" fmla="*/ 30019 w 37597"/>
                  <a:gd name="connsiteY18" fmla="*/ 33464 h 40482"/>
                  <a:gd name="connsiteX19" fmla="*/ 26022 w 37597"/>
                  <a:gd name="connsiteY19" fmla="*/ 35478 h 40482"/>
                  <a:gd name="connsiteX20" fmla="*/ 21019 w 37597"/>
                  <a:gd name="connsiteY20" fmla="*/ 36247 h 40482"/>
                  <a:gd name="connsiteX21" fmla="*/ 12227 w 37597"/>
                  <a:gd name="connsiteY21" fmla="*/ 34115 h 40482"/>
                  <a:gd name="connsiteX22" fmla="*/ 6661 w 37597"/>
                  <a:gd name="connsiteY22" fmla="*/ 28341 h 40482"/>
                  <a:gd name="connsiteX23" fmla="*/ 4737 w 37597"/>
                  <a:gd name="connsiteY23" fmla="*/ 20286 h 40482"/>
                  <a:gd name="connsiteX24" fmla="*/ 35259 w 37597"/>
                  <a:gd name="connsiteY24" fmla="*/ 20286 h 40482"/>
                  <a:gd name="connsiteX25" fmla="*/ 36887 w 37597"/>
                  <a:gd name="connsiteY25" fmla="*/ 19634 h 40482"/>
                  <a:gd name="connsiteX26" fmla="*/ 5951 w 37597"/>
                  <a:gd name="connsiteY26" fmla="*/ 13119 h 40482"/>
                  <a:gd name="connsiteX27" fmla="*/ 9296 w 37597"/>
                  <a:gd name="connsiteY27" fmla="*/ 8173 h 40482"/>
                  <a:gd name="connsiteX28" fmla="*/ 13914 w 37597"/>
                  <a:gd name="connsiteY28" fmla="*/ 5330 h 40482"/>
                  <a:gd name="connsiteX29" fmla="*/ 18888 w 37597"/>
                  <a:gd name="connsiteY29" fmla="*/ 4412 h 40482"/>
                  <a:gd name="connsiteX30" fmla="*/ 25075 w 37597"/>
                  <a:gd name="connsiteY30" fmla="*/ 5715 h 40482"/>
                  <a:gd name="connsiteX31" fmla="*/ 30137 w 37597"/>
                  <a:gd name="connsiteY31" fmla="*/ 9506 h 40482"/>
                  <a:gd name="connsiteX32" fmla="*/ 32624 w 37597"/>
                  <a:gd name="connsiteY32" fmla="*/ 15607 h 40482"/>
                  <a:gd name="connsiteX33" fmla="*/ 32624 w 37597"/>
                  <a:gd name="connsiteY33" fmla="*/ 16199 h 40482"/>
                  <a:gd name="connsiteX34" fmla="*/ 5062 w 37597"/>
                  <a:gd name="connsiteY34" fmla="*/ 16199 h 40482"/>
                  <a:gd name="connsiteX35" fmla="*/ 5951 w 37597"/>
                  <a:gd name="connsiteY35" fmla="*/ 13119 h 4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7597" h="40482">
                    <a:moveTo>
                      <a:pt x="36887" y="19634"/>
                    </a:moveTo>
                    <a:cubicBezTo>
                      <a:pt x="37361" y="19219"/>
                      <a:pt x="37598" y="18686"/>
                      <a:pt x="37598" y="18094"/>
                    </a:cubicBezTo>
                    <a:cubicBezTo>
                      <a:pt x="37538" y="15162"/>
                      <a:pt x="36976" y="12556"/>
                      <a:pt x="35910" y="10335"/>
                    </a:cubicBezTo>
                    <a:cubicBezTo>
                      <a:pt x="34845" y="8114"/>
                      <a:pt x="33424" y="6219"/>
                      <a:pt x="31706" y="4679"/>
                    </a:cubicBezTo>
                    <a:cubicBezTo>
                      <a:pt x="29989" y="3139"/>
                      <a:pt x="28006" y="1984"/>
                      <a:pt x="25786" y="1185"/>
                    </a:cubicBezTo>
                    <a:cubicBezTo>
                      <a:pt x="23536" y="415"/>
                      <a:pt x="21256" y="0"/>
                      <a:pt x="18888" y="0"/>
                    </a:cubicBezTo>
                    <a:cubicBezTo>
                      <a:pt x="15661" y="0"/>
                      <a:pt x="12612" y="829"/>
                      <a:pt x="9710" y="2458"/>
                    </a:cubicBezTo>
                    <a:cubicBezTo>
                      <a:pt x="6839" y="4087"/>
                      <a:pt x="4500" y="6456"/>
                      <a:pt x="2694" y="9477"/>
                    </a:cubicBezTo>
                    <a:cubicBezTo>
                      <a:pt x="888" y="12527"/>
                      <a:pt x="0" y="16199"/>
                      <a:pt x="0" y="20493"/>
                    </a:cubicBezTo>
                    <a:cubicBezTo>
                      <a:pt x="0" y="24491"/>
                      <a:pt x="888" y="27985"/>
                      <a:pt x="2664" y="30976"/>
                    </a:cubicBezTo>
                    <a:cubicBezTo>
                      <a:pt x="4441" y="33967"/>
                      <a:pt x="6927" y="36307"/>
                      <a:pt x="10095" y="37965"/>
                    </a:cubicBezTo>
                    <a:cubicBezTo>
                      <a:pt x="13263" y="39653"/>
                      <a:pt x="16934" y="40482"/>
                      <a:pt x="21078" y="40482"/>
                    </a:cubicBezTo>
                    <a:cubicBezTo>
                      <a:pt x="24157" y="40482"/>
                      <a:pt x="26970" y="39801"/>
                      <a:pt x="29545" y="38469"/>
                    </a:cubicBezTo>
                    <a:cubicBezTo>
                      <a:pt x="32121" y="37106"/>
                      <a:pt x="34223" y="35537"/>
                      <a:pt x="35851" y="33701"/>
                    </a:cubicBezTo>
                    <a:cubicBezTo>
                      <a:pt x="36384" y="33257"/>
                      <a:pt x="36650" y="32723"/>
                      <a:pt x="36650" y="32102"/>
                    </a:cubicBezTo>
                    <a:cubicBezTo>
                      <a:pt x="36650" y="31598"/>
                      <a:pt x="36443" y="31124"/>
                      <a:pt x="36058" y="30739"/>
                    </a:cubicBezTo>
                    <a:cubicBezTo>
                      <a:pt x="35644" y="30325"/>
                      <a:pt x="35141" y="30147"/>
                      <a:pt x="34578" y="30147"/>
                    </a:cubicBezTo>
                    <a:cubicBezTo>
                      <a:pt x="34045" y="30147"/>
                      <a:pt x="33483" y="30384"/>
                      <a:pt x="32891" y="30828"/>
                    </a:cubicBezTo>
                    <a:cubicBezTo>
                      <a:pt x="32121" y="31746"/>
                      <a:pt x="31174" y="32605"/>
                      <a:pt x="30019" y="33464"/>
                    </a:cubicBezTo>
                    <a:cubicBezTo>
                      <a:pt x="28864" y="34293"/>
                      <a:pt x="27532" y="34974"/>
                      <a:pt x="26022" y="35478"/>
                    </a:cubicBezTo>
                    <a:cubicBezTo>
                      <a:pt x="24513" y="35981"/>
                      <a:pt x="22855" y="36247"/>
                      <a:pt x="21019" y="36247"/>
                    </a:cubicBezTo>
                    <a:cubicBezTo>
                      <a:pt x="17585" y="36247"/>
                      <a:pt x="14654" y="35537"/>
                      <a:pt x="12227" y="34115"/>
                    </a:cubicBezTo>
                    <a:cubicBezTo>
                      <a:pt x="9799" y="32694"/>
                      <a:pt x="7934" y="30769"/>
                      <a:pt x="6661" y="28341"/>
                    </a:cubicBezTo>
                    <a:cubicBezTo>
                      <a:pt x="5388" y="25942"/>
                      <a:pt x="4737" y="23247"/>
                      <a:pt x="4737" y="20286"/>
                    </a:cubicBezTo>
                    <a:lnTo>
                      <a:pt x="35259" y="20286"/>
                    </a:lnTo>
                    <a:cubicBezTo>
                      <a:pt x="35821" y="20286"/>
                      <a:pt x="36384" y="20078"/>
                      <a:pt x="36887" y="19634"/>
                    </a:cubicBezTo>
                    <a:close/>
                    <a:moveTo>
                      <a:pt x="5951" y="13119"/>
                    </a:moveTo>
                    <a:cubicBezTo>
                      <a:pt x="6809" y="11105"/>
                      <a:pt x="7934" y="9477"/>
                      <a:pt x="9296" y="8173"/>
                    </a:cubicBezTo>
                    <a:cubicBezTo>
                      <a:pt x="10658" y="6900"/>
                      <a:pt x="12197" y="5923"/>
                      <a:pt x="13914" y="5330"/>
                    </a:cubicBezTo>
                    <a:cubicBezTo>
                      <a:pt x="15602" y="4709"/>
                      <a:pt x="17259" y="4412"/>
                      <a:pt x="18888" y="4412"/>
                    </a:cubicBezTo>
                    <a:cubicBezTo>
                      <a:pt x="21049" y="4412"/>
                      <a:pt x="23092" y="4857"/>
                      <a:pt x="25075" y="5715"/>
                    </a:cubicBezTo>
                    <a:cubicBezTo>
                      <a:pt x="27029" y="6574"/>
                      <a:pt x="28716" y="7848"/>
                      <a:pt x="30137" y="9506"/>
                    </a:cubicBezTo>
                    <a:cubicBezTo>
                      <a:pt x="31529" y="11194"/>
                      <a:pt x="32358" y="13208"/>
                      <a:pt x="32624" y="15607"/>
                    </a:cubicBezTo>
                    <a:lnTo>
                      <a:pt x="32624" y="16199"/>
                    </a:lnTo>
                    <a:lnTo>
                      <a:pt x="5062" y="16199"/>
                    </a:lnTo>
                    <a:cubicBezTo>
                      <a:pt x="5240" y="15074"/>
                      <a:pt x="5536" y="14067"/>
                      <a:pt x="5951" y="13119"/>
                    </a:cubicBezTo>
                    <a:close/>
                  </a:path>
                </a:pathLst>
              </a:custGeom>
              <a:solidFill>
                <a:schemeClr val="bg1"/>
              </a:solidFill>
              <a:ln w="2959" cap="flat">
                <a:noFill/>
                <a:prstDash val="solid"/>
                <a:miter/>
              </a:ln>
            </p:spPr>
            <p:txBody>
              <a:bodyPr rtlCol="0" anchor="ctr"/>
              <a:lstStyle/>
              <a:p>
                <a:endParaRPr lang="en-US" sz="2689"/>
              </a:p>
            </p:txBody>
          </p:sp>
        </p:grpSp>
        <p:sp>
          <p:nvSpPr>
            <p:cNvPr id="60" name="Graphic 6">
              <a:extLst>
                <a:ext uri="{FF2B5EF4-FFF2-40B4-BE49-F238E27FC236}">
                  <a16:creationId xmlns:a16="http://schemas.microsoft.com/office/drawing/2014/main" id="{99DF79BF-663F-3D2C-3848-F16B40932410}"/>
                </a:ext>
              </a:extLst>
            </p:cNvPr>
            <p:cNvSpPr/>
            <p:nvPr/>
          </p:nvSpPr>
          <p:spPr>
            <a:xfrm>
              <a:off x="1679921" y="7571545"/>
              <a:ext cx="234953" cy="294926"/>
            </a:xfrm>
            <a:custGeom>
              <a:avLst/>
              <a:gdLst>
                <a:gd name="connsiteX0" fmla="*/ 31499 w 32368"/>
                <a:gd name="connsiteY0" fmla="*/ 3554 h 40630"/>
                <a:gd name="connsiteX1" fmla="*/ 32299 w 32368"/>
                <a:gd name="connsiteY1" fmla="*/ 4709 h 40630"/>
                <a:gd name="connsiteX2" fmla="*/ 31973 w 32368"/>
                <a:gd name="connsiteY2" fmla="*/ 6101 h 40630"/>
                <a:gd name="connsiteX3" fmla="*/ 30966 w 32368"/>
                <a:gd name="connsiteY3" fmla="*/ 6663 h 40630"/>
                <a:gd name="connsiteX4" fmla="*/ 29782 w 32368"/>
                <a:gd name="connsiteY4" fmla="*/ 6426 h 40630"/>
                <a:gd name="connsiteX5" fmla="*/ 25164 w 32368"/>
                <a:gd name="connsiteY5" fmla="*/ 4205 h 40630"/>
                <a:gd name="connsiteX6" fmla="*/ 19894 w 32368"/>
                <a:gd name="connsiteY6" fmla="*/ 3406 h 40630"/>
                <a:gd name="connsiteX7" fmla="*/ 13470 w 32368"/>
                <a:gd name="connsiteY7" fmla="*/ 4620 h 40630"/>
                <a:gd name="connsiteX8" fmla="*/ 8289 w 32368"/>
                <a:gd name="connsiteY8" fmla="*/ 8114 h 40630"/>
                <a:gd name="connsiteX9" fmla="*/ 4885 w 32368"/>
                <a:gd name="connsiteY9" fmla="*/ 13504 h 40630"/>
                <a:gd name="connsiteX10" fmla="*/ 3671 w 32368"/>
                <a:gd name="connsiteY10" fmla="*/ 20345 h 40630"/>
                <a:gd name="connsiteX11" fmla="*/ 4914 w 32368"/>
                <a:gd name="connsiteY11" fmla="*/ 27334 h 40630"/>
                <a:gd name="connsiteX12" fmla="*/ 8378 w 32368"/>
                <a:gd name="connsiteY12" fmla="*/ 32724 h 40630"/>
                <a:gd name="connsiteX13" fmla="*/ 13559 w 32368"/>
                <a:gd name="connsiteY13" fmla="*/ 36159 h 40630"/>
                <a:gd name="connsiteX14" fmla="*/ 19894 w 32368"/>
                <a:gd name="connsiteY14" fmla="*/ 37343 h 40630"/>
                <a:gd name="connsiteX15" fmla="*/ 25134 w 32368"/>
                <a:gd name="connsiteY15" fmla="*/ 36544 h 40630"/>
                <a:gd name="connsiteX16" fmla="*/ 29723 w 32368"/>
                <a:gd name="connsiteY16" fmla="*/ 34382 h 40630"/>
                <a:gd name="connsiteX17" fmla="*/ 30937 w 32368"/>
                <a:gd name="connsiteY17" fmla="*/ 34115 h 40630"/>
                <a:gd name="connsiteX18" fmla="*/ 31973 w 32368"/>
                <a:gd name="connsiteY18" fmla="*/ 34767 h 40630"/>
                <a:gd name="connsiteX19" fmla="*/ 32328 w 32368"/>
                <a:gd name="connsiteY19" fmla="*/ 36099 h 40630"/>
                <a:gd name="connsiteX20" fmla="*/ 31558 w 32368"/>
                <a:gd name="connsiteY20" fmla="*/ 37195 h 40630"/>
                <a:gd name="connsiteX21" fmla="*/ 28213 w 32368"/>
                <a:gd name="connsiteY21" fmla="*/ 38883 h 40630"/>
                <a:gd name="connsiteX22" fmla="*/ 24157 w 32368"/>
                <a:gd name="connsiteY22" fmla="*/ 40157 h 40630"/>
                <a:gd name="connsiteX23" fmla="*/ 19865 w 32368"/>
                <a:gd name="connsiteY23" fmla="*/ 40630 h 40630"/>
                <a:gd name="connsiteX24" fmla="*/ 12227 w 32368"/>
                <a:gd name="connsiteY24" fmla="*/ 39150 h 40630"/>
                <a:gd name="connsiteX25" fmla="*/ 5891 w 32368"/>
                <a:gd name="connsiteY25" fmla="*/ 35004 h 40630"/>
                <a:gd name="connsiteX26" fmla="*/ 1569 w 32368"/>
                <a:gd name="connsiteY26" fmla="*/ 28578 h 40630"/>
                <a:gd name="connsiteX27" fmla="*/ 0 w 32368"/>
                <a:gd name="connsiteY27" fmla="*/ 20286 h 40630"/>
                <a:gd name="connsiteX28" fmla="*/ 1539 w 32368"/>
                <a:gd name="connsiteY28" fmla="*/ 12171 h 40630"/>
                <a:gd name="connsiteX29" fmla="*/ 5773 w 32368"/>
                <a:gd name="connsiteY29" fmla="*/ 5745 h 40630"/>
                <a:gd name="connsiteX30" fmla="*/ 12108 w 32368"/>
                <a:gd name="connsiteY30" fmla="*/ 1510 h 40630"/>
                <a:gd name="connsiteX31" fmla="*/ 19835 w 32368"/>
                <a:gd name="connsiteY31" fmla="*/ 0 h 40630"/>
                <a:gd name="connsiteX32" fmla="*/ 26052 w 32368"/>
                <a:gd name="connsiteY32" fmla="*/ 918 h 40630"/>
                <a:gd name="connsiteX33" fmla="*/ 31499 w 32368"/>
                <a:gd name="connsiteY33" fmla="*/ 3554 h 4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68" h="40630">
                  <a:moveTo>
                    <a:pt x="31499" y="3554"/>
                  </a:moveTo>
                  <a:cubicBezTo>
                    <a:pt x="31943" y="3850"/>
                    <a:pt x="32210" y="4235"/>
                    <a:pt x="32299" y="4709"/>
                  </a:cubicBezTo>
                  <a:cubicBezTo>
                    <a:pt x="32387" y="5182"/>
                    <a:pt x="32269" y="5627"/>
                    <a:pt x="31973" y="6101"/>
                  </a:cubicBezTo>
                  <a:cubicBezTo>
                    <a:pt x="31706" y="6456"/>
                    <a:pt x="31381" y="6634"/>
                    <a:pt x="30966" y="6663"/>
                  </a:cubicBezTo>
                  <a:cubicBezTo>
                    <a:pt x="30552" y="6693"/>
                    <a:pt x="30167" y="6634"/>
                    <a:pt x="29782" y="6426"/>
                  </a:cubicBezTo>
                  <a:cubicBezTo>
                    <a:pt x="28361" y="5479"/>
                    <a:pt x="26822" y="4738"/>
                    <a:pt x="25164" y="4205"/>
                  </a:cubicBezTo>
                  <a:cubicBezTo>
                    <a:pt x="23536" y="3672"/>
                    <a:pt x="21759" y="3406"/>
                    <a:pt x="19894" y="3406"/>
                  </a:cubicBezTo>
                  <a:cubicBezTo>
                    <a:pt x="17585" y="3406"/>
                    <a:pt x="15454" y="3820"/>
                    <a:pt x="13470" y="4620"/>
                  </a:cubicBezTo>
                  <a:cubicBezTo>
                    <a:pt x="11487" y="5419"/>
                    <a:pt x="9769" y="6604"/>
                    <a:pt x="8289" y="8114"/>
                  </a:cubicBezTo>
                  <a:cubicBezTo>
                    <a:pt x="6809" y="9654"/>
                    <a:pt x="5684" y="11431"/>
                    <a:pt x="4885" y="13504"/>
                  </a:cubicBezTo>
                  <a:cubicBezTo>
                    <a:pt x="4085" y="15577"/>
                    <a:pt x="3671" y="17857"/>
                    <a:pt x="3671" y="20345"/>
                  </a:cubicBezTo>
                  <a:cubicBezTo>
                    <a:pt x="3671" y="22892"/>
                    <a:pt x="4085" y="25231"/>
                    <a:pt x="4914" y="27334"/>
                  </a:cubicBezTo>
                  <a:cubicBezTo>
                    <a:pt x="5743" y="29436"/>
                    <a:pt x="6898" y="31213"/>
                    <a:pt x="8378" y="32724"/>
                  </a:cubicBezTo>
                  <a:cubicBezTo>
                    <a:pt x="9858" y="34234"/>
                    <a:pt x="11605" y="35389"/>
                    <a:pt x="13559" y="36159"/>
                  </a:cubicBezTo>
                  <a:cubicBezTo>
                    <a:pt x="15513" y="36958"/>
                    <a:pt x="17615" y="37343"/>
                    <a:pt x="19894" y="37343"/>
                  </a:cubicBezTo>
                  <a:cubicBezTo>
                    <a:pt x="21730" y="37343"/>
                    <a:pt x="23476" y="37077"/>
                    <a:pt x="25134" y="36544"/>
                  </a:cubicBezTo>
                  <a:cubicBezTo>
                    <a:pt x="26762" y="36011"/>
                    <a:pt x="28302" y="35300"/>
                    <a:pt x="29723" y="34382"/>
                  </a:cubicBezTo>
                  <a:cubicBezTo>
                    <a:pt x="30108" y="34145"/>
                    <a:pt x="30493" y="34056"/>
                    <a:pt x="30937" y="34115"/>
                  </a:cubicBezTo>
                  <a:cubicBezTo>
                    <a:pt x="31381" y="34175"/>
                    <a:pt x="31736" y="34382"/>
                    <a:pt x="31973" y="34767"/>
                  </a:cubicBezTo>
                  <a:cubicBezTo>
                    <a:pt x="32299" y="35181"/>
                    <a:pt x="32447" y="35626"/>
                    <a:pt x="32328" y="36099"/>
                  </a:cubicBezTo>
                  <a:cubicBezTo>
                    <a:pt x="32239" y="36573"/>
                    <a:pt x="31973" y="36929"/>
                    <a:pt x="31558" y="37195"/>
                  </a:cubicBezTo>
                  <a:cubicBezTo>
                    <a:pt x="30611" y="37787"/>
                    <a:pt x="29516" y="38350"/>
                    <a:pt x="28213" y="38883"/>
                  </a:cubicBezTo>
                  <a:cubicBezTo>
                    <a:pt x="26940" y="39416"/>
                    <a:pt x="25578" y="39831"/>
                    <a:pt x="24157" y="40157"/>
                  </a:cubicBezTo>
                  <a:cubicBezTo>
                    <a:pt x="22736" y="40482"/>
                    <a:pt x="21286" y="40630"/>
                    <a:pt x="19865" y="40630"/>
                  </a:cubicBezTo>
                  <a:cubicBezTo>
                    <a:pt x="17141" y="40630"/>
                    <a:pt x="14625" y="40127"/>
                    <a:pt x="12227" y="39150"/>
                  </a:cubicBezTo>
                  <a:cubicBezTo>
                    <a:pt x="9858" y="38172"/>
                    <a:pt x="7756" y="36781"/>
                    <a:pt x="5891" y="35004"/>
                  </a:cubicBezTo>
                  <a:cubicBezTo>
                    <a:pt x="4056" y="33227"/>
                    <a:pt x="2605" y="31065"/>
                    <a:pt x="1569" y="28578"/>
                  </a:cubicBezTo>
                  <a:cubicBezTo>
                    <a:pt x="533" y="26090"/>
                    <a:pt x="0" y="23336"/>
                    <a:pt x="0" y="20286"/>
                  </a:cubicBezTo>
                  <a:cubicBezTo>
                    <a:pt x="0" y="17354"/>
                    <a:pt x="503" y="14629"/>
                    <a:pt x="1539" y="12171"/>
                  </a:cubicBezTo>
                  <a:cubicBezTo>
                    <a:pt x="2546" y="9713"/>
                    <a:pt x="3967" y="7552"/>
                    <a:pt x="5773" y="5745"/>
                  </a:cubicBezTo>
                  <a:cubicBezTo>
                    <a:pt x="7579" y="3939"/>
                    <a:pt x="9681" y="2517"/>
                    <a:pt x="12108" y="1510"/>
                  </a:cubicBezTo>
                  <a:cubicBezTo>
                    <a:pt x="14506" y="504"/>
                    <a:pt x="17111" y="0"/>
                    <a:pt x="19835" y="0"/>
                  </a:cubicBezTo>
                  <a:cubicBezTo>
                    <a:pt x="21967" y="0"/>
                    <a:pt x="24039" y="296"/>
                    <a:pt x="26052" y="918"/>
                  </a:cubicBezTo>
                  <a:cubicBezTo>
                    <a:pt x="28065" y="1599"/>
                    <a:pt x="29871" y="2458"/>
                    <a:pt x="31499" y="3554"/>
                  </a:cubicBezTo>
                  <a:close/>
                </a:path>
              </a:pathLst>
            </a:custGeom>
            <a:solidFill>
              <a:srgbClr val="F59121"/>
            </a:solidFill>
            <a:ln w="2959" cap="flat">
              <a:noFill/>
              <a:prstDash val="solid"/>
              <a:miter/>
            </a:ln>
          </p:spPr>
          <p:txBody>
            <a:bodyPr rtlCol="0" anchor="ctr"/>
            <a:lstStyle/>
            <a:p>
              <a:endParaRPr lang="en-US" sz="2689"/>
            </a:p>
          </p:txBody>
        </p:sp>
        <p:sp>
          <p:nvSpPr>
            <p:cNvPr id="61" name="Graphic 6">
              <a:extLst>
                <a:ext uri="{FF2B5EF4-FFF2-40B4-BE49-F238E27FC236}">
                  <a16:creationId xmlns:a16="http://schemas.microsoft.com/office/drawing/2014/main" id="{8F136673-FD5D-7564-72FD-C778C2D1E74D}"/>
                </a:ext>
              </a:extLst>
            </p:cNvPr>
            <p:cNvSpPr/>
            <p:nvPr/>
          </p:nvSpPr>
          <p:spPr>
            <a:xfrm>
              <a:off x="1940026" y="7574986"/>
              <a:ext cx="241668" cy="288908"/>
            </a:xfrm>
            <a:custGeom>
              <a:avLst/>
              <a:gdLst>
                <a:gd name="connsiteX0" fmla="*/ 16922 w 33293"/>
                <a:gd name="connsiteY0" fmla="*/ 4501 h 39801"/>
                <a:gd name="connsiteX1" fmla="*/ 3185 w 33293"/>
                <a:gd name="connsiteY1" fmla="*/ 38646 h 39801"/>
                <a:gd name="connsiteX2" fmla="*/ 2564 w 33293"/>
                <a:gd name="connsiteY2" fmla="*/ 39505 h 39801"/>
                <a:gd name="connsiteX3" fmla="*/ 1646 w 33293"/>
                <a:gd name="connsiteY3" fmla="*/ 39801 h 39801"/>
                <a:gd name="connsiteX4" fmla="*/ 462 w 33293"/>
                <a:gd name="connsiteY4" fmla="*/ 39387 h 39801"/>
                <a:gd name="connsiteX5" fmla="*/ 18 w 33293"/>
                <a:gd name="connsiteY5" fmla="*/ 38350 h 39801"/>
                <a:gd name="connsiteX6" fmla="*/ 77 w 33293"/>
                <a:gd name="connsiteY6" fmla="*/ 37669 h 39801"/>
                <a:gd name="connsiteX7" fmla="*/ 14998 w 33293"/>
                <a:gd name="connsiteY7" fmla="*/ 1155 h 39801"/>
                <a:gd name="connsiteX8" fmla="*/ 15708 w 33293"/>
                <a:gd name="connsiteY8" fmla="*/ 266 h 39801"/>
                <a:gd name="connsiteX9" fmla="*/ 16685 w 33293"/>
                <a:gd name="connsiteY9" fmla="*/ 0 h 39801"/>
                <a:gd name="connsiteX10" fmla="*/ 17662 w 33293"/>
                <a:gd name="connsiteY10" fmla="*/ 326 h 39801"/>
                <a:gd name="connsiteX11" fmla="*/ 18313 w 33293"/>
                <a:gd name="connsiteY11" fmla="*/ 1155 h 39801"/>
                <a:gd name="connsiteX12" fmla="*/ 33175 w 33293"/>
                <a:gd name="connsiteY12" fmla="*/ 37491 h 39801"/>
                <a:gd name="connsiteX13" fmla="*/ 33293 w 33293"/>
                <a:gd name="connsiteY13" fmla="*/ 38172 h 39801"/>
                <a:gd name="connsiteX14" fmla="*/ 32790 w 33293"/>
                <a:gd name="connsiteY14" fmla="*/ 39387 h 39801"/>
                <a:gd name="connsiteX15" fmla="*/ 31606 w 33293"/>
                <a:gd name="connsiteY15" fmla="*/ 39801 h 39801"/>
                <a:gd name="connsiteX16" fmla="*/ 30629 w 33293"/>
                <a:gd name="connsiteY16" fmla="*/ 39505 h 39801"/>
                <a:gd name="connsiteX17" fmla="*/ 29977 w 33293"/>
                <a:gd name="connsiteY17" fmla="*/ 38676 h 39801"/>
                <a:gd name="connsiteX18" fmla="*/ 15915 w 33293"/>
                <a:gd name="connsiteY18" fmla="*/ 4324 h 39801"/>
                <a:gd name="connsiteX19" fmla="*/ 16922 w 33293"/>
                <a:gd name="connsiteY19" fmla="*/ 4501 h 39801"/>
                <a:gd name="connsiteX20" fmla="*/ 6472 w 33293"/>
                <a:gd name="connsiteY20" fmla="*/ 28281 h 39801"/>
                <a:gd name="connsiteX21" fmla="*/ 7892 w 33293"/>
                <a:gd name="connsiteY21" fmla="*/ 24935 h 39801"/>
                <a:gd name="connsiteX22" fmla="*/ 25389 w 33293"/>
                <a:gd name="connsiteY22" fmla="*/ 24935 h 39801"/>
                <a:gd name="connsiteX23" fmla="*/ 26070 w 33293"/>
                <a:gd name="connsiteY23" fmla="*/ 28281 h 39801"/>
                <a:gd name="connsiteX24" fmla="*/ 6472 w 33293"/>
                <a:gd name="connsiteY24" fmla="*/ 28281 h 3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293" h="39801">
                  <a:moveTo>
                    <a:pt x="16922" y="4501"/>
                  </a:moveTo>
                  <a:lnTo>
                    <a:pt x="3185" y="38646"/>
                  </a:lnTo>
                  <a:cubicBezTo>
                    <a:pt x="3037" y="39031"/>
                    <a:pt x="2830" y="39298"/>
                    <a:pt x="2564" y="39505"/>
                  </a:cubicBezTo>
                  <a:cubicBezTo>
                    <a:pt x="2297" y="39683"/>
                    <a:pt x="2001" y="39801"/>
                    <a:pt x="1646" y="39801"/>
                  </a:cubicBezTo>
                  <a:cubicBezTo>
                    <a:pt x="1113" y="39801"/>
                    <a:pt x="728" y="39653"/>
                    <a:pt x="462" y="39387"/>
                  </a:cubicBezTo>
                  <a:cubicBezTo>
                    <a:pt x="195" y="39090"/>
                    <a:pt x="47" y="38765"/>
                    <a:pt x="18" y="38350"/>
                  </a:cubicBezTo>
                  <a:cubicBezTo>
                    <a:pt x="-12" y="38172"/>
                    <a:pt x="-12" y="37936"/>
                    <a:pt x="77" y="37669"/>
                  </a:cubicBezTo>
                  <a:lnTo>
                    <a:pt x="14998" y="1155"/>
                  </a:lnTo>
                  <a:cubicBezTo>
                    <a:pt x="15175" y="740"/>
                    <a:pt x="15412" y="444"/>
                    <a:pt x="15708" y="266"/>
                  </a:cubicBezTo>
                  <a:cubicBezTo>
                    <a:pt x="16004" y="89"/>
                    <a:pt x="16330" y="0"/>
                    <a:pt x="16685" y="0"/>
                  </a:cubicBezTo>
                  <a:cubicBezTo>
                    <a:pt x="17070" y="0"/>
                    <a:pt x="17396" y="118"/>
                    <a:pt x="17662" y="326"/>
                  </a:cubicBezTo>
                  <a:cubicBezTo>
                    <a:pt x="17958" y="533"/>
                    <a:pt x="18165" y="800"/>
                    <a:pt x="18313" y="1155"/>
                  </a:cubicBezTo>
                  <a:lnTo>
                    <a:pt x="33175" y="37491"/>
                  </a:lnTo>
                  <a:cubicBezTo>
                    <a:pt x="33264" y="37728"/>
                    <a:pt x="33293" y="37936"/>
                    <a:pt x="33293" y="38172"/>
                  </a:cubicBezTo>
                  <a:cubicBezTo>
                    <a:pt x="33293" y="38705"/>
                    <a:pt x="33116" y="39090"/>
                    <a:pt x="32790" y="39387"/>
                  </a:cubicBezTo>
                  <a:cubicBezTo>
                    <a:pt x="32464" y="39653"/>
                    <a:pt x="32050" y="39801"/>
                    <a:pt x="31606" y="39801"/>
                  </a:cubicBezTo>
                  <a:cubicBezTo>
                    <a:pt x="31221" y="39801"/>
                    <a:pt x="30895" y="39712"/>
                    <a:pt x="30629" y="39505"/>
                  </a:cubicBezTo>
                  <a:cubicBezTo>
                    <a:pt x="30333" y="39298"/>
                    <a:pt x="30125" y="39031"/>
                    <a:pt x="29977" y="38676"/>
                  </a:cubicBezTo>
                  <a:lnTo>
                    <a:pt x="15915" y="4324"/>
                  </a:lnTo>
                  <a:lnTo>
                    <a:pt x="16922" y="4501"/>
                  </a:lnTo>
                  <a:close/>
                  <a:moveTo>
                    <a:pt x="6472" y="28281"/>
                  </a:moveTo>
                  <a:lnTo>
                    <a:pt x="7892" y="24935"/>
                  </a:lnTo>
                  <a:lnTo>
                    <a:pt x="25389" y="24935"/>
                  </a:lnTo>
                  <a:lnTo>
                    <a:pt x="26070" y="28281"/>
                  </a:lnTo>
                  <a:lnTo>
                    <a:pt x="6472" y="28281"/>
                  </a:lnTo>
                  <a:close/>
                </a:path>
              </a:pathLst>
            </a:custGeom>
            <a:solidFill>
              <a:srgbClr val="F59121"/>
            </a:solidFill>
            <a:ln w="2959" cap="flat">
              <a:noFill/>
              <a:prstDash val="solid"/>
              <a:miter/>
            </a:ln>
          </p:spPr>
          <p:txBody>
            <a:bodyPr rtlCol="0" anchor="ctr"/>
            <a:lstStyle/>
            <a:p>
              <a:endParaRPr lang="en-US" sz="2689"/>
            </a:p>
          </p:txBody>
        </p:sp>
        <p:sp>
          <p:nvSpPr>
            <p:cNvPr id="62" name="Graphic 6">
              <a:extLst>
                <a:ext uri="{FF2B5EF4-FFF2-40B4-BE49-F238E27FC236}">
                  <a16:creationId xmlns:a16="http://schemas.microsoft.com/office/drawing/2014/main" id="{CB0C3BC7-B159-583C-8BBF-E39CE984CCFD}"/>
                </a:ext>
              </a:extLst>
            </p:cNvPr>
            <p:cNvSpPr/>
            <p:nvPr/>
          </p:nvSpPr>
          <p:spPr>
            <a:xfrm>
              <a:off x="2216935" y="7576060"/>
              <a:ext cx="173849" cy="286970"/>
            </a:xfrm>
            <a:custGeom>
              <a:avLst/>
              <a:gdLst>
                <a:gd name="connsiteX0" fmla="*/ 1747 w 23950"/>
                <a:gd name="connsiteY0" fmla="*/ 39535 h 39534"/>
                <a:gd name="connsiteX1" fmla="*/ 474 w 23950"/>
                <a:gd name="connsiteY1" fmla="*/ 39031 h 39534"/>
                <a:gd name="connsiteX2" fmla="*/ 0 w 23950"/>
                <a:gd name="connsiteY2" fmla="*/ 37847 h 39534"/>
                <a:gd name="connsiteX3" fmla="*/ 0 w 23950"/>
                <a:gd name="connsiteY3" fmla="*/ 1688 h 39534"/>
                <a:gd name="connsiteX4" fmla="*/ 503 w 23950"/>
                <a:gd name="connsiteY4" fmla="*/ 503 h 39534"/>
                <a:gd name="connsiteX5" fmla="*/ 1687 w 23950"/>
                <a:gd name="connsiteY5" fmla="*/ 0 h 39534"/>
                <a:gd name="connsiteX6" fmla="*/ 22263 w 23950"/>
                <a:gd name="connsiteY6" fmla="*/ 0 h 39534"/>
                <a:gd name="connsiteX7" fmla="*/ 23476 w 23950"/>
                <a:gd name="connsiteY7" fmla="*/ 474 h 39534"/>
                <a:gd name="connsiteX8" fmla="*/ 23950 w 23950"/>
                <a:gd name="connsiteY8" fmla="*/ 1688 h 39534"/>
                <a:gd name="connsiteX9" fmla="*/ 23476 w 23950"/>
                <a:gd name="connsiteY9" fmla="*/ 2843 h 39534"/>
                <a:gd name="connsiteX10" fmla="*/ 22263 w 23950"/>
                <a:gd name="connsiteY10" fmla="*/ 3317 h 39534"/>
                <a:gd name="connsiteX11" fmla="*/ 3227 w 23950"/>
                <a:gd name="connsiteY11" fmla="*/ 3317 h 39534"/>
                <a:gd name="connsiteX12" fmla="*/ 3464 w 23950"/>
                <a:gd name="connsiteY12" fmla="*/ 2991 h 39534"/>
                <a:gd name="connsiteX13" fmla="*/ 3464 w 23950"/>
                <a:gd name="connsiteY13" fmla="*/ 18035 h 39534"/>
                <a:gd name="connsiteX14" fmla="*/ 3168 w 23950"/>
                <a:gd name="connsiteY14" fmla="*/ 17531 h 39534"/>
                <a:gd name="connsiteX15" fmla="*/ 19717 w 23950"/>
                <a:gd name="connsiteY15" fmla="*/ 17531 h 39534"/>
                <a:gd name="connsiteX16" fmla="*/ 20930 w 23950"/>
                <a:gd name="connsiteY16" fmla="*/ 18005 h 39534"/>
                <a:gd name="connsiteX17" fmla="*/ 21404 w 23950"/>
                <a:gd name="connsiteY17" fmla="*/ 19160 h 39534"/>
                <a:gd name="connsiteX18" fmla="*/ 20930 w 23950"/>
                <a:gd name="connsiteY18" fmla="*/ 20345 h 39534"/>
                <a:gd name="connsiteX19" fmla="*/ 19717 w 23950"/>
                <a:gd name="connsiteY19" fmla="*/ 20789 h 39534"/>
                <a:gd name="connsiteX20" fmla="*/ 3049 w 23950"/>
                <a:gd name="connsiteY20" fmla="*/ 20789 h 39534"/>
                <a:gd name="connsiteX21" fmla="*/ 3434 w 23950"/>
                <a:gd name="connsiteY21" fmla="*/ 20345 h 39534"/>
                <a:gd name="connsiteX22" fmla="*/ 3434 w 23950"/>
                <a:gd name="connsiteY22" fmla="*/ 37847 h 39534"/>
                <a:gd name="connsiteX23" fmla="*/ 2960 w 23950"/>
                <a:gd name="connsiteY23" fmla="*/ 39031 h 39534"/>
                <a:gd name="connsiteX24" fmla="*/ 1747 w 23950"/>
                <a:gd name="connsiteY24" fmla="*/ 39535 h 3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50" h="39534">
                  <a:moveTo>
                    <a:pt x="1747" y="39535"/>
                  </a:moveTo>
                  <a:cubicBezTo>
                    <a:pt x="1214" y="39535"/>
                    <a:pt x="799" y="39357"/>
                    <a:pt x="474" y="39031"/>
                  </a:cubicBezTo>
                  <a:cubicBezTo>
                    <a:pt x="148" y="38705"/>
                    <a:pt x="0" y="38291"/>
                    <a:pt x="0" y="37847"/>
                  </a:cubicBezTo>
                  <a:lnTo>
                    <a:pt x="0" y="1688"/>
                  </a:lnTo>
                  <a:cubicBezTo>
                    <a:pt x="0" y="1244"/>
                    <a:pt x="178" y="829"/>
                    <a:pt x="503" y="503"/>
                  </a:cubicBezTo>
                  <a:cubicBezTo>
                    <a:pt x="829" y="178"/>
                    <a:pt x="1243" y="0"/>
                    <a:pt x="1687" y="0"/>
                  </a:cubicBezTo>
                  <a:lnTo>
                    <a:pt x="22263" y="0"/>
                  </a:lnTo>
                  <a:cubicBezTo>
                    <a:pt x="22766" y="0"/>
                    <a:pt x="23151" y="148"/>
                    <a:pt x="23476" y="474"/>
                  </a:cubicBezTo>
                  <a:cubicBezTo>
                    <a:pt x="23802" y="800"/>
                    <a:pt x="23950" y="1214"/>
                    <a:pt x="23950" y="1688"/>
                  </a:cubicBezTo>
                  <a:cubicBezTo>
                    <a:pt x="23950" y="2132"/>
                    <a:pt x="23802" y="2517"/>
                    <a:pt x="23476" y="2843"/>
                  </a:cubicBezTo>
                  <a:cubicBezTo>
                    <a:pt x="23151" y="3169"/>
                    <a:pt x="22766" y="3317"/>
                    <a:pt x="22263" y="3317"/>
                  </a:cubicBezTo>
                  <a:lnTo>
                    <a:pt x="3227" y="3317"/>
                  </a:lnTo>
                  <a:lnTo>
                    <a:pt x="3464" y="2991"/>
                  </a:lnTo>
                  <a:lnTo>
                    <a:pt x="3464" y="18035"/>
                  </a:lnTo>
                  <a:lnTo>
                    <a:pt x="3168" y="17531"/>
                  </a:lnTo>
                  <a:lnTo>
                    <a:pt x="19717" y="17531"/>
                  </a:lnTo>
                  <a:cubicBezTo>
                    <a:pt x="20220" y="17531"/>
                    <a:pt x="20605" y="17680"/>
                    <a:pt x="20930" y="18005"/>
                  </a:cubicBezTo>
                  <a:cubicBezTo>
                    <a:pt x="21256" y="18331"/>
                    <a:pt x="21404" y="18716"/>
                    <a:pt x="21404" y="19160"/>
                  </a:cubicBezTo>
                  <a:cubicBezTo>
                    <a:pt x="21404" y="19634"/>
                    <a:pt x="21256" y="20049"/>
                    <a:pt x="20930" y="20345"/>
                  </a:cubicBezTo>
                  <a:cubicBezTo>
                    <a:pt x="20605" y="20641"/>
                    <a:pt x="20190" y="20789"/>
                    <a:pt x="19717" y="20789"/>
                  </a:cubicBezTo>
                  <a:lnTo>
                    <a:pt x="3049" y="20789"/>
                  </a:lnTo>
                  <a:lnTo>
                    <a:pt x="3434" y="20345"/>
                  </a:lnTo>
                  <a:lnTo>
                    <a:pt x="3434" y="37847"/>
                  </a:lnTo>
                  <a:cubicBezTo>
                    <a:pt x="3434" y="38291"/>
                    <a:pt x="3286" y="38705"/>
                    <a:pt x="2960" y="39031"/>
                  </a:cubicBezTo>
                  <a:cubicBezTo>
                    <a:pt x="2664" y="39387"/>
                    <a:pt x="2250" y="39535"/>
                    <a:pt x="1747" y="39535"/>
                  </a:cubicBezTo>
                  <a:close/>
                </a:path>
              </a:pathLst>
            </a:custGeom>
            <a:solidFill>
              <a:srgbClr val="F59121"/>
            </a:solidFill>
            <a:ln w="2959" cap="flat">
              <a:noFill/>
              <a:prstDash val="solid"/>
              <a:miter/>
            </a:ln>
          </p:spPr>
          <p:txBody>
            <a:bodyPr rtlCol="0" anchor="ctr"/>
            <a:lstStyle/>
            <a:p>
              <a:endParaRPr lang="en-US" sz="2689"/>
            </a:p>
          </p:txBody>
        </p:sp>
        <p:sp>
          <p:nvSpPr>
            <p:cNvPr id="63" name="Graphic 6">
              <a:extLst>
                <a:ext uri="{FF2B5EF4-FFF2-40B4-BE49-F238E27FC236}">
                  <a16:creationId xmlns:a16="http://schemas.microsoft.com/office/drawing/2014/main" id="{4A7C938B-7528-7F60-2AC2-07DE718E766B}"/>
                </a:ext>
              </a:extLst>
            </p:cNvPr>
            <p:cNvSpPr/>
            <p:nvPr/>
          </p:nvSpPr>
          <p:spPr>
            <a:xfrm>
              <a:off x="2425597" y="7576060"/>
              <a:ext cx="175133" cy="286542"/>
            </a:xfrm>
            <a:custGeom>
              <a:avLst/>
              <a:gdLst>
                <a:gd name="connsiteX0" fmla="*/ 1717 w 24127"/>
                <a:gd name="connsiteY0" fmla="*/ 0 h 39475"/>
                <a:gd name="connsiteX1" fmla="*/ 22440 w 24127"/>
                <a:gd name="connsiteY1" fmla="*/ 0 h 39475"/>
                <a:gd name="connsiteX2" fmla="*/ 23624 w 24127"/>
                <a:gd name="connsiteY2" fmla="*/ 474 h 39475"/>
                <a:gd name="connsiteX3" fmla="*/ 24128 w 24127"/>
                <a:gd name="connsiteY3" fmla="*/ 1688 h 39475"/>
                <a:gd name="connsiteX4" fmla="*/ 23624 w 24127"/>
                <a:gd name="connsiteY4" fmla="*/ 2873 h 39475"/>
                <a:gd name="connsiteX5" fmla="*/ 22440 w 24127"/>
                <a:gd name="connsiteY5" fmla="*/ 3317 h 39475"/>
                <a:gd name="connsiteX6" fmla="*/ 3020 w 24127"/>
                <a:gd name="connsiteY6" fmla="*/ 3317 h 39475"/>
                <a:gd name="connsiteX7" fmla="*/ 3582 w 24127"/>
                <a:gd name="connsiteY7" fmla="*/ 2339 h 39475"/>
                <a:gd name="connsiteX8" fmla="*/ 3582 w 24127"/>
                <a:gd name="connsiteY8" fmla="*/ 18213 h 39475"/>
                <a:gd name="connsiteX9" fmla="*/ 2960 w 24127"/>
                <a:gd name="connsiteY9" fmla="*/ 17472 h 39475"/>
                <a:gd name="connsiteX10" fmla="*/ 19894 w 24127"/>
                <a:gd name="connsiteY10" fmla="*/ 17472 h 39475"/>
                <a:gd name="connsiteX11" fmla="*/ 21078 w 24127"/>
                <a:gd name="connsiteY11" fmla="*/ 17976 h 39475"/>
                <a:gd name="connsiteX12" fmla="*/ 21582 w 24127"/>
                <a:gd name="connsiteY12" fmla="*/ 19160 h 39475"/>
                <a:gd name="connsiteX13" fmla="*/ 21078 w 24127"/>
                <a:gd name="connsiteY13" fmla="*/ 20345 h 39475"/>
                <a:gd name="connsiteX14" fmla="*/ 19894 w 24127"/>
                <a:gd name="connsiteY14" fmla="*/ 20789 h 39475"/>
                <a:gd name="connsiteX15" fmla="*/ 3049 w 24127"/>
                <a:gd name="connsiteY15" fmla="*/ 20789 h 39475"/>
                <a:gd name="connsiteX16" fmla="*/ 3552 w 24127"/>
                <a:gd name="connsiteY16" fmla="*/ 20226 h 39475"/>
                <a:gd name="connsiteX17" fmla="*/ 3552 w 24127"/>
                <a:gd name="connsiteY17" fmla="*/ 36514 h 39475"/>
                <a:gd name="connsiteX18" fmla="*/ 3256 w 24127"/>
                <a:gd name="connsiteY18" fmla="*/ 36159 h 39475"/>
                <a:gd name="connsiteX19" fmla="*/ 22411 w 24127"/>
                <a:gd name="connsiteY19" fmla="*/ 36159 h 39475"/>
                <a:gd name="connsiteX20" fmla="*/ 23595 w 24127"/>
                <a:gd name="connsiteY20" fmla="*/ 36662 h 39475"/>
                <a:gd name="connsiteX21" fmla="*/ 24098 w 24127"/>
                <a:gd name="connsiteY21" fmla="*/ 37847 h 39475"/>
                <a:gd name="connsiteX22" fmla="*/ 23595 w 24127"/>
                <a:gd name="connsiteY22" fmla="*/ 39031 h 39475"/>
                <a:gd name="connsiteX23" fmla="*/ 22411 w 24127"/>
                <a:gd name="connsiteY23" fmla="*/ 39475 h 39475"/>
                <a:gd name="connsiteX24" fmla="*/ 1687 w 24127"/>
                <a:gd name="connsiteY24" fmla="*/ 39475 h 39475"/>
                <a:gd name="connsiteX25" fmla="*/ 503 w 24127"/>
                <a:gd name="connsiteY25" fmla="*/ 38972 h 39475"/>
                <a:gd name="connsiteX26" fmla="*/ 0 w 24127"/>
                <a:gd name="connsiteY26" fmla="*/ 37787 h 39475"/>
                <a:gd name="connsiteX27" fmla="*/ 0 w 24127"/>
                <a:gd name="connsiteY27" fmla="*/ 1629 h 39475"/>
                <a:gd name="connsiteX28" fmla="*/ 503 w 24127"/>
                <a:gd name="connsiteY28" fmla="*/ 444 h 39475"/>
                <a:gd name="connsiteX29" fmla="*/ 1717 w 24127"/>
                <a:gd name="connsiteY29" fmla="*/ 0 h 3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127" h="39475">
                  <a:moveTo>
                    <a:pt x="1717" y="0"/>
                  </a:moveTo>
                  <a:lnTo>
                    <a:pt x="22440" y="0"/>
                  </a:lnTo>
                  <a:cubicBezTo>
                    <a:pt x="22884" y="0"/>
                    <a:pt x="23299" y="148"/>
                    <a:pt x="23624" y="474"/>
                  </a:cubicBezTo>
                  <a:cubicBezTo>
                    <a:pt x="23950" y="800"/>
                    <a:pt x="24128" y="1214"/>
                    <a:pt x="24128" y="1688"/>
                  </a:cubicBezTo>
                  <a:cubicBezTo>
                    <a:pt x="24128" y="2191"/>
                    <a:pt x="23950" y="2576"/>
                    <a:pt x="23624" y="2873"/>
                  </a:cubicBezTo>
                  <a:cubicBezTo>
                    <a:pt x="23299" y="3169"/>
                    <a:pt x="22884" y="3317"/>
                    <a:pt x="22440" y="3317"/>
                  </a:cubicBezTo>
                  <a:lnTo>
                    <a:pt x="3020" y="3317"/>
                  </a:lnTo>
                  <a:lnTo>
                    <a:pt x="3582" y="2339"/>
                  </a:lnTo>
                  <a:lnTo>
                    <a:pt x="3582" y="18213"/>
                  </a:lnTo>
                  <a:lnTo>
                    <a:pt x="2960" y="17472"/>
                  </a:lnTo>
                  <a:lnTo>
                    <a:pt x="19894" y="17472"/>
                  </a:lnTo>
                  <a:cubicBezTo>
                    <a:pt x="20338" y="17472"/>
                    <a:pt x="20753" y="17650"/>
                    <a:pt x="21078" y="17976"/>
                  </a:cubicBezTo>
                  <a:cubicBezTo>
                    <a:pt x="21404" y="18331"/>
                    <a:pt x="21582" y="18716"/>
                    <a:pt x="21582" y="19160"/>
                  </a:cubicBezTo>
                  <a:cubicBezTo>
                    <a:pt x="21582" y="19664"/>
                    <a:pt x="21404" y="20049"/>
                    <a:pt x="21078" y="20345"/>
                  </a:cubicBezTo>
                  <a:cubicBezTo>
                    <a:pt x="20753" y="20641"/>
                    <a:pt x="20338" y="20789"/>
                    <a:pt x="19894" y="20789"/>
                  </a:cubicBezTo>
                  <a:lnTo>
                    <a:pt x="3049" y="20789"/>
                  </a:lnTo>
                  <a:lnTo>
                    <a:pt x="3552" y="20226"/>
                  </a:lnTo>
                  <a:lnTo>
                    <a:pt x="3552" y="36514"/>
                  </a:lnTo>
                  <a:lnTo>
                    <a:pt x="3256" y="36159"/>
                  </a:lnTo>
                  <a:lnTo>
                    <a:pt x="22411" y="36159"/>
                  </a:lnTo>
                  <a:cubicBezTo>
                    <a:pt x="22855" y="36159"/>
                    <a:pt x="23269" y="36336"/>
                    <a:pt x="23595" y="36662"/>
                  </a:cubicBezTo>
                  <a:cubicBezTo>
                    <a:pt x="23920" y="36988"/>
                    <a:pt x="24098" y="37402"/>
                    <a:pt x="24098" y="37847"/>
                  </a:cubicBezTo>
                  <a:cubicBezTo>
                    <a:pt x="24098" y="38321"/>
                    <a:pt x="23920" y="38735"/>
                    <a:pt x="23595" y="39031"/>
                  </a:cubicBezTo>
                  <a:cubicBezTo>
                    <a:pt x="23269" y="39327"/>
                    <a:pt x="22855" y="39475"/>
                    <a:pt x="22411" y="39475"/>
                  </a:cubicBezTo>
                  <a:lnTo>
                    <a:pt x="1687" y="39475"/>
                  </a:lnTo>
                  <a:cubicBezTo>
                    <a:pt x="1243" y="39475"/>
                    <a:pt x="829" y="39298"/>
                    <a:pt x="503" y="38972"/>
                  </a:cubicBezTo>
                  <a:cubicBezTo>
                    <a:pt x="178" y="38646"/>
                    <a:pt x="0" y="38232"/>
                    <a:pt x="0" y="37787"/>
                  </a:cubicBezTo>
                  <a:lnTo>
                    <a:pt x="0" y="1629"/>
                  </a:lnTo>
                  <a:cubicBezTo>
                    <a:pt x="0" y="1185"/>
                    <a:pt x="178" y="770"/>
                    <a:pt x="503" y="444"/>
                  </a:cubicBezTo>
                  <a:cubicBezTo>
                    <a:pt x="858" y="178"/>
                    <a:pt x="1273" y="0"/>
                    <a:pt x="1717" y="0"/>
                  </a:cubicBezTo>
                  <a:close/>
                </a:path>
              </a:pathLst>
            </a:custGeom>
            <a:solidFill>
              <a:srgbClr val="F59121"/>
            </a:solidFill>
            <a:ln w="2959" cap="flat">
              <a:noFill/>
              <a:prstDash val="solid"/>
              <a:miter/>
            </a:ln>
          </p:spPr>
          <p:txBody>
            <a:bodyPr rtlCol="0" anchor="ctr"/>
            <a:lstStyle/>
            <a:p>
              <a:endParaRPr lang="en-US" sz="2689"/>
            </a:p>
          </p:txBody>
        </p:sp>
        <p:sp>
          <p:nvSpPr>
            <p:cNvPr id="64" name="Graphic 6">
              <a:extLst>
                <a:ext uri="{FF2B5EF4-FFF2-40B4-BE49-F238E27FC236}">
                  <a16:creationId xmlns:a16="http://schemas.microsoft.com/office/drawing/2014/main" id="{8FB63E1C-5583-8439-BA52-AFC4340C64F7}"/>
                </a:ext>
              </a:extLst>
            </p:cNvPr>
            <p:cNvSpPr/>
            <p:nvPr/>
          </p:nvSpPr>
          <p:spPr>
            <a:xfrm>
              <a:off x="1531428" y="7670860"/>
              <a:ext cx="51574" cy="98880"/>
            </a:xfrm>
            <a:custGeom>
              <a:avLst/>
              <a:gdLst>
                <a:gd name="connsiteX0" fmla="*/ 7046 w 7105"/>
                <a:gd name="connsiteY0" fmla="*/ 29 h 13622"/>
                <a:gd name="connsiteX1" fmla="*/ 6809 w 7105"/>
                <a:gd name="connsiteY1" fmla="*/ 0 h 13622"/>
                <a:gd name="connsiteX2" fmla="*/ 0 w 7105"/>
                <a:gd name="connsiteY2" fmla="*/ 6811 h 13622"/>
                <a:gd name="connsiteX3" fmla="*/ 6809 w 7105"/>
                <a:gd name="connsiteY3" fmla="*/ 13622 h 13622"/>
                <a:gd name="connsiteX4" fmla="*/ 7105 w 7105"/>
                <a:gd name="connsiteY4" fmla="*/ 13593 h 13622"/>
                <a:gd name="connsiteX5" fmla="*/ 6750 w 7105"/>
                <a:gd name="connsiteY5" fmla="*/ 6456 h 13622"/>
                <a:gd name="connsiteX6" fmla="*/ 7046 w 7105"/>
                <a:gd name="connsiteY6" fmla="*/ 29 h 1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5" h="13622">
                  <a:moveTo>
                    <a:pt x="7046" y="29"/>
                  </a:moveTo>
                  <a:cubicBezTo>
                    <a:pt x="6957" y="29"/>
                    <a:pt x="6868" y="0"/>
                    <a:pt x="6809" y="0"/>
                  </a:cubicBezTo>
                  <a:cubicBezTo>
                    <a:pt x="3049" y="0"/>
                    <a:pt x="0" y="3050"/>
                    <a:pt x="0" y="6811"/>
                  </a:cubicBezTo>
                  <a:cubicBezTo>
                    <a:pt x="0" y="10572"/>
                    <a:pt x="3049" y="13622"/>
                    <a:pt x="6809" y="13622"/>
                  </a:cubicBezTo>
                  <a:cubicBezTo>
                    <a:pt x="6898" y="13622"/>
                    <a:pt x="7016" y="13593"/>
                    <a:pt x="7105" y="13593"/>
                  </a:cubicBezTo>
                  <a:cubicBezTo>
                    <a:pt x="6898" y="11253"/>
                    <a:pt x="6750" y="8855"/>
                    <a:pt x="6750" y="6456"/>
                  </a:cubicBezTo>
                  <a:cubicBezTo>
                    <a:pt x="6779" y="4294"/>
                    <a:pt x="6868" y="2132"/>
                    <a:pt x="7046" y="29"/>
                  </a:cubicBezTo>
                  <a:close/>
                </a:path>
              </a:pathLst>
            </a:custGeom>
            <a:solidFill>
              <a:schemeClr val="bg1"/>
            </a:solidFill>
            <a:ln w="2959" cap="flat">
              <a:noFill/>
              <a:prstDash val="solid"/>
              <a:miter/>
            </a:ln>
          </p:spPr>
          <p:txBody>
            <a:bodyPr rtlCol="0" anchor="ctr"/>
            <a:lstStyle/>
            <a:p>
              <a:endParaRPr lang="en-US" sz="2689"/>
            </a:p>
          </p:txBody>
        </p:sp>
        <p:sp>
          <p:nvSpPr>
            <p:cNvPr id="65" name="Graphic 6">
              <a:extLst>
                <a:ext uri="{FF2B5EF4-FFF2-40B4-BE49-F238E27FC236}">
                  <a16:creationId xmlns:a16="http://schemas.microsoft.com/office/drawing/2014/main" id="{DC61E866-A8BD-5195-7862-1432E9F4AA39}"/>
                </a:ext>
              </a:extLst>
            </p:cNvPr>
            <p:cNvSpPr/>
            <p:nvPr/>
          </p:nvSpPr>
          <p:spPr>
            <a:xfrm>
              <a:off x="1580424" y="7671071"/>
              <a:ext cx="49854" cy="98451"/>
            </a:xfrm>
            <a:custGeom>
              <a:avLst/>
              <a:gdLst>
                <a:gd name="connsiteX0" fmla="*/ 6868 w 6868"/>
                <a:gd name="connsiteY0" fmla="*/ 6782 h 13563"/>
                <a:gd name="connsiteX1" fmla="*/ 296 w 6868"/>
                <a:gd name="connsiteY1" fmla="*/ 0 h 13563"/>
                <a:gd name="connsiteX2" fmla="*/ 0 w 6868"/>
                <a:gd name="connsiteY2" fmla="*/ 6426 h 13563"/>
                <a:gd name="connsiteX3" fmla="*/ 355 w 6868"/>
                <a:gd name="connsiteY3" fmla="*/ 13563 h 13563"/>
                <a:gd name="connsiteX4" fmla="*/ 6868 w 6868"/>
                <a:gd name="connsiteY4" fmla="*/ 6782 h 13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 h="13563">
                  <a:moveTo>
                    <a:pt x="6868" y="6782"/>
                  </a:moveTo>
                  <a:cubicBezTo>
                    <a:pt x="6868" y="3110"/>
                    <a:pt x="3937" y="119"/>
                    <a:pt x="296" y="0"/>
                  </a:cubicBezTo>
                  <a:cubicBezTo>
                    <a:pt x="118" y="2132"/>
                    <a:pt x="0" y="4264"/>
                    <a:pt x="0" y="6426"/>
                  </a:cubicBezTo>
                  <a:cubicBezTo>
                    <a:pt x="0" y="8825"/>
                    <a:pt x="118" y="11224"/>
                    <a:pt x="355" y="13563"/>
                  </a:cubicBezTo>
                  <a:cubicBezTo>
                    <a:pt x="3967" y="13415"/>
                    <a:pt x="6868" y="10424"/>
                    <a:pt x="6868" y="6782"/>
                  </a:cubicBezTo>
                  <a:close/>
                </a:path>
              </a:pathLst>
            </a:custGeom>
            <a:solidFill>
              <a:srgbClr val="F59121"/>
            </a:solidFill>
            <a:ln w="2959" cap="flat">
              <a:noFill/>
              <a:prstDash val="solid"/>
              <a:miter/>
            </a:ln>
          </p:spPr>
          <p:txBody>
            <a:bodyPr rtlCol="0" anchor="ctr"/>
            <a:lstStyle/>
            <a:p>
              <a:endParaRPr lang="en-US" sz="2689"/>
            </a:p>
          </p:txBody>
        </p:sp>
      </p:grpSp>
      <p:sp>
        <p:nvSpPr>
          <p:cNvPr id="68" name="Text Placeholder 32">
            <a:extLst>
              <a:ext uri="{FF2B5EF4-FFF2-40B4-BE49-F238E27FC236}">
                <a16:creationId xmlns:a16="http://schemas.microsoft.com/office/drawing/2014/main" id="{957BABEC-D3AE-31E4-6357-072A1A9316DE}"/>
              </a:ext>
            </a:extLst>
          </p:cNvPr>
          <p:cNvSpPr>
            <a:spLocks noGrp="1"/>
          </p:cNvSpPr>
          <p:nvPr>
            <p:ph type="body" sz="quarter" idx="11" hasCustomPrompt="1"/>
          </p:nvPr>
        </p:nvSpPr>
        <p:spPr>
          <a:xfrm>
            <a:off x="1394117" y="4541749"/>
            <a:ext cx="648000" cy="292876"/>
          </a:xfrm>
          <a:prstGeom prst="rect">
            <a:avLst/>
          </a:prstGeom>
        </p:spPr>
        <p:txBody>
          <a:bodyPr anchor="ctr">
            <a:noAutofit/>
          </a:bodyPr>
          <a:lstStyle>
            <a:lvl1pPr marL="0" indent="0" algn="ctr">
              <a:buNone/>
              <a:defRPr sz="2100" b="1" i="0">
                <a:solidFill>
                  <a:srgbClr val="F5912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88781EE5-B8D4-6264-363A-48D6F2908B80}"/>
              </a:ext>
            </a:extLst>
          </p:cNvPr>
          <p:cNvSpPr>
            <a:spLocks noGrp="1"/>
          </p:cNvSpPr>
          <p:nvPr>
            <p:ph type="body" sz="quarter" idx="49" hasCustomPrompt="1"/>
          </p:nvPr>
        </p:nvSpPr>
        <p:spPr>
          <a:xfrm>
            <a:off x="2097073" y="4541749"/>
            <a:ext cx="4532904" cy="292876"/>
          </a:xfrm>
          <a:prstGeom prst="rect">
            <a:avLst/>
          </a:prstGeom>
        </p:spPr>
        <p:txBody>
          <a:bodyPr anchor="ctr">
            <a:noAutofit/>
          </a:bodyPr>
          <a:lstStyle>
            <a:lvl1pPr marL="0" indent="0" algn="l">
              <a:buNone/>
              <a:defRPr sz="16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70" name="Text Placeholder 32">
            <a:extLst>
              <a:ext uri="{FF2B5EF4-FFF2-40B4-BE49-F238E27FC236}">
                <a16:creationId xmlns:a16="http://schemas.microsoft.com/office/drawing/2014/main" id="{DC8FF19A-68A2-BBE4-5F64-8BC134790D2C}"/>
              </a:ext>
            </a:extLst>
          </p:cNvPr>
          <p:cNvSpPr>
            <a:spLocks noGrp="1"/>
          </p:cNvSpPr>
          <p:nvPr>
            <p:ph type="body" sz="quarter" idx="13" hasCustomPrompt="1"/>
          </p:nvPr>
        </p:nvSpPr>
        <p:spPr>
          <a:xfrm>
            <a:off x="1394117" y="5016991"/>
            <a:ext cx="648000" cy="292876"/>
          </a:xfrm>
          <a:prstGeom prst="rect">
            <a:avLst/>
          </a:prstGeom>
        </p:spPr>
        <p:txBody>
          <a:bodyPr anchor="ctr">
            <a:noAutofit/>
          </a:bodyPr>
          <a:lstStyle>
            <a:lvl1pPr marL="0" indent="0" algn="ctr">
              <a:buNone/>
              <a:defRPr sz="2100" b="1" i="0">
                <a:solidFill>
                  <a:srgbClr val="F5912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72" name="Text Placeholder 32">
            <a:extLst>
              <a:ext uri="{FF2B5EF4-FFF2-40B4-BE49-F238E27FC236}">
                <a16:creationId xmlns:a16="http://schemas.microsoft.com/office/drawing/2014/main" id="{77550420-68C6-81C8-7294-AA235C9DB502}"/>
              </a:ext>
            </a:extLst>
          </p:cNvPr>
          <p:cNvSpPr>
            <a:spLocks noGrp="1"/>
          </p:cNvSpPr>
          <p:nvPr>
            <p:ph type="body" sz="quarter" idx="14" hasCustomPrompt="1"/>
          </p:nvPr>
        </p:nvSpPr>
        <p:spPr>
          <a:xfrm>
            <a:off x="2097073" y="5017117"/>
            <a:ext cx="4532904"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6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73" name="Text Placeholder 32">
            <a:extLst>
              <a:ext uri="{FF2B5EF4-FFF2-40B4-BE49-F238E27FC236}">
                <a16:creationId xmlns:a16="http://schemas.microsoft.com/office/drawing/2014/main" id="{D9F5D041-944C-F1BE-24CF-31D847284CB0}"/>
              </a:ext>
            </a:extLst>
          </p:cNvPr>
          <p:cNvSpPr>
            <a:spLocks noGrp="1"/>
          </p:cNvSpPr>
          <p:nvPr>
            <p:ph type="body" sz="quarter" idx="15" hasCustomPrompt="1"/>
          </p:nvPr>
        </p:nvSpPr>
        <p:spPr>
          <a:xfrm>
            <a:off x="1394117" y="5518125"/>
            <a:ext cx="648000" cy="292876"/>
          </a:xfrm>
          <a:prstGeom prst="rect">
            <a:avLst/>
          </a:prstGeom>
        </p:spPr>
        <p:txBody>
          <a:bodyPr anchor="ctr">
            <a:noAutofit/>
          </a:bodyPr>
          <a:lstStyle>
            <a:lvl1pPr marL="0" indent="0" algn="ctr">
              <a:buNone/>
              <a:defRPr sz="2100" b="1" i="0">
                <a:solidFill>
                  <a:srgbClr val="F5912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74" name="Text Placeholder 32">
            <a:extLst>
              <a:ext uri="{FF2B5EF4-FFF2-40B4-BE49-F238E27FC236}">
                <a16:creationId xmlns:a16="http://schemas.microsoft.com/office/drawing/2014/main" id="{C8B305DC-7E23-9786-B5E5-FA3E708C0359}"/>
              </a:ext>
            </a:extLst>
          </p:cNvPr>
          <p:cNvSpPr>
            <a:spLocks noGrp="1"/>
          </p:cNvSpPr>
          <p:nvPr>
            <p:ph type="body" sz="quarter" idx="19" hasCustomPrompt="1"/>
          </p:nvPr>
        </p:nvSpPr>
        <p:spPr>
          <a:xfrm>
            <a:off x="2097073" y="5518125"/>
            <a:ext cx="4532904" cy="292876"/>
          </a:xfrm>
          <a:prstGeom prst="rect">
            <a:avLst/>
          </a:prstGeom>
        </p:spPr>
        <p:txBody>
          <a:bodyPr anchor="ctr">
            <a:noAutofit/>
          </a:bodyPr>
          <a:lstStyle>
            <a:lvl1pPr marL="0" indent="0" algn="l">
              <a:buNone/>
              <a:defRPr sz="16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75" name="Text Placeholder 32">
            <a:extLst>
              <a:ext uri="{FF2B5EF4-FFF2-40B4-BE49-F238E27FC236}">
                <a16:creationId xmlns:a16="http://schemas.microsoft.com/office/drawing/2014/main" id="{CE745197-9783-CFDA-2F3F-34D2FB4BEA74}"/>
              </a:ext>
            </a:extLst>
          </p:cNvPr>
          <p:cNvSpPr>
            <a:spLocks noGrp="1"/>
          </p:cNvSpPr>
          <p:nvPr>
            <p:ph type="body" sz="quarter" idx="17" hasCustomPrompt="1"/>
          </p:nvPr>
        </p:nvSpPr>
        <p:spPr>
          <a:xfrm>
            <a:off x="1394117" y="6019080"/>
            <a:ext cx="648000" cy="292876"/>
          </a:xfrm>
          <a:prstGeom prst="rect">
            <a:avLst/>
          </a:prstGeom>
        </p:spPr>
        <p:txBody>
          <a:bodyPr anchor="ctr">
            <a:noAutofit/>
          </a:bodyPr>
          <a:lstStyle>
            <a:lvl1pPr marL="0" indent="0" algn="ctr">
              <a:buNone/>
              <a:defRPr sz="2100" b="1" i="0">
                <a:solidFill>
                  <a:srgbClr val="F5912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76" name="Text Placeholder 32">
            <a:extLst>
              <a:ext uri="{FF2B5EF4-FFF2-40B4-BE49-F238E27FC236}">
                <a16:creationId xmlns:a16="http://schemas.microsoft.com/office/drawing/2014/main" id="{8E01F398-4528-21F5-8F05-16A7584963A3}"/>
              </a:ext>
            </a:extLst>
          </p:cNvPr>
          <p:cNvSpPr>
            <a:spLocks noGrp="1"/>
          </p:cNvSpPr>
          <p:nvPr>
            <p:ph type="body" sz="quarter" idx="20" hasCustomPrompt="1"/>
          </p:nvPr>
        </p:nvSpPr>
        <p:spPr>
          <a:xfrm>
            <a:off x="2097073" y="6019080"/>
            <a:ext cx="4532904" cy="292876"/>
          </a:xfrm>
          <a:prstGeom prst="rect">
            <a:avLst/>
          </a:prstGeom>
        </p:spPr>
        <p:txBody>
          <a:bodyPr anchor="ctr">
            <a:noAutofit/>
          </a:bodyPr>
          <a:lstStyle>
            <a:lvl1pPr marL="0" indent="0" algn="l">
              <a:buNone/>
              <a:defRPr sz="16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77" name="Text Placeholder 32">
            <a:extLst>
              <a:ext uri="{FF2B5EF4-FFF2-40B4-BE49-F238E27FC236}">
                <a16:creationId xmlns:a16="http://schemas.microsoft.com/office/drawing/2014/main" id="{8C55E2F5-4368-0D50-24A4-47ED643D1B6A}"/>
              </a:ext>
            </a:extLst>
          </p:cNvPr>
          <p:cNvSpPr>
            <a:spLocks noGrp="1"/>
          </p:cNvSpPr>
          <p:nvPr>
            <p:ph type="body" sz="quarter" idx="21" hasCustomPrompt="1"/>
          </p:nvPr>
        </p:nvSpPr>
        <p:spPr>
          <a:xfrm>
            <a:off x="1394117" y="6520870"/>
            <a:ext cx="648000" cy="292876"/>
          </a:xfrm>
          <a:prstGeom prst="rect">
            <a:avLst/>
          </a:prstGeom>
        </p:spPr>
        <p:txBody>
          <a:bodyPr anchor="ctr">
            <a:noAutofit/>
          </a:bodyPr>
          <a:lstStyle>
            <a:lvl1pPr marL="0" indent="0" algn="ctr">
              <a:buNone/>
              <a:defRPr sz="2100" b="1" i="0">
                <a:solidFill>
                  <a:srgbClr val="F5912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78" name="Text Placeholder 32">
            <a:extLst>
              <a:ext uri="{FF2B5EF4-FFF2-40B4-BE49-F238E27FC236}">
                <a16:creationId xmlns:a16="http://schemas.microsoft.com/office/drawing/2014/main" id="{4E39DBDD-A992-1993-C78E-48975F96305B}"/>
              </a:ext>
            </a:extLst>
          </p:cNvPr>
          <p:cNvSpPr>
            <a:spLocks noGrp="1"/>
          </p:cNvSpPr>
          <p:nvPr>
            <p:ph type="body" sz="quarter" idx="22" hasCustomPrompt="1"/>
          </p:nvPr>
        </p:nvSpPr>
        <p:spPr>
          <a:xfrm>
            <a:off x="2097073" y="6520870"/>
            <a:ext cx="4532904" cy="292876"/>
          </a:xfrm>
          <a:prstGeom prst="rect">
            <a:avLst/>
          </a:prstGeom>
        </p:spPr>
        <p:txBody>
          <a:bodyPr anchor="ctr">
            <a:noAutofit/>
          </a:bodyPr>
          <a:lstStyle>
            <a:lvl1pPr marL="0" indent="0" algn="l">
              <a:buNone/>
              <a:defRPr sz="16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79" name="Text Placeholder 32">
            <a:extLst>
              <a:ext uri="{FF2B5EF4-FFF2-40B4-BE49-F238E27FC236}">
                <a16:creationId xmlns:a16="http://schemas.microsoft.com/office/drawing/2014/main" id="{1AC1E1CB-13EF-E58C-07A3-F3450EE39A1E}"/>
              </a:ext>
            </a:extLst>
          </p:cNvPr>
          <p:cNvSpPr>
            <a:spLocks noGrp="1"/>
          </p:cNvSpPr>
          <p:nvPr>
            <p:ph type="body" sz="quarter" idx="51" hasCustomPrompt="1"/>
          </p:nvPr>
        </p:nvSpPr>
        <p:spPr>
          <a:xfrm>
            <a:off x="1403757" y="7050066"/>
            <a:ext cx="648000" cy="292876"/>
          </a:xfrm>
          <a:prstGeom prst="rect">
            <a:avLst/>
          </a:prstGeom>
        </p:spPr>
        <p:txBody>
          <a:bodyPr anchor="ctr">
            <a:noAutofit/>
          </a:bodyPr>
          <a:lstStyle>
            <a:lvl1pPr marL="0" indent="0" algn="ctr">
              <a:buNone/>
              <a:defRPr sz="2100" b="1" i="0">
                <a:solidFill>
                  <a:srgbClr val="F5912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80" name="Text Placeholder 32">
            <a:extLst>
              <a:ext uri="{FF2B5EF4-FFF2-40B4-BE49-F238E27FC236}">
                <a16:creationId xmlns:a16="http://schemas.microsoft.com/office/drawing/2014/main" id="{E9367F44-8995-CA0E-EB99-FC26B31C32B7}"/>
              </a:ext>
            </a:extLst>
          </p:cNvPr>
          <p:cNvSpPr>
            <a:spLocks noGrp="1"/>
          </p:cNvSpPr>
          <p:nvPr>
            <p:ph type="body" sz="quarter" idx="52" hasCustomPrompt="1"/>
          </p:nvPr>
        </p:nvSpPr>
        <p:spPr>
          <a:xfrm>
            <a:off x="2106713" y="7050066"/>
            <a:ext cx="4532904" cy="292876"/>
          </a:xfrm>
          <a:prstGeom prst="rect">
            <a:avLst/>
          </a:prstGeom>
        </p:spPr>
        <p:txBody>
          <a:bodyPr anchor="ctr">
            <a:noAutofit/>
          </a:bodyPr>
          <a:lstStyle>
            <a:lvl1pPr marL="0" indent="0" algn="l">
              <a:buNone/>
              <a:defRPr sz="16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81" name="Text Placeholder 32">
            <a:extLst>
              <a:ext uri="{FF2B5EF4-FFF2-40B4-BE49-F238E27FC236}">
                <a16:creationId xmlns:a16="http://schemas.microsoft.com/office/drawing/2014/main" id="{336ECCBE-AEEA-0940-8F32-CCE6A60E0477}"/>
              </a:ext>
            </a:extLst>
          </p:cNvPr>
          <p:cNvSpPr>
            <a:spLocks noGrp="1"/>
          </p:cNvSpPr>
          <p:nvPr>
            <p:ph type="body" sz="quarter" idx="53" hasCustomPrompt="1"/>
          </p:nvPr>
        </p:nvSpPr>
        <p:spPr>
          <a:xfrm>
            <a:off x="1403757" y="7540298"/>
            <a:ext cx="648000" cy="292876"/>
          </a:xfrm>
          <a:prstGeom prst="rect">
            <a:avLst/>
          </a:prstGeom>
        </p:spPr>
        <p:txBody>
          <a:bodyPr anchor="ctr">
            <a:noAutofit/>
          </a:bodyPr>
          <a:lstStyle>
            <a:lvl1pPr marL="0" indent="0" algn="ctr">
              <a:buNone/>
              <a:defRPr sz="2100" b="1" i="0">
                <a:solidFill>
                  <a:srgbClr val="F5912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82" name="Text Placeholder 32">
            <a:extLst>
              <a:ext uri="{FF2B5EF4-FFF2-40B4-BE49-F238E27FC236}">
                <a16:creationId xmlns:a16="http://schemas.microsoft.com/office/drawing/2014/main" id="{66200F8A-E32A-1160-6BFB-97DAAF83AC8B}"/>
              </a:ext>
            </a:extLst>
          </p:cNvPr>
          <p:cNvSpPr>
            <a:spLocks noGrp="1"/>
          </p:cNvSpPr>
          <p:nvPr>
            <p:ph type="body" sz="quarter" idx="54" hasCustomPrompt="1"/>
          </p:nvPr>
        </p:nvSpPr>
        <p:spPr>
          <a:xfrm>
            <a:off x="2106713" y="7540298"/>
            <a:ext cx="4532904" cy="292876"/>
          </a:xfrm>
          <a:prstGeom prst="rect">
            <a:avLst/>
          </a:prstGeom>
        </p:spPr>
        <p:txBody>
          <a:bodyPr anchor="ctr">
            <a:noAutofit/>
          </a:bodyPr>
          <a:lstStyle>
            <a:lvl1pPr marL="0" indent="0" algn="l">
              <a:buNone/>
              <a:defRPr sz="16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83" name="Text Placeholder 32">
            <a:extLst>
              <a:ext uri="{FF2B5EF4-FFF2-40B4-BE49-F238E27FC236}">
                <a16:creationId xmlns:a16="http://schemas.microsoft.com/office/drawing/2014/main" id="{2A1D7AB0-1DC4-0D62-F24C-CE6833B0B83D}"/>
              </a:ext>
            </a:extLst>
          </p:cNvPr>
          <p:cNvSpPr>
            <a:spLocks noGrp="1"/>
          </p:cNvSpPr>
          <p:nvPr>
            <p:ph type="body" sz="quarter" idx="61" hasCustomPrompt="1"/>
          </p:nvPr>
        </p:nvSpPr>
        <p:spPr>
          <a:xfrm>
            <a:off x="1534805" y="3142198"/>
            <a:ext cx="2289273" cy="697656"/>
          </a:xfrm>
          <a:prstGeom prst="rect">
            <a:avLst/>
          </a:prstGeom>
        </p:spPr>
        <p:txBody>
          <a:bodyPr anchor="ctr">
            <a:noAutofit/>
          </a:bodyPr>
          <a:lstStyle>
            <a:lvl1pPr marL="0" indent="0" algn="l">
              <a:lnSpc>
                <a:spcPts val="2660"/>
              </a:lnSpc>
              <a:spcBef>
                <a:spcPts val="0"/>
              </a:spcBef>
              <a:buNone/>
              <a:defRPr sz="3000" b="1" i="0" spc="0">
                <a:solidFill>
                  <a:srgbClr val="F5912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TABLE OF CONTENTS</a:t>
            </a:r>
            <a:endParaRPr lang="en-US" dirty="0"/>
          </a:p>
        </p:txBody>
      </p:sp>
      <p:grpSp>
        <p:nvGrpSpPr>
          <p:cNvPr id="84" name="Group 83">
            <a:extLst>
              <a:ext uri="{FF2B5EF4-FFF2-40B4-BE49-F238E27FC236}">
                <a16:creationId xmlns:a16="http://schemas.microsoft.com/office/drawing/2014/main" id="{14AF9819-EC5E-5015-8590-BC3228540FAB}"/>
              </a:ext>
            </a:extLst>
          </p:cNvPr>
          <p:cNvGrpSpPr/>
          <p:nvPr userDrawn="1"/>
        </p:nvGrpSpPr>
        <p:grpSpPr>
          <a:xfrm>
            <a:off x="1430540" y="4916708"/>
            <a:ext cx="5016608" cy="1474956"/>
            <a:chOff x="1265109" y="2728756"/>
            <a:chExt cx="4752000" cy="1514796"/>
          </a:xfrm>
          <a:solidFill>
            <a:schemeClr val="tx1"/>
          </a:solidFill>
        </p:grpSpPr>
        <p:sp>
          <p:nvSpPr>
            <p:cNvPr id="85" name="Rectangle 84">
              <a:extLst>
                <a:ext uri="{FF2B5EF4-FFF2-40B4-BE49-F238E27FC236}">
                  <a16:creationId xmlns:a16="http://schemas.microsoft.com/office/drawing/2014/main" id="{232AF497-8630-BCEA-7B49-2E3185487594}"/>
                </a:ext>
              </a:extLst>
            </p:cNvPr>
            <p:cNvSpPr/>
            <p:nvPr userDrawn="1"/>
          </p:nvSpPr>
          <p:spPr>
            <a:xfrm>
              <a:off x="1265109" y="2728756"/>
              <a:ext cx="4752000" cy="110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10101"/>
                </a:solidFill>
                <a:latin typeface="Montserrat" panose="00000500000000000000" pitchFamily="50" charset="0"/>
              </a:endParaRPr>
            </a:p>
          </p:txBody>
        </p:sp>
        <p:sp>
          <p:nvSpPr>
            <p:cNvPr id="86" name="Rectangle 85">
              <a:extLst>
                <a:ext uri="{FF2B5EF4-FFF2-40B4-BE49-F238E27FC236}">
                  <a16:creationId xmlns:a16="http://schemas.microsoft.com/office/drawing/2014/main" id="{33C26805-8D03-A362-8A38-592F0645F484}"/>
                </a:ext>
              </a:extLst>
            </p:cNvPr>
            <p:cNvSpPr/>
            <p:nvPr userDrawn="1"/>
          </p:nvSpPr>
          <p:spPr>
            <a:xfrm>
              <a:off x="1265109" y="3229991"/>
              <a:ext cx="4752000" cy="110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10101"/>
                </a:solidFill>
                <a:latin typeface="Montserrat" panose="00000500000000000000" pitchFamily="50" charset="0"/>
              </a:endParaRPr>
            </a:p>
          </p:txBody>
        </p:sp>
        <p:sp>
          <p:nvSpPr>
            <p:cNvPr id="87" name="Rectangle 86">
              <a:extLst>
                <a:ext uri="{FF2B5EF4-FFF2-40B4-BE49-F238E27FC236}">
                  <a16:creationId xmlns:a16="http://schemas.microsoft.com/office/drawing/2014/main" id="{0E09DC77-A8CB-30F7-5551-2D3E75B2E1B9}"/>
                </a:ext>
              </a:extLst>
            </p:cNvPr>
            <p:cNvSpPr/>
            <p:nvPr userDrawn="1"/>
          </p:nvSpPr>
          <p:spPr>
            <a:xfrm>
              <a:off x="1265109" y="3731226"/>
              <a:ext cx="4752000" cy="110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10101"/>
                </a:solidFill>
                <a:latin typeface="Montserrat" panose="00000500000000000000" pitchFamily="50" charset="0"/>
              </a:endParaRPr>
            </a:p>
          </p:txBody>
        </p:sp>
        <p:sp>
          <p:nvSpPr>
            <p:cNvPr id="88" name="Rectangle 87">
              <a:extLst>
                <a:ext uri="{FF2B5EF4-FFF2-40B4-BE49-F238E27FC236}">
                  <a16:creationId xmlns:a16="http://schemas.microsoft.com/office/drawing/2014/main" id="{54B333CC-6187-FF56-28A3-8B58D19DBA66}"/>
                </a:ext>
              </a:extLst>
            </p:cNvPr>
            <p:cNvSpPr/>
            <p:nvPr userDrawn="1"/>
          </p:nvSpPr>
          <p:spPr>
            <a:xfrm>
              <a:off x="1265109" y="4232460"/>
              <a:ext cx="4752000" cy="110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10101"/>
                </a:solidFill>
                <a:latin typeface="Montserrat" panose="00000500000000000000" pitchFamily="50" charset="0"/>
              </a:endParaRPr>
            </a:p>
          </p:txBody>
        </p:sp>
      </p:grpSp>
      <p:grpSp>
        <p:nvGrpSpPr>
          <p:cNvPr id="89" name="Group 88">
            <a:extLst>
              <a:ext uri="{FF2B5EF4-FFF2-40B4-BE49-F238E27FC236}">
                <a16:creationId xmlns:a16="http://schemas.microsoft.com/office/drawing/2014/main" id="{B3B4052F-BFE0-D2CD-6157-4D3877945343}"/>
              </a:ext>
            </a:extLst>
          </p:cNvPr>
          <p:cNvGrpSpPr/>
          <p:nvPr userDrawn="1"/>
        </p:nvGrpSpPr>
        <p:grpSpPr>
          <a:xfrm>
            <a:off x="1430540" y="6914056"/>
            <a:ext cx="5016608" cy="524888"/>
            <a:chOff x="1265109" y="3229991"/>
            <a:chExt cx="4752000" cy="511765"/>
          </a:xfrm>
          <a:solidFill>
            <a:schemeClr val="tx1"/>
          </a:solidFill>
        </p:grpSpPr>
        <p:sp>
          <p:nvSpPr>
            <p:cNvPr id="90" name="Rectangle 89">
              <a:extLst>
                <a:ext uri="{FF2B5EF4-FFF2-40B4-BE49-F238E27FC236}">
                  <a16:creationId xmlns:a16="http://schemas.microsoft.com/office/drawing/2014/main" id="{3CFB2200-9909-C73A-1A93-3F75EFA18024}"/>
                </a:ext>
              </a:extLst>
            </p:cNvPr>
            <p:cNvSpPr/>
            <p:nvPr userDrawn="1"/>
          </p:nvSpPr>
          <p:spPr>
            <a:xfrm>
              <a:off x="1265109" y="3229991"/>
              <a:ext cx="4752000" cy="105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10101"/>
                </a:solidFill>
                <a:latin typeface="Montserrat" panose="00000500000000000000" pitchFamily="50" charset="0"/>
              </a:endParaRPr>
            </a:p>
          </p:txBody>
        </p:sp>
        <p:sp>
          <p:nvSpPr>
            <p:cNvPr id="91" name="Rectangle 90">
              <a:extLst>
                <a:ext uri="{FF2B5EF4-FFF2-40B4-BE49-F238E27FC236}">
                  <a16:creationId xmlns:a16="http://schemas.microsoft.com/office/drawing/2014/main" id="{4F24961F-27FF-3B33-798F-229EE7184C7F}"/>
                </a:ext>
              </a:extLst>
            </p:cNvPr>
            <p:cNvSpPr/>
            <p:nvPr userDrawn="1"/>
          </p:nvSpPr>
          <p:spPr>
            <a:xfrm>
              <a:off x="1265109" y="3731226"/>
              <a:ext cx="4752000" cy="105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10101"/>
                </a:solidFill>
                <a:latin typeface="Montserrat" panose="00000500000000000000" pitchFamily="50" charset="0"/>
              </a:endParaRPr>
            </a:p>
          </p:txBody>
        </p:sp>
      </p:grpSp>
      <p:sp>
        <p:nvSpPr>
          <p:cNvPr id="94" name="Text Placeholder 32">
            <a:extLst>
              <a:ext uri="{FF2B5EF4-FFF2-40B4-BE49-F238E27FC236}">
                <a16:creationId xmlns:a16="http://schemas.microsoft.com/office/drawing/2014/main" id="{DF368B72-4B71-4AC8-0B41-124E4E044E3F}"/>
              </a:ext>
            </a:extLst>
          </p:cNvPr>
          <p:cNvSpPr>
            <a:spLocks noGrp="1"/>
          </p:cNvSpPr>
          <p:nvPr>
            <p:ph type="body" sz="quarter" idx="64" hasCustomPrompt="1"/>
          </p:nvPr>
        </p:nvSpPr>
        <p:spPr>
          <a:xfrm>
            <a:off x="1398055" y="8049952"/>
            <a:ext cx="648000" cy="292876"/>
          </a:xfrm>
          <a:prstGeom prst="rect">
            <a:avLst/>
          </a:prstGeom>
        </p:spPr>
        <p:txBody>
          <a:bodyPr anchor="ctr">
            <a:noAutofit/>
          </a:bodyPr>
          <a:lstStyle>
            <a:lvl1pPr marL="0" indent="0" algn="ctr">
              <a:buNone/>
              <a:defRPr sz="2100" b="1" i="0">
                <a:solidFill>
                  <a:srgbClr val="F5912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08</a:t>
            </a:r>
            <a:endParaRPr lang="en-US" dirty="0"/>
          </a:p>
        </p:txBody>
      </p:sp>
      <p:sp>
        <p:nvSpPr>
          <p:cNvPr id="95" name="Text Placeholder 32">
            <a:extLst>
              <a:ext uri="{FF2B5EF4-FFF2-40B4-BE49-F238E27FC236}">
                <a16:creationId xmlns:a16="http://schemas.microsoft.com/office/drawing/2014/main" id="{9E76F39B-B43E-0B57-8365-9B723AF3A168}"/>
              </a:ext>
            </a:extLst>
          </p:cNvPr>
          <p:cNvSpPr>
            <a:spLocks noGrp="1"/>
          </p:cNvSpPr>
          <p:nvPr>
            <p:ph type="body" sz="quarter" idx="65" hasCustomPrompt="1"/>
          </p:nvPr>
        </p:nvSpPr>
        <p:spPr>
          <a:xfrm>
            <a:off x="2101011" y="8049952"/>
            <a:ext cx="4532904" cy="292876"/>
          </a:xfrm>
          <a:prstGeom prst="rect">
            <a:avLst/>
          </a:prstGeom>
        </p:spPr>
        <p:txBody>
          <a:bodyPr anchor="ctr">
            <a:noAutofit/>
          </a:bodyPr>
          <a:lstStyle>
            <a:lvl1pPr marL="0" indent="0" algn="l">
              <a:buNone/>
              <a:defRPr sz="1600" b="0" i="0">
                <a:solidFill>
                  <a:srgbClr val="01010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Us</a:t>
            </a:r>
            <a:endParaRPr lang="en-US" dirty="0"/>
          </a:p>
        </p:txBody>
      </p:sp>
      <p:sp>
        <p:nvSpPr>
          <p:cNvPr id="98" name="Rectangle 97">
            <a:extLst>
              <a:ext uri="{FF2B5EF4-FFF2-40B4-BE49-F238E27FC236}">
                <a16:creationId xmlns:a16="http://schemas.microsoft.com/office/drawing/2014/main" id="{F365EE3D-E974-2426-27A0-B6DF98821B36}"/>
              </a:ext>
            </a:extLst>
          </p:cNvPr>
          <p:cNvSpPr/>
          <p:nvPr userDrawn="1"/>
        </p:nvSpPr>
        <p:spPr>
          <a:xfrm>
            <a:off x="1424838" y="7937799"/>
            <a:ext cx="5016608" cy="1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10101"/>
              </a:solidFill>
              <a:latin typeface="Montserrat" panose="00000500000000000000" pitchFamily="50" charset="0"/>
            </a:endParaRPr>
          </a:p>
        </p:txBody>
      </p:sp>
    </p:spTree>
    <p:extLst>
      <p:ext uri="{BB962C8B-B14F-4D97-AF65-F5344CB8AC3E}">
        <p14:creationId xmlns:p14="http://schemas.microsoft.com/office/powerpoint/2010/main" val="322461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B5DB3EE9-DA70-152E-259B-84D89276A3FF}"/>
              </a:ext>
            </a:extLst>
          </p:cNvPr>
          <p:cNvSpPr/>
          <p:nvPr userDrawn="1"/>
        </p:nvSpPr>
        <p:spPr>
          <a:xfrm rot="10800000" flipH="1">
            <a:off x="-7154" y="3417564"/>
            <a:ext cx="7560000" cy="6129363"/>
          </a:xfrm>
          <a:custGeom>
            <a:avLst/>
            <a:gdLst>
              <a:gd name="connsiteX0" fmla="*/ 0 w 7560000"/>
              <a:gd name="connsiteY0" fmla="*/ 0 h 5609315"/>
              <a:gd name="connsiteX1" fmla="*/ 7560000 w 7560000"/>
              <a:gd name="connsiteY1" fmla="*/ 0 h 5609315"/>
              <a:gd name="connsiteX2" fmla="*/ 7560000 w 7560000"/>
              <a:gd name="connsiteY2" fmla="*/ 5251670 h 5609315"/>
              <a:gd name="connsiteX3" fmla="*/ 7199607 w 7560000"/>
              <a:gd name="connsiteY3" fmla="*/ 5354031 h 5609315"/>
              <a:gd name="connsiteX4" fmla="*/ 5173480 w 7560000"/>
              <a:gd name="connsiteY4" fmla="*/ 5609315 h 5609315"/>
              <a:gd name="connsiteX5" fmla="*/ 16647 w 7560000"/>
              <a:gd name="connsiteY5" fmla="*/ 3757642 h 5609315"/>
              <a:gd name="connsiteX6" fmla="*/ 0 w 7560000"/>
              <a:gd name="connsiteY6" fmla="*/ 3743218 h 5609315"/>
              <a:gd name="connsiteX7" fmla="*/ 0 w 7560000"/>
              <a:gd name="connsiteY7" fmla="*/ 0 h 560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0000" h="5609315">
                <a:moveTo>
                  <a:pt x="0" y="0"/>
                </a:moveTo>
                <a:lnTo>
                  <a:pt x="7560000" y="0"/>
                </a:lnTo>
                <a:lnTo>
                  <a:pt x="7560000" y="5251670"/>
                </a:lnTo>
                <a:lnTo>
                  <a:pt x="7199607" y="5354031"/>
                </a:lnTo>
                <a:cubicBezTo>
                  <a:pt x="6552015" y="5520683"/>
                  <a:pt x="5873103" y="5609315"/>
                  <a:pt x="5173480" y="5609315"/>
                </a:cubicBezTo>
                <a:cubicBezTo>
                  <a:pt x="3214537" y="5609315"/>
                  <a:pt x="1417967" y="4914442"/>
                  <a:pt x="16647" y="3757642"/>
                </a:cubicBezTo>
                <a:lnTo>
                  <a:pt x="0" y="3743218"/>
                </a:lnTo>
                <a:lnTo>
                  <a:pt x="0" y="0"/>
                </a:lnTo>
                <a:close/>
              </a:path>
            </a:pathLst>
          </a:custGeom>
          <a:solidFill>
            <a:srgbClr val="F591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libri" panose="020F0502020204030204" pitchFamily="34" charset="0"/>
              <a:cs typeface="Calibri" panose="020F0502020204030204" pitchFamily="34" charset="0"/>
            </a:endParaRPr>
          </a:p>
        </p:txBody>
      </p:sp>
      <p:sp>
        <p:nvSpPr>
          <p:cNvPr id="381" name="Picture Placeholder 380">
            <a:extLst>
              <a:ext uri="{FF2B5EF4-FFF2-40B4-BE49-F238E27FC236}">
                <a16:creationId xmlns:a16="http://schemas.microsoft.com/office/drawing/2014/main" id="{4254DF3F-DDB0-CC48-8ECB-CF4EE524988A}"/>
              </a:ext>
            </a:extLst>
          </p:cNvPr>
          <p:cNvSpPr>
            <a:spLocks noGrp="1"/>
          </p:cNvSpPr>
          <p:nvPr userDrawn="1">
            <p:ph type="pic" sz="quarter" idx="15"/>
          </p:nvPr>
        </p:nvSpPr>
        <p:spPr>
          <a:xfrm>
            <a:off x="3248048" y="795862"/>
            <a:ext cx="4303924" cy="5087070"/>
          </a:xfrm>
          <a:custGeom>
            <a:avLst/>
            <a:gdLst>
              <a:gd name="connsiteX0" fmla="*/ 2543445 w 4303924"/>
              <a:gd name="connsiteY0" fmla="*/ 0 h 5087070"/>
              <a:gd name="connsiteX1" fmla="*/ 4161312 w 4303924"/>
              <a:gd name="connsiteY1" fmla="*/ 580820 h 5087070"/>
              <a:gd name="connsiteX2" fmla="*/ 4303924 w 4303924"/>
              <a:gd name="connsiteY2" fmla="*/ 710439 h 5087070"/>
              <a:gd name="connsiteX3" fmla="*/ 4303924 w 4303924"/>
              <a:gd name="connsiteY3" fmla="*/ 4376631 h 5087070"/>
              <a:gd name="connsiteX4" fmla="*/ 4161312 w 4303924"/>
              <a:gd name="connsiteY4" fmla="*/ 4506250 h 5087070"/>
              <a:gd name="connsiteX5" fmla="*/ 2543445 w 4303924"/>
              <a:gd name="connsiteY5" fmla="*/ 5087070 h 5087070"/>
              <a:gd name="connsiteX6" fmla="*/ 0 w 4303924"/>
              <a:gd name="connsiteY6" fmla="*/ 2543535 h 5087070"/>
              <a:gd name="connsiteX7" fmla="*/ 2543445 w 4303924"/>
              <a:gd name="connsiteY7" fmla="*/ 0 h 508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24" h="5087070">
                <a:moveTo>
                  <a:pt x="2543445" y="0"/>
                </a:moveTo>
                <a:cubicBezTo>
                  <a:pt x="3158004" y="0"/>
                  <a:pt x="3721655" y="217970"/>
                  <a:pt x="4161312" y="580820"/>
                </a:cubicBezTo>
                <a:lnTo>
                  <a:pt x="4303924" y="710439"/>
                </a:lnTo>
                <a:lnTo>
                  <a:pt x="4303924" y="4376631"/>
                </a:lnTo>
                <a:lnTo>
                  <a:pt x="4161312" y="4506250"/>
                </a:lnTo>
                <a:cubicBezTo>
                  <a:pt x="3721655" y="4869101"/>
                  <a:pt x="3158004" y="5087070"/>
                  <a:pt x="2543445" y="5087070"/>
                </a:cubicBezTo>
                <a:cubicBezTo>
                  <a:pt x="1138739" y="5087070"/>
                  <a:pt x="0" y="3948291"/>
                  <a:pt x="0" y="2543535"/>
                </a:cubicBezTo>
                <a:cubicBezTo>
                  <a:pt x="0" y="1138779"/>
                  <a:pt x="1138739" y="0"/>
                  <a:pt x="2543445" y="0"/>
                </a:cubicBezTo>
                <a:close/>
              </a:path>
            </a:pathLst>
          </a:custGeom>
        </p:spPr>
        <p:txBody>
          <a:bodyPr wrap="square">
            <a:noAutofit/>
          </a:bodyPr>
          <a:lstStyle>
            <a:lvl1pPr algn="ctr">
              <a:defRPr sz="900">
                <a:latin typeface="Calibri" panose="020F0502020204030204" pitchFamily="34" charset="0"/>
                <a:cs typeface="Calibri" panose="020F0502020204030204" pitchFamily="34" charset="0"/>
              </a:defRPr>
            </a:lvl1pPr>
          </a:lstStyle>
          <a:p>
            <a:endParaRPr lang="en-US" dirty="0"/>
          </a:p>
        </p:txBody>
      </p:sp>
      <p:sp>
        <p:nvSpPr>
          <p:cNvPr id="383" name="Text Placeholder 32">
            <a:extLst>
              <a:ext uri="{FF2B5EF4-FFF2-40B4-BE49-F238E27FC236}">
                <a16:creationId xmlns:a16="http://schemas.microsoft.com/office/drawing/2014/main" id="{0A2ED983-39C1-E74F-9AD3-500CF8E4F8EE}"/>
              </a:ext>
            </a:extLst>
          </p:cNvPr>
          <p:cNvSpPr>
            <a:spLocks noGrp="1"/>
          </p:cNvSpPr>
          <p:nvPr userDrawn="1">
            <p:ph type="body" sz="quarter" idx="13" hasCustomPrompt="1"/>
          </p:nvPr>
        </p:nvSpPr>
        <p:spPr>
          <a:xfrm>
            <a:off x="647344" y="896918"/>
            <a:ext cx="1731197" cy="1084776"/>
          </a:xfrm>
        </p:spPr>
        <p:txBody>
          <a:bodyPr anchor="t">
            <a:noAutofit/>
          </a:bodyPr>
          <a:lstStyle>
            <a:lvl1pPr marL="0" indent="0" algn="l">
              <a:buNone/>
              <a:defRPr sz="1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384" name="Text Placeholder 32">
            <a:extLst>
              <a:ext uri="{FF2B5EF4-FFF2-40B4-BE49-F238E27FC236}">
                <a16:creationId xmlns:a16="http://schemas.microsoft.com/office/drawing/2014/main" id="{7D12378A-C6E5-F248-A914-B73CF117EB1F}"/>
              </a:ext>
            </a:extLst>
          </p:cNvPr>
          <p:cNvSpPr>
            <a:spLocks noGrp="1"/>
          </p:cNvSpPr>
          <p:nvPr userDrawn="1">
            <p:ph type="body" sz="quarter" idx="14" hasCustomPrompt="1"/>
          </p:nvPr>
        </p:nvSpPr>
        <p:spPr>
          <a:xfrm>
            <a:off x="647344" y="6120281"/>
            <a:ext cx="3486126" cy="1863567"/>
          </a:xfrm>
        </p:spPr>
        <p:txBody>
          <a:bodyPr anchor="t">
            <a:noAutofit/>
          </a:bodyPr>
          <a:lstStyle>
            <a:lvl1pPr marL="0" indent="0" algn="l">
              <a:buNone/>
              <a:defRPr sz="3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p>
        </p:txBody>
      </p:sp>
      <p:sp>
        <p:nvSpPr>
          <p:cNvPr id="7" name="Slide Number Placeholder 6">
            <a:extLst>
              <a:ext uri="{FF2B5EF4-FFF2-40B4-BE49-F238E27FC236}">
                <a16:creationId xmlns:a16="http://schemas.microsoft.com/office/drawing/2014/main" id="{EA1DE3D1-49C5-7447-BD25-C2C17E545C3E}"/>
              </a:ext>
            </a:extLst>
          </p:cNvPr>
          <p:cNvSpPr>
            <a:spLocks noGrp="1"/>
          </p:cNvSpPr>
          <p:nvPr>
            <p:ph type="sldNum" sz="quarter" idx="12"/>
          </p:nvPr>
        </p:nvSpPr>
        <p:spPr>
          <a:xfrm>
            <a:off x="6833062" y="10072047"/>
            <a:ext cx="449856" cy="569240"/>
          </a:xfrm>
          <a:prstGeom prst="rect">
            <a:avLst/>
          </a:prstGeom>
        </p:spPr>
        <p:txBody>
          <a:bodyPr/>
          <a:lstStyle>
            <a:lvl1pPr>
              <a:defRPr b="0" i="0">
                <a:latin typeface="Calibri" panose="020F0502020204030204" pitchFamily="34" charset="0"/>
                <a:cs typeface="Calibri" panose="020F0502020204030204" pitchFamily="34" charset="0"/>
              </a:defRPr>
            </a:lvl1pPr>
          </a:lstStyle>
          <a:p>
            <a:fld id="{5E760C49-C21F-C349-B509-93C281143DFD}" type="slidenum">
              <a:rPr lang="en-US" smtClean="0"/>
              <a:pPr/>
              <a:t>‹#›</a:t>
            </a:fld>
            <a:endParaRPr lang="en-US" dirty="0"/>
          </a:p>
        </p:txBody>
      </p:sp>
      <p:grpSp>
        <p:nvGrpSpPr>
          <p:cNvPr id="8" name="Group 7">
            <a:extLst>
              <a:ext uri="{FF2B5EF4-FFF2-40B4-BE49-F238E27FC236}">
                <a16:creationId xmlns:a16="http://schemas.microsoft.com/office/drawing/2014/main" id="{3896EC2B-CC1C-514A-99AD-06384727597F}"/>
              </a:ext>
            </a:extLst>
          </p:cNvPr>
          <p:cNvGrpSpPr/>
          <p:nvPr userDrawn="1"/>
        </p:nvGrpSpPr>
        <p:grpSpPr>
          <a:xfrm>
            <a:off x="5295240" y="8721185"/>
            <a:ext cx="1537822" cy="1158622"/>
            <a:chOff x="1217041" y="7162685"/>
            <a:chExt cx="1473089" cy="1109851"/>
          </a:xfrm>
        </p:grpSpPr>
        <p:sp>
          <p:nvSpPr>
            <p:cNvPr id="9" name="Graphic 6">
              <a:extLst>
                <a:ext uri="{FF2B5EF4-FFF2-40B4-BE49-F238E27FC236}">
                  <a16:creationId xmlns:a16="http://schemas.microsoft.com/office/drawing/2014/main" id="{89E80011-A98D-CF5C-321A-E032AFC8276A}"/>
                </a:ext>
              </a:extLst>
            </p:cNvPr>
            <p:cNvSpPr/>
            <p:nvPr/>
          </p:nvSpPr>
          <p:spPr>
            <a:xfrm>
              <a:off x="1582573" y="7162685"/>
              <a:ext cx="1107557" cy="1109851"/>
            </a:xfrm>
            <a:custGeom>
              <a:avLst/>
              <a:gdLst>
                <a:gd name="connsiteX0" fmla="*/ 76143 w 152581"/>
                <a:gd name="connsiteY0" fmla="*/ 0 h 152897"/>
                <a:gd name="connsiteX1" fmla="*/ 0 w 152581"/>
                <a:gd name="connsiteY1" fmla="*/ 70037 h 152897"/>
                <a:gd name="connsiteX2" fmla="*/ 6572 w 152581"/>
                <a:gd name="connsiteY2" fmla="*/ 76819 h 152897"/>
                <a:gd name="connsiteX3" fmla="*/ 59 w 152581"/>
                <a:gd name="connsiteY3" fmla="*/ 83600 h 152897"/>
                <a:gd name="connsiteX4" fmla="*/ 76143 w 152581"/>
                <a:gd name="connsiteY4" fmla="*/ 152897 h 152897"/>
                <a:gd name="connsiteX5" fmla="*/ 152582 w 152581"/>
                <a:gd name="connsiteY5" fmla="*/ 76434 h 152897"/>
                <a:gd name="connsiteX6" fmla="*/ 76143 w 152581"/>
                <a:gd name="connsiteY6" fmla="*/ 0 h 15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81" h="152897">
                  <a:moveTo>
                    <a:pt x="76143" y="0"/>
                  </a:moveTo>
                  <a:cubicBezTo>
                    <a:pt x="36088" y="0"/>
                    <a:pt x="3257" y="30828"/>
                    <a:pt x="0" y="70037"/>
                  </a:cubicBezTo>
                  <a:cubicBezTo>
                    <a:pt x="3641" y="70185"/>
                    <a:pt x="6572" y="73147"/>
                    <a:pt x="6572" y="76819"/>
                  </a:cubicBezTo>
                  <a:cubicBezTo>
                    <a:pt x="6572" y="80491"/>
                    <a:pt x="3671" y="83452"/>
                    <a:pt x="59" y="83600"/>
                  </a:cubicBezTo>
                  <a:cubicBezTo>
                    <a:pt x="3671" y="122483"/>
                    <a:pt x="36354" y="152897"/>
                    <a:pt x="76143" y="152897"/>
                  </a:cubicBezTo>
                  <a:cubicBezTo>
                    <a:pt x="118359" y="152897"/>
                    <a:pt x="152582" y="118663"/>
                    <a:pt x="152582" y="76434"/>
                  </a:cubicBezTo>
                  <a:cubicBezTo>
                    <a:pt x="152582" y="34234"/>
                    <a:pt x="118359" y="0"/>
                    <a:pt x="76143" y="0"/>
                  </a:cubicBezTo>
                  <a:close/>
                </a:path>
              </a:pathLst>
            </a:custGeom>
            <a:solidFill>
              <a:schemeClr val="bg1"/>
            </a:solidFill>
            <a:ln w="2959" cap="flat">
              <a:solidFill>
                <a:schemeClr val="bg1"/>
              </a:solidFill>
              <a:prstDash val="solid"/>
              <a:miter/>
            </a:ln>
          </p:spPr>
          <p:txBody>
            <a:bodyPr rtlCol="0" anchor="ctr"/>
            <a:lstStyle/>
            <a:p>
              <a:endParaRPr lang="en-US" sz="2689"/>
            </a:p>
          </p:txBody>
        </p:sp>
        <p:grpSp>
          <p:nvGrpSpPr>
            <p:cNvPr id="10" name="Graphic 6">
              <a:extLst>
                <a:ext uri="{FF2B5EF4-FFF2-40B4-BE49-F238E27FC236}">
                  <a16:creationId xmlns:a16="http://schemas.microsoft.com/office/drawing/2014/main" id="{2114F7A6-8B10-D98F-54A3-FCF36CBD27C0}"/>
                </a:ext>
              </a:extLst>
            </p:cNvPr>
            <p:cNvGrpSpPr/>
            <p:nvPr/>
          </p:nvGrpSpPr>
          <p:grpSpPr>
            <a:xfrm>
              <a:off x="1217041" y="7573265"/>
              <a:ext cx="272910" cy="293851"/>
              <a:chOff x="810956" y="3127234"/>
              <a:chExt cx="37597" cy="40482"/>
            </a:xfrm>
          </p:grpSpPr>
          <p:sp>
            <p:nvSpPr>
              <p:cNvPr id="17" name="Graphic 6">
                <a:extLst>
                  <a:ext uri="{FF2B5EF4-FFF2-40B4-BE49-F238E27FC236}">
                    <a16:creationId xmlns:a16="http://schemas.microsoft.com/office/drawing/2014/main" id="{9A865D36-927F-27AC-2DEC-147092C03859}"/>
                  </a:ext>
                </a:extLst>
              </p:cNvPr>
              <p:cNvSpPr/>
              <p:nvPr/>
            </p:nvSpPr>
            <p:spPr>
              <a:xfrm>
                <a:off x="815959" y="3131647"/>
                <a:ext cx="27591" cy="11786"/>
              </a:xfrm>
              <a:custGeom>
                <a:avLst/>
                <a:gdLst>
                  <a:gd name="connsiteX0" fmla="*/ 27591 w 27591"/>
                  <a:gd name="connsiteY0" fmla="*/ 11786 h 11786"/>
                  <a:gd name="connsiteX1" fmla="*/ 27591 w 27591"/>
                  <a:gd name="connsiteY1" fmla="*/ 11194 h 11786"/>
                  <a:gd name="connsiteX2" fmla="*/ 25105 w 27591"/>
                  <a:gd name="connsiteY2" fmla="*/ 5094 h 11786"/>
                  <a:gd name="connsiteX3" fmla="*/ 20042 w 27591"/>
                  <a:gd name="connsiteY3" fmla="*/ 1303 h 11786"/>
                  <a:gd name="connsiteX4" fmla="*/ 13855 w 27591"/>
                  <a:gd name="connsiteY4" fmla="*/ 0 h 11786"/>
                  <a:gd name="connsiteX5" fmla="*/ 8881 w 27591"/>
                  <a:gd name="connsiteY5" fmla="*/ 918 h 11786"/>
                  <a:gd name="connsiteX6" fmla="*/ 4263 w 27591"/>
                  <a:gd name="connsiteY6" fmla="*/ 3761 h 11786"/>
                  <a:gd name="connsiteX7" fmla="*/ 918 w 27591"/>
                  <a:gd name="connsiteY7" fmla="*/ 8707 h 11786"/>
                  <a:gd name="connsiteX8" fmla="*/ 0 w 27591"/>
                  <a:gd name="connsiteY8" fmla="*/ 11786 h 11786"/>
                  <a:gd name="connsiteX9" fmla="*/ 27591 w 27591"/>
                  <a:gd name="connsiteY9" fmla="*/ 11786 h 1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91" h="11786">
                    <a:moveTo>
                      <a:pt x="27591" y="11786"/>
                    </a:moveTo>
                    <a:lnTo>
                      <a:pt x="27591" y="11194"/>
                    </a:lnTo>
                    <a:cubicBezTo>
                      <a:pt x="27325" y="8795"/>
                      <a:pt x="26496" y="6782"/>
                      <a:pt x="25105" y="5094"/>
                    </a:cubicBezTo>
                    <a:cubicBezTo>
                      <a:pt x="23684" y="3435"/>
                      <a:pt x="22026" y="2162"/>
                      <a:pt x="20042" y="1303"/>
                    </a:cubicBezTo>
                    <a:cubicBezTo>
                      <a:pt x="18088" y="444"/>
                      <a:pt x="16016" y="0"/>
                      <a:pt x="13855" y="0"/>
                    </a:cubicBezTo>
                    <a:cubicBezTo>
                      <a:pt x="12227" y="0"/>
                      <a:pt x="10569" y="296"/>
                      <a:pt x="8881" y="918"/>
                    </a:cubicBezTo>
                    <a:cubicBezTo>
                      <a:pt x="7194" y="1540"/>
                      <a:pt x="5654" y="2488"/>
                      <a:pt x="4263" y="3761"/>
                    </a:cubicBezTo>
                    <a:cubicBezTo>
                      <a:pt x="2901" y="5064"/>
                      <a:pt x="1776" y="6693"/>
                      <a:pt x="918" y="8707"/>
                    </a:cubicBezTo>
                    <a:cubicBezTo>
                      <a:pt x="503" y="9654"/>
                      <a:pt x="207" y="10691"/>
                      <a:pt x="0" y="11786"/>
                    </a:cubicBezTo>
                    <a:lnTo>
                      <a:pt x="27591" y="11786"/>
                    </a:lnTo>
                    <a:close/>
                  </a:path>
                </a:pathLst>
              </a:custGeom>
              <a:noFill/>
              <a:ln w="2959" cap="flat">
                <a:noFill/>
                <a:prstDash val="solid"/>
                <a:miter/>
              </a:ln>
            </p:spPr>
            <p:txBody>
              <a:bodyPr rtlCol="0" anchor="ctr"/>
              <a:lstStyle/>
              <a:p>
                <a:endParaRPr lang="en-US" sz="2689"/>
              </a:p>
            </p:txBody>
          </p:sp>
          <p:sp>
            <p:nvSpPr>
              <p:cNvPr id="18" name="Graphic 6">
                <a:extLst>
                  <a:ext uri="{FF2B5EF4-FFF2-40B4-BE49-F238E27FC236}">
                    <a16:creationId xmlns:a16="http://schemas.microsoft.com/office/drawing/2014/main" id="{17373D74-454C-06F6-BF02-1470FB8D9199}"/>
                  </a:ext>
                </a:extLst>
              </p:cNvPr>
              <p:cNvSpPr/>
              <p:nvPr/>
            </p:nvSpPr>
            <p:spPr>
              <a:xfrm>
                <a:off x="810956" y="3127234"/>
                <a:ext cx="37597" cy="40482"/>
              </a:xfrm>
              <a:custGeom>
                <a:avLst/>
                <a:gdLst>
                  <a:gd name="connsiteX0" fmla="*/ 36887 w 37597"/>
                  <a:gd name="connsiteY0" fmla="*/ 19634 h 40482"/>
                  <a:gd name="connsiteX1" fmla="*/ 37598 w 37597"/>
                  <a:gd name="connsiteY1" fmla="*/ 18094 h 40482"/>
                  <a:gd name="connsiteX2" fmla="*/ 35910 w 37597"/>
                  <a:gd name="connsiteY2" fmla="*/ 10335 h 40482"/>
                  <a:gd name="connsiteX3" fmla="*/ 31706 w 37597"/>
                  <a:gd name="connsiteY3" fmla="*/ 4679 h 40482"/>
                  <a:gd name="connsiteX4" fmla="*/ 25786 w 37597"/>
                  <a:gd name="connsiteY4" fmla="*/ 1185 h 40482"/>
                  <a:gd name="connsiteX5" fmla="*/ 18888 w 37597"/>
                  <a:gd name="connsiteY5" fmla="*/ 0 h 40482"/>
                  <a:gd name="connsiteX6" fmla="*/ 9710 w 37597"/>
                  <a:gd name="connsiteY6" fmla="*/ 2458 h 40482"/>
                  <a:gd name="connsiteX7" fmla="*/ 2694 w 37597"/>
                  <a:gd name="connsiteY7" fmla="*/ 9477 h 40482"/>
                  <a:gd name="connsiteX8" fmla="*/ 0 w 37597"/>
                  <a:gd name="connsiteY8" fmla="*/ 20493 h 40482"/>
                  <a:gd name="connsiteX9" fmla="*/ 2664 w 37597"/>
                  <a:gd name="connsiteY9" fmla="*/ 30976 h 40482"/>
                  <a:gd name="connsiteX10" fmla="*/ 10095 w 37597"/>
                  <a:gd name="connsiteY10" fmla="*/ 37965 h 40482"/>
                  <a:gd name="connsiteX11" fmla="*/ 21078 w 37597"/>
                  <a:gd name="connsiteY11" fmla="*/ 40482 h 40482"/>
                  <a:gd name="connsiteX12" fmla="*/ 29545 w 37597"/>
                  <a:gd name="connsiteY12" fmla="*/ 38469 h 40482"/>
                  <a:gd name="connsiteX13" fmla="*/ 35851 w 37597"/>
                  <a:gd name="connsiteY13" fmla="*/ 33701 h 40482"/>
                  <a:gd name="connsiteX14" fmla="*/ 36650 w 37597"/>
                  <a:gd name="connsiteY14" fmla="*/ 32102 h 40482"/>
                  <a:gd name="connsiteX15" fmla="*/ 36058 w 37597"/>
                  <a:gd name="connsiteY15" fmla="*/ 30739 h 40482"/>
                  <a:gd name="connsiteX16" fmla="*/ 34578 w 37597"/>
                  <a:gd name="connsiteY16" fmla="*/ 30147 h 40482"/>
                  <a:gd name="connsiteX17" fmla="*/ 32891 w 37597"/>
                  <a:gd name="connsiteY17" fmla="*/ 30828 h 40482"/>
                  <a:gd name="connsiteX18" fmla="*/ 30019 w 37597"/>
                  <a:gd name="connsiteY18" fmla="*/ 33464 h 40482"/>
                  <a:gd name="connsiteX19" fmla="*/ 26022 w 37597"/>
                  <a:gd name="connsiteY19" fmla="*/ 35478 h 40482"/>
                  <a:gd name="connsiteX20" fmla="*/ 21019 w 37597"/>
                  <a:gd name="connsiteY20" fmla="*/ 36247 h 40482"/>
                  <a:gd name="connsiteX21" fmla="*/ 12227 w 37597"/>
                  <a:gd name="connsiteY21" fmla="*/ 34115 h 40482"/>
                  <a:gd name="connsiteX22" fmla="*/ 6661 w 37597"/>
                  <a:gd name="connsiteY22" fmla="*/ 28341 h 40482"/>
                  <a:gd name="connsiteX23" fmla="*/ 4737 w 37597"/>
                  <a:gd name="connsiteY23" fmla="*/ 20286 h 40482"/>
                  <a:gd name="connsiteX24" fmla="*/ 35259 w 37597"/>
                  <a:gd name="connsiteY24" fmla="*/ 20286 h 40482"/>
                  <a:gd name="connsiteX25" fmla="*/ 36887 w 37597"/>
                  <a:gd name="connsiteY25" fmla="*/ 19634 h 40482"/>
                  <a:gd name="connsiteX26" fmla="*/ 5951 w 37597"/>
                  <a:gd name="connsiteY26" fmla="*/ 13119 h 40482"/>
                  <a:gd name="connsiteX27" fmla="*/ 9296 w 37597"/>
                  <a:gd name="connsiteY27" fmla="*/ 8173 h 40482"/>
                  <a:gd name="connsiteX28" fmla="*/ 13914 w 37597"/>
                  <a:gd name="connsiteY28" fmla="*/ 5330 h 40482"/>
                  <a:gd name="connsiteX29" fmla="*/ 18888 w 37597"/>
                  <a:gd name="connsiteY29" fmla="*/ 4412 h 40482"/>
                  <a:gd name="connsiteX30" fmla="*/ 25075 w 37597"/>
                  <a:gd name="connsiteY30" fmla="*/ 5715 h 40482"/>
                  <a:gd name="connsiteX31" fmla="*/ 30137 w 37597"/>
                  <a:gd name="connsiteY31" fmla="*/ 9506 h 40482"/>
                  <a:gd name="connsiteX32" fmla="*/ 32624 w 37597"/>
                  <a:gd name="connsiteY32" fmla="*/ 15607 h 40482"/>
                  <a:gd name="connsiteX33" fmla="*/ 32624 w 37597"/>
                  <a:gd name="connsiteY33" fmla="*/ 16199 h 40482"/>
                  <a:gd name="connsiteX34" fmla="*/ 5062 w 37597"/>
                  <a:gd name="connsiteY34" fmla="*/ 16199 h 40482"/>
                  <a:gd name="connsiteX35" fmla="*/ 5951 w 37597"/>
                  <a:gd name="connsiteY35" fmla="*/ 13119 h 4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7597" h="40482">
                    <a:moveTo>
                      <a:pt x="36887" y="19634"/>
                    </a:moveTo>
                    <a:cubicBezTo>
                      <a:pt x="37361" y="19219"/>
                      <a:pt x="37598" y="18686"/>
                      <a:pt x="37598" y="18094"/>
                    </a:cubicBezTo>
                    <a:cubicBezTo>
                      <a:pt x="37538" y="15162"/>
                      <a:pt x="36976" y="12556"/>
                      <a:pt x="35910" y="10335"/>
                    </a:cubicBezTo>
                    <a:cubicBezTo>
                      <a:pt x="34845" y="8114"/>
                      <a:pt x="33424" y="6219"/>
                      <a:pt x="31706" y="4679"/>
                    </a:cubicBezTo>
                    <a:cubicBezTo>
                      <a:pt x="29989" y="3139"/>
                      <a:pt x="28006" y="1984"/>
                      <a:pt x="25786" y="1185"/>
                    </a:cubicBezTo>
                    <a:cubicBezTo>
                      <a:pt x="23536" y="415"/>
                      <a:pt x="21256" y="0"/>
                      <a:pt x="18888" y="0"/>
                    </a:cubicBezTo>
                    <a:cubicBezTo>
                      <a:pt x="15661" y="0"/>
                      <a:pt x="12612" y="829"/>
                      <a:pt x="9710" y="2458"/>
                    </a:cubicBezTo>
                    <a:cubicBezTo>
                      <a:pt x="6839" y="4087"/>
                      <a:pt x="4500" y="6456"/>
                      <a:pt x="2694" y="9477"/>
                    </a:cubicBezTo>
                    <a:cubicBezTo>
                      <a:pt x="888" y="12527"/>
                      <a:pt x="0" y="16199"/>
                      <a:pt x="0" y="20493"/>
                    </a:cubicBezTo>
                    <a:cubicBezTo>
                      <a:pt x="0" y="24491"/>
                      <a:pt x="888" y="27985"/>
                      <a:pt x="2664" y="30976"/>
                    </a:cubicBezTo>
                    <a:cubicBezTo>
                      <a:pt x="4441" y="33967"/>
                      <a:pt x="6927" y="36307"/>
                      <a:pt x="10095" y="37965"/>
                    </a:cubicBezTo>
                    <a:cubicBezTo>
                      <a:pt x="13263" y="39653"/>
                      <a:pt x="16934" y="40482"/>
                      <a:pt x="21078" y="40482"/>
                    </a:cubicBezTo>
                    <a:cubicBezTo>
                      <a:pt x="24157" y="40482"/>
                      <a:pt x="26970" y="39801"/>
                      <a:pt x="29545" y="38469"/>
                    </a:cubicBezTo>
                    <a:cubicBezTo>
                      <a:pt x="32121" y="37106"/>
                      <a:pt x="34223" y="35537"/>
                      <a:pt x="35851" y="33701"/>
                    </a:cubicBezTo>
                    <a:cubicBezTo>
                      <a:pt x="36384" y="33257"/>
                      <a:pt x="36650" y="32723"/>
                      <a:pt x="36650" y="32102"/>
                    </a:cubicBezTo>
                    <a:cubicBezTo>
                      <a:pt x="36650" y="31598"/>
                      <a:pt x="36443" y="31124"/>
                      <a:pt x="36058" y="30739"/>
                    </a:cubicBezTo>
                    <a:cubicBezTo>
                      <a:pt x="35644" y="30325"/>
                      <a:pt x="35141" y="30147"/>
                      <a:pt x="34578" y="30147"/>
                    </a:cubicBezTo>
                    <a:cubicBezTo>
                      <a:pt x="34045" y="30147"/>
                      <a:pt x="33483" y="30384"/>
                      <a:pt x="32891" y="30828"/>
                    </a:cubicBezTo>
                    <a:cubicBezTo>
                      <a:pt x="32121" y="31746"/>
                      <a:pt x="31174" y="32605"/>
                      <a:pt x="30019" y="33464"/>
                    </a:cubicBezTo>
                    <a:cubicBezTo>
                      <a:pt x="28864" y="34293"/>
                      <a:pt x="27532" y="34974"/>
                      <a:pt x="26022" y="35478"/>
                    </a:cubicBezTo>
                    <a:cubicBezTo>
                      <a:pt x="24513" y="35981"/>
                      <a:pt x="22855" y="36247"/>
                      <a:pt x="21019" y="36247"/>
                    </a:cubicBezTo>
                    <a:cubicBezTo>
                      <a:pt x="17585" y="36247"/>
                      <a:pt x="14654" y="35537"/>
                      <a:pt x="12227" y="34115"/>
                    </a:cubicBezTo>
                    <a:cubicBezTo>
                      <a:pt x="9799" y="32694"/>
                      <a:pt x="7934" y="30769"/>
                      <a:pt x="6661" y="28341"/>
                    </a:cubicBezTo>
                    <a:cubicBezTo>
                      <a:pt x="5388" y="25942"/>
                      <a:pt x="4737" y="23247"/>
                      <a:pt x="4737" y="20286"/>
                    </a:cubicBezTo>
                    <a:lnTo>
                      <a:pt x="35259" y="20286"/>
                    </a:lnTo>
                    <a:cubicBezTo>
                      <a:pt x="35821" y="20286"/>
                      <a:pt x="36384" y="20078"/>
                      <a:pt x="36887" y="19634"/>
                    </a:cubicBezTo>
                    <a:close/>
                    <a:moveTo>
                      <a:pt x="5951" y="13119"/>
                    </a:moveTo>
                    <a:cubicBezTo>
                      <a:pt x="6809" y="11105"/>
                      <a:pt x="7934" y="9477"/>
                      <a:pt x="9296" y="8173"/>
                    </a:cubicBezTo>
                    <a:cubicBezTo>
                      <a:pt x="10658" y="6900"/>
                      <a:pt x="12197" y="5923"/>
                      <a:pt x="13914" y="5330"/>
                    </a:cubicBezTo>
                    <a:cubicBezTo>
                      <a:pt x="15602" y="4709"/>
                      <a:pt x="17259" y="4412"/>
                      <a:pt x="18888" y="4412"/>
                    </a:cubicBezTo>
                    <a:cubicBezTo>
                      <a:pt x="21049" y="4412"/>
                      <a:pt x="23092" y="4857"/>
                      <a:pt x="25075" y="5715"/>
                    </a:cubicBezTo>
                    <a:cubicBezTo>
                      <a:pt x="27029" y="6574"/>
                      <a:pt x="28716" y="7848"/>
                      <a:pt x="30137" y="9506"/>
                    </a:cubicBezTo>
                    <a:cubicBezTo>
                      <a:pt x="31529" y="11194"/>
                      <a:pt x="32358" y="13208"/>
                      <a:pt x="32624" y="15607"/>
                    </a:cubicBezTo>
                    <a:lnTo>
                      <a:pt x="32624" y="16199"/>
                    </a:lnTo>
                    <a:lnTo>
                      <a:pt x="5062" y="16199"/>
                    </a:lnTo>
                    <a:cubicBezTo>
                      <a:pt x="5240" y="15074"/>
                      <a:pt x="5536" y="14067"/>
                      <a:pt x="5951" y="13119"/>
                    </a:cubicBezTo>
                    <a:close/>
                  </a:path>
                </a:pathLst>
              </a:custGeom>
              <a:solidFill>
                <a:schemeClr val="bg1"/>
              </a:solidFill>
              <a:ln w="2959" cap="flat">
                <a:noFill/>
                <a:prstDash val="solid"/>
                <a:miter/>
              </a:ln>
            </p:spPr>
            <p:txBody>
              <a:bodyPr rtlCol="0" anchor="ctr"/>
              <a:lstStyle/>
              <a:p>
                <a:endParaRPr lang="en-US" sz="2689"/>
              </a:p>
            </p:txBody>
          </p:sp>
        </p:grpSp>
        <p:sp>
          <p:nvSpPr>
            <p:cNvPr id="11" name="Graphic 6">
              <a:extLst>
                <a:ext uri="{FF2B5EF4-FFF2-40B4-BE49-F238E27FC236}">
                  <a16:creationId xmlns:a16="http://schemas.microsoft.com/office/drawing/2014/main" id="{5923CFF7-0E3D-9ECF-06B2-BCF5EA1275E3}"/>
                </a:ext>
              </a:extLst>
            </p:cNvPr>
            <p:cNvSpPr/>
            <p:nvPr/>
          </p:nvSpPr>
          <p:spPr>
            <a:xfrm>
              <a:off x="1679921" y="7571545"/>
              <a:ext cx="234953" cy="294926"/>
            </a:xfrm>
            <a:custGeom>
              <a:avLst/>
              <a:gdLst>
                <a:gd name="connsiteX0" fmla="*/ 31499 w 32368"/>
                <a:gd name="connsiteY0" fmla="*/ 3554 h 40630"/>
                <a:gd name="connsiteX1" fmla="*/ 32299 w 32368"/>
                <a:gd name="connsiteY1" fmla="*/ 4709 h 40630"/>
                <a:gd name="connsiteX2" fmla="*/ 31973 w 32368"/>
                <a:gd name="connsiteY2" fmla="*/ 6101 h 40630"/>
                <a:gd name="connsiteX3" fmla="*/ 30966 w 32368"/>
                <a:gd name="connsiteY3" fmla="*/ 6663 h 40630"/>
                <a:gd name="connsiteX4" fmla="*/ 29782 w 32368"/>
                <a:gd name="connsiteY4" fmla="*/ 6426 h 40630"/>
                <a:gd name="connsiteX5" fmla="*/ 25164 w 32368"/>
                <a:gd name="connsiteY5" fmla="*/ 4205 h 40630"/>
                <a:gd name="connsiteX6" fmla="*/ 19894 w 32368"/>
                <a:gd name="connsiteY6" fmla="*/ 3406 h 40630"/>
                <a:gd name="connsiteX7" fmla="*/ 13470 w 32368"/>
                <a:gd name="connsiteY7" fmla="*/ 4620 h 40630"/>
                <a:gd name="connsiteX8" fmla="*/ 8289 w 32368"/>
                <a:gd name="connsiteY8" fmla="*/ 8114 h 40630"/>
                <a:gd name="connsiteX9" fmla="*/ 4885 w 32368"/>
                <a:gd name="connsiteY9" fmla="*/ 13504 h 40630"/>
                <a:gd name="connsiteX10" fmla="*/ 3671 w 32368"/>
                <a:gd name="connsiteY10" fmla="*/ 20345 h 40630"/>
                <a:gd name="connsiteX11" fmla="*/ 4914 w 32368"/>
                <a:gd name="connsiteY11" fmla="*/ 27334 h 40630"/>
                <a:gd name="connsiteX12" fmla="*/ 8378 w 32368"/>
                <a:gd name="connsiteY12" fmla="*/ 32724 h 40630"/>
                <a:gd name="connsiteX13" fmla="*/ 13559 w 32368"/>
                <a:gd name="connsiteY13" fmla="*/ 36159 h 40630"/>
                <a:gd name="connsiteX14" fmla="*/ 19894 w 32368"/>
                <a:gd name="connsiteY14" fmla="*/ 37343 h 40630"/>
                <a:gd name="connsiteX15" fmla="*/ 25134 w 32368"/>
                <a:gd name="connsiteY15" fmla="*/ 36544 h 40630"/>
                <a:gd name="connsiteX16" fmla="*/ 29723 w 32368"/>
                <a:gd name="connsiteY16" fmla="*/ 34382 h 40630"/>
                <a:gd name="connsiteX17" fmla="*/ 30937 w 32368"/>
                <a:gd name="connsiteY17" fmla="*/ 34115 h 40630"/>
                <a:gd name="connsiteX18" fmla="*/ 31973 w 32368"/>
                <a:gd name="connsiteY18" fmla="*/ 34767 h 40630"/>
                <a:gd name="connsiteX19" fmla="*/ 32328 w 32368"/>
                <a:gd name="connsiteY19" fmla="*/ 36099 h 40630"/>
                <a:gd name="connsiteX20" fmla="*/ 31558 w 32368"/>
                <a:gd name="connsiteY20" fmla="*/ 37195 h 40630"/>
                <a:gd name="connsiteX21" fmla="*/ 28213 w 32368"/>
                <a:gd name="connsiteY21" fmla="*/ 38883 h 40630"/>
                <a:gd name="connsiteX22" fmla="*/ 24157 w 32368"/>
                <a:gd name="connsiteY22" fmla="*/ 40157 h 40630"/>
                <a:gd name="connsiteX23" fmla="*/ 19865 w 32368"/>
                <a:gd name="connsiteY23" fmla="*/ 40630 h 40630"/>
                <a:gd name="connsiteX24" fmla="*/ 12227 w 32368"/>
                <a:gd name="connsiteY24" fmla="*/ 39150 h 40630"/>
                <a:gd name="connsiteX25" fmla="*/ 5891 w 32368"/>
                <a:gd name="connsiteY25" fmla="*/ 35004 h 40630"/>
                <a:gd name="connsiteX26" fmla="*/ 1569 w 32368"/>
                <a:gd name="connsiteY26" fmla="*/ 28578 h 40630"/>
                <a:gd name="connsiteX27" fmla="*/ 0 w 32368"/>
                <a:gd name="connsiteY27" fmla="*/ 20286 h 40630"/>
                <a:gd name="connsiteX28" fmla="*/ 1539 w 32368"/>
                <a:gd name="connsiteY28" fmla="*/ 12171 h 40630"/>
                <a:gd name="connsiteX29" fmla="*/ 5773 w 32368"/>
                <a:gd name="connsiteY29" fmla="*/ 5745 h 40630"/>
                <a:gd name="connsiteX30" fmla="*/ 12108 w 32368"/>
                <a:gd name="connsiteY30" fmla="*/ 1510 h 40630"/>
                <a:gd name="connsiteX31" fmla="*/ 19835 w 32368"/>
                <a:gd name="connsiteY31" fmla="*/ 0 h 40630"/>
                <a:gd name="connsiteX32" fmla="*/ 26052 w 32368"/>
                <a:gd name="connsiteY32" fmla="*/ 918 h 40630"/>
                <a:gd name="connsiteX33" fmla="*/ 31499 w 32368"/>
                <a:gd name="connsiteY33" fmla="*/ 3554 h 4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68" h="40630">
                  <a:moveTo>
                    <a:pt x="31499" y="3554"/>
                  </a:moveTo>
                  <a:cubicBezTo>
                    <a:pt x="31943" y="3850"/>
                    <a:pt x="32210" y="4235"/>
                    <a:pt x="32299" y="4709"/>
                  </a:cubicBezTo>
                  <a:cubicBezTo>
                    <a:pt x="32387" y="5182"/>
                    <a:pt x="32269" y="5627"/>
                    <a:pt x="31973" y="6101"/>
                  </a:cubicBezTo>
                  <a:cubicBezTo>
                    <a:pt x="31706" y="6456"/>
                    <a:pt x="31381" y="6634"/>
                    <a:pt x="30966" y="6663"/>
                  </a:cubicBezTo>
                  <a:cubicBezTo>
                    <a:pt x="30552" y="6693"/>
                    <a:pt x="30167" y="6634"/>
                    <a:pt x="29782" y="6426"/>
                  </a:cubicBezTo>
                  <a:cubicBezTo>
                    <a:pt x="28361" y="5479"/>
                    <a:pt x="26822" y="4738"/>
                    <a:pt x="25164" y="4205"/>
                  </a:cubicBezTo>
                  <a:cubicBezTo>
                    <a:pt x="23536" y="3672"/>
                    <a:pt x="21759" y="3406"/>
                    <a:pt x="19894" y="3406"/>
                  </a:cubicBezTo>
                  <a:cubicBezTo>
                    <a:pt x="17585" y="3406"/>
                    <a:pt x="15454" y="3820"/>
                    <a:pt x="13470" y="4620"/>
                  </a:cubicBezTo>
                  <a:cubicBezTo>
                    <a:pt x="11487" y="5419"/>
                    <a:pt x="9769" y="6604"/>
                    <a:pt x="8289" y="8114"/>
                  </a:cubicBezTo>
                  <a:cubicBezTo>
                    <a:pt x="6809" y="9654"/>
                    <a:pt x="5684" y="11431"/>
                    <a:pt x="4885" y="13504"/>
                  </a:cubicBezTo>
                  <a:cubicBezTo>
                    <a:pt x="4085" y="15577"/>
                    <a:pt x="3671" y="17857"/>
                    <a:pt x="3671" y="20345"/>
                  </a:cubicBezTo>
                  <a:cubicBezTo>
                    <a:pt x="3671" y="22892"/>
                    <a:pt x="4085" y="25231"/>
                    <a:pt x="4914" y="27334"/>
                  </a:cubicBezTo>
                  <a:cubicBezTo>
                    <a:pt x="5743" y="29436"/>
                    <a:pt x="6898" y="31213"/>
                    <a:pt x="8378" y="32724"/>
                  </a:cubicBezTo>
                  <a:cubicBezTo>
                    <a:pt x="9858" y="34234"/>
                    <a:pt x="11605" y="35389"/>
                    <a:pt x="13559" y="36159"/>
                  </a:cubicBezTo>
                  <a:cubicBezTo>
                    <a:pt x="15513" y="36958"/>
                    <a:pt x="17615" y="37343"/>
                    <a:pt x="19894" y="37343"/>
                  </a:cubicBezTo>
                  <a:cubicBezTo>
                    <a:pt x="21730" y="37343"/>
                    <a:pt x="23476" y="37077"/>
                    <a:pt x="25134" y="36544"/>
                  </a:cubicBezTo>
                  <a:cubicBezTo>
                    <a:pt x="26762" y="36011"/>
                    <a:pt x="28302" y="35300"/>
                    <a:pt x="29723" y="34382"/>
                  </a:cubicBezTo>
                  <a:cubicBezTo>
                    <a:pt x="30108" y="34145"/>
                    <a:pt x="30493" y="34056"/>
                    <a:pt x="30937" y="34115"/>
                  </a:cubicBezTo>
                  <a:cubicBezTo>
                    <a:pt x="31381" y="34175"/>
                    <a:pt x="31736" y="34382"/>
                    <a:pt x="31973" y="34767"/>
                  </a:cubicBezTo>
                  <a:cubicBezTo>
                    <a:pt x="32299" y="35181"/>
                    <a:pt x="32447" y="35626"/>
                    <a:pt x="32328" y="36099"/>
                  </a:cubicBezTo>
                  <a:cubicBezTo>
                    <a:pt x="32239" y="36573"/>
                    <a:pt x="31973" y="36929"/>
                    <a:pt x="31558" y="37195"/>
                  </a:cubicBezTo>
                  <a:cubicBezTo>
                    <a:pt x="30611" y="37787"/>
                    <a:pt x="29516" y="38350"/>
                    <a:pt x="28213" y="38883"/>
                  </a:cubicBezTo>
                  <a:cubicBezTo>
                    <a:pt x="26940" y="39416"/>
                    <a:pt x="25578" y="39831"/>
                    <a:pt x="24157" y="40157"/>
                  </a:cubicBezTo>
                  <a:cubicBezTo>
                    <a:pt x="22736" y="40482"/>
                    <a:pt x="21286" y="40630"/>
                    <a:pt x="19865" y="40630"/>
                  </a:cubicBezTo>
                  <a:cubicBezTo>
                    <a:pt x="17141" y="40630"/>
                    <a:pt x="14625" y="40127"/>
                    <a:pt x="12227" y="39150"/>
                  </a:cubicBezTo>
                  <a:cubicBezTo>
                    <a:pt x="9858" y="38172"/>
                    <a:pt x="7756" y="36781"/>
                    <a:pt x="5891" y="35004"/>
                  </a:cubicBezTo>
                  <a:cubicBezTo>
                    <a:pt x="4056" y="33227"/>
                    <a:pt x="2605" y="31065"/>
                    <a:pt x="1569" y="28578"/>
                  </a:cubicBezTo>
                  <a:cubicBezTo>
                    <a:pt x="533" y="26090"/>
                    <a:pt x="0" y="23336"/>
                    <a:pt x="0" y="20286"/>
                  </a:cubicBezTo>
                  <a:cubicBezTo>
                    <a:pt x="0" y="17354"/>
                    <a:pt x="503" y="14629"/>
                    <a:pt x="1539" y="12171"/>
                  </a:cubicBezTo>
                  <a:cubicBezTo>
                    <a:pt x="2546" y="9713"/>
                    <a:pt x="3967" y="7552"/>
                    <a:pt x="5773" y="5745"/>
                  </a:cubicBezTo>
                  <a:cubicBezTo>
                    <a:pt x="7579" y="3939"/>
                    <a:pt x="9681" y="2517"/>
                    <a:pt x="12108" y="1510"/>
                  </a:cubicBezTo>
                  <a:cubicBezTo>
                    <a:pt x="14506" y="504"/>
                    <a:pt x="17111" y="0"/>
                    <a:pt x="19835" y="0"/>
                  </a:cubicBezTo>
                  <a:cubicBezTo>
                    <a:pt x="21967" y="0"/>
                    <a:pt x="24039" y="296"/>
                    <a:pt x="26052" y="918"/>
                  </a:cubicBezTo>
                  <a:cubicBezTo>
                    <a:pt x="28065" y="1599"/>
                    <a:pt x="29871" y="2458"/>
                    <a:pt x="31499" y="3554"/>
                  </a:cubicBezTo>
                  <a:close/>
                </a:path>
              </a:pathLst>
            </a:custGeom>
            <a:solidFill>
              <a:srgbClr val="F59121"/>
            </a:solidFill>
            <a:ln w="2959" cap="flat">
              <a:noFill/>
              <a:prstDash val="solid"/>
              <a:miter/>
            </a:ln>
          </p:spPr>
          <p:txBody>
            <a:bodyPr rtlCol="0" anchor="ctr"/>
            <a:lstStyle/>
            <a:p>
              <a:endParaRPr lang="en-US" sz="2689"/>
            </a:p>
          </p:txBody>
        </p:sp>
        <p:sp>
          <p:nvSpPr>
            <p:cNvPr id="12" name="Graphic 6">
              <a:extLst>
                <a:ext uri="{FF2B5EF4-FFF2-40B4-BE49-F238E27FC236}">
                  <a16:creationId xmlns:a16="http://schemas.microsoft.com/office/drawing/2014/main" id="{8DFA1110-AD26-2BAC-C948-576A9884C4C2}"/>
                </a:ext>
              </a:extLst>
            </p:cNvPr>
            <p:cNvSpPr/>
            <p:nvPr/>
          </p:nvSpPr>
          <p:spPr>
            <a:xfrm>
              <a:off x="1940026" y="7574986"/>
              <a:ext cx="241668" cy="288908"/>
            </a:xfrm>
            <a:custGeom>
              <a:avLst/>
              <a:gdLst>
                <a:gd name="connsiteX0" fmla="*/ 16922 w 33293"/>
                <a:gd name="connsiteY0" fmla="*/ 4501 h 39801"/>
                <a:gd name="connsiteX1" fmla="*/ 3185 w 33293"/>
                <a:gd name="connsiteY1" fmla="*/ 38646 h 39801"/>
                <a:gd name="connsiteX2" fmla="*/ 2564 w 33293"/>
                <a:gd name="connsiteY2" fmla="*/ 39505 h 39801"/>
                <a:gd name="connsiteX3" fmla="*/ 1646 w 33293"/>
                <a:gd name="connsiteY3" fmla="*/ 39801 h 39801"/>
                <a:gd name="connsiteX4" fmla="*/ 462 w 33293"/>
                <a:gd name="connsiteY4" fmla="*/ 39387 h 39801"/>
                <a:gd name="connsiteX5" fmla="*/ 18 w 33293"/>
                <a:gd name="connsiteY5" fmla="*/ 38350 h 39801"/>
                <a:gd name="connsiteX6" fmla="*/ 77 w 33293"/>
                <a:gd name="connsiteY6" fmla="*/ 37669 h 39801"/>
                <a:gd name="connsiteX7" fmla="*/ 14998 w 33293"/>
                <a:gd name="connsiteY7" fmla="*/ 1155 h 39801"/>
                <a:gd name="connsiteX8" fmla="*/ 15708 w 33293"/>
                <a:gd name="connsiteY8" fmla="*/ 266 h 39801"/>
                <a:gd name="connsiteX9" fmla="*/ 16685 w 33293"/>
                <a:gd name="connsiteY9" fmla="*/ 0 h 39801"/>
                <a:gd name="connsiteX10" fmla="*/ 17662 w 33293"/>
                <a:gd name="connsiteY10" fmla="*/ 326 h 39801"/>
                <a:gd name="connsiteX11" fmla="*/ 18313 w 33293"/>
                <a:gd name="connsiteY11" fmla="*/ 1155 h 39801"/>
                <a:gd name="connsiteX12" fmla="*/ 33175 w 33293"/>
                <a:gd name="connsiteY12" fmla="*/ 37491 h 39801"/>
                <a:gd name="connsiteX13" fmla="*/ 33293 w 33293"/>
                <a:gd name="connsiteY13" fmla="*/ 38172 h 39801"/>
                <a:gd name="connsiteX14" fmla="*/ 32790 w 33293"/>
                <a:gd name="connsiteY14" fmla="*/ 39387 h 39801"/>
                <a:gd name="connsiteX15" fmla="*/ 31606 w 33293"/>
                <a:gd name="connsiteY15" fmla="*/ 39801 h 39801"/>
                <a:gd name="connsiteX16" fmla="*/ 30629 w 33293"/>
                <a:gd name="connsiteY16" fmla="*/ 39505 h 39801"/>
                <a:gd name="connsiteX17" fmla="*/ 29977 w 33293"/>
                <a:gd name="connsiteY17" fmla="*/ 38676 h 39801"/>
                <a:gd name="connsiteX18" fmla="*/ 15915 w 33293"/>
                <a:gd name="connsiteY18" fmla="*/ 4324 h 39801"/>
                <a:gd name="connsiteX19" fmla="*/ 16922 w 33293"/>
                <a:gd name="connsiteY19" fmla="*/ 4501 h 39801"/>
                <a:gd name="connsiteX20" fmla="*/ 6472 w 33293"/>
                <a:gd name="connsiteY20" fmla="*/ 28281 h 39801"/>
                <a:gd name="connsiteX21" fmla="*/ 7892 w 33293"/>
                <a:gd name="connsiteY21" fmla="*/ 24935 h 39801"/>
                <a:gd name="connsiteX22" fmla="*/ 25389 w 33293"/>
                <a:gd name="connsiteY22" fmla="*/ 24935 h 39801"/>
                <a:gd name="connsiteX23" fmla="*/ 26070 w 33293"/>
                <a:gd name="connsiteY23" fmla="*/ 28281 h 39801"/>
                <a:gd name="connsiteX24" fmla="*/ 6472 w 33293"/>
                <a:gd name="connsiteY24" fmla="*/ 28281 h 3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293" h="39801">
                  <a:moveTo>
                    <a:pt x="16922" y="4501"/>
                  </a:moveTo>
                  <a:lnTo>
                    <a:pt x="3185" y="38646"/>
                  </a:lnTo>
                  <a:cubicBezTo>
                    <a:pt x="3037" y="39031"/>
                    <a:pt x="2830" y="39298"/>
                    <a:pt x="2564" y="39505"/>
                  </a:cubicBezTo>
                  <a:cubicBezTo>
                    <a:pt x="2297" y="39683"/>
                    <a:pt x="2001" y="39801"/>
                    <a:pt x="1646" y="39801"/>
                  </a:cubicBezTo>
                  <a:cubicBezTo>
                    <a:pt x="1113" y="39801"/>
                    <a:pt x="728" y="39653"/>
                    <a:pt x="462" y="39387"/>
                  </a:cubicBezTo>
                  <a:cubicBezTo>
                    <a:pt x="195" y="39090"/>
                    <a:pt x="47" y="38765"/>
                    <a:pt x="18" y="38350"/>
                  </a:cubicBezTo>
                  <a:cubicBezTo>
                    <a:pt x="-12" y="38172"/>
                    <a:pt x="-12" y="37936"/>
                    <a:pt x="77" y="37669"/>
                  </a:cubicBezTo>
                  <a:lnTo>
                    <a:pt x="14998" y="1155"/>
                  </a:lnTo>
                  <a:cubicBezTo>
                    <a:pt x="15175" y="740"/>
                    <a:pt x="15412" y="444"/>
                    <a:pt x="15708" y="266"/>
                  </a:cubicBezTo>
                  <a:cubicBezTo>
                    <a:pt x="16004" y="89"/>
                    <a:pt x="16330" y="0"/>
                    <a:pt x="16685" y="0"/>
                  </a:cubicBezTo>
                  <a:cubicBezTo>
                    <a:pt x="17070" y="0"/>
                    <a:pt x="17396" y="118"/>
                    <a:pt x="17662" y="326"/>
                  </a:cubicBezTo>
                  <a:cubicBezTo>
                    <a:pt x="17958" y="533"/>
                    <a:pt x="18165" y="800"/>
                    <a:pt x="18313" y="1155"/>
                  </a:cubicBezTo>
                  <a:lnTo>
                    <a:pt x="33175" y="37491"/>
                  </a:lnTo>
                  <a:cubicBezTo>
                    <a:pt x="33264" y="37728"/>
                    <a:pt x="33293" y="37936"/>
                    <a:pt x="33293" y="38172"/>
                  </a:cubicBezTo>
                  <a:cubicBezTo>
                    <a:pt x="33293" y="38705"/>
                    <a:pt x="33116" y="39090"/>
                    <a:pt x="32790" y="39387"/>
                  </a:cubicBezTo>
                  <a:cubicBezTo>
                    <a:pt x="32464" y="39653"/>
                    <a:pt x="32050" y="39801"/>
                    <a:pt x="31606" y="39801"/>
                  </a:cubicBezTo>
                  <a:cubicBezTo>
                    <a:pt x="31221" y="39801"/>
                    <a:pt x="30895" y="39712"/>
                    <a:pt x="30629" y="39505"/>
                  </a:cubicBezTo>
                  <a:cubicBezTo>
                    <a:pt x="30333" y="39298"/>
                    <a:pt x="30125" y="39031"/>
                    <a:pt x="29977" y="38676"/>
                  </a:cubicBezTo>
                  <a:lnTo>
                    <a:pt x="15915" y="4324"/>
                  </a:lnTo>
                  <a:lnTo>
                    <a:pt x="16922" y="4501"/>
                  </a:lnTo>
                  <a:close/>
                  <a:moveTo>
                    <a:pt x="6472" y="28281"/>
                  </a:moveTo>
                  <a:lnTo>
                    <a:pt x="7892" y="24935"/>
                  </a:lnTo>
                  <a:lnTo>
                    <a:pt x="25389" y="24935"/>
                  </a:lnTo>
                  <a:lnTo>
                    <a:pt x="26070" y="28281"/>
                  </a:lnTo>
                  <a:lnTo>
                    <a:pt x="6472" y="28281"/>
                  </a:lnTo>
                  <a:close/>
                </a:path>
              </a:pathLst>
            </a:custGeom>
            <a:solidFill>
              <a:srgbClr val="F59121"/>
            </a:solidFill>
            <a:ln w="2959" cap="flat">
              <a:noFill/>
              <a:prstDash val="solid"/>
              <a:miter/>
            </a:ln>
          </p:spPr>
          <p:txBody>
            <a:bodyPr rtlCol="0" anchor="ctr"/>
            <a:lstStyle/>
            <a:p>
              <a:endParaRPr lang="en-US" sz="2689"/>
            </a:p>
          </p:txBody>
        </p:sp>
        <p:sp>
          <p:nvSpPr>
            <p:cNvPr id="13" name="Graphic 6">
              <a:extLst>
                <a:ext uri="{FF2B5EF4-FFF2-40B4-BE49-F238E27FC236}">
                  <a16:creationId xmlns:a16="http://schemas.microsoft.com/office/drawing/2014/main" id="{441B219B-37C0-CB85-821C-6AFA39BF587C}"/>
                </a:ext>
              </a:extLst>
            </p:cNvPr>
            <p:cNvSpPr/>
            <p:nvPr/>
          </p:nvSpPr>
          <p:spPr>
            <a:xfrm>
              <a:off x="2216935" y="7576060"/>
              <a:ext cx="173849" cy="286970"/>
            </a:xfrm>
            <a:custGeom>
              <a:avLst/>
              <a:gdLst>
                <a:gd name="connsiteX0" fmla="*/ 1747 w 23950"/>
                <a:gd name="connsiteY0" fmla="*/ 39535 h 39534"/>
                <a:gd name="connsiteX1" fmla="*/ 474 w 23950"/>
                <a:gd name="connsiteY1" fmla="*/ 39031 h 39534"/>
                <a:gd name="connsiteX2" fmla="*/ 0 w 23950"/>
                <a:gd name="connsiteY2" fmla="*/ 37847 h 39534"/>
                <a:gd name="connsiteX3" fmla="*/ 0 w 23950"/>
                <a:gd name="connsiteY3" fmla="*/ 1688 h 39534"/>
                <a:gd name="connsiteX4" fmla="*/ 503 w 23950"/>
                <a:gd name="connsiteY4" fmla="*/ 503 h 39534"/>
                <a:gd name="connsiteX5" fmla="*/ 1687 w 23950"/>
                <a:gd name="connsiteY5" fmla="*/ 0 h 39534"/>
                <a:gd name="connsiteX6" fmla="*/ 22263 w 23950"/>
                <a:gd name="connsiteY6" fmla="*/ 0 h 39534"/>
                <a:gd name="connsiteX7" fmla="*/ 23476 w 23950"/>
                <a:gd name="connsiteY7" fmla="*/ 474 h 39534"/>
                <a:gd name="connsiteX8" fmla="*/ 23950 w 23950"/>
                <a:gd name="connsiteY8" fmla="*/ 1688 h 39534"/>
                <a:gd name="connsiteX9" fmla="*/ 23476 w 23950"/>
                <a:gd name="connsiteY9" fmla="*/ 2843 h 39534"/>
                <a:gd name="connsiteX10" fmla="*/ 22263 w 23950"/>
                <a:gd name="connsiteY10" fmla="*/ 3317 h 39534"/>
                <a:gd name="connsiteX11" fmla="*/ 3227 w 23950"/>
                <a:gd name="connsiteY11" fmla="*/ 3317 h 39534"/>
                <a:gd name="connsiteX12" fmla="*/ 3464 w 23950"/>
                <a:gd name="connsiteY12" fmla="*/ 2991 h 39534"/>
                <a:gd name="connsiteX13" fmla="*/ 3464 w 23950"/>
                <a:gd name="connsiteY13" fmla="*/ 18035 h 39534"/>
                <a:gd name="connsiteX14" fmla="*/ 3168 w 23950"/>
                <a:gd name="connsiteY14" fmla="*/ 17531 h 39534"/>
                <a:gd name="connsiteX15" fmla="*/ 19717 w 23950"/>
                <a:gd name="connsiteY15" fmla="*/ 17531 h 39534"/>
                <a:gd name="connsiteX16" fmla="*/ 20930 w 23950"/>
                <a:gd name="connsiteY16" fmla="*/ 18005 h 39534"/>
                <a:gd name="connsiteX17" fmla="*/ 21404 w 23950"/>
                <a:gd name="connsiteY17" fmla="*/ 19160 h 39534"/>
                <a:gd name="connsiteX18" fmla="*/ 20930 w 23950"/>
                <a:gd name="connsiteY18" fmla="*/ 20345 h 39534"/>
                <a:gd name="connsiteX19" fmla="*/ 19717 w 23950"/>
                <a:gd name="connsiteY19" fmla="*/ 20789 h 39534"/>
                <a:gd name="connsiteX20" fmla="*/ 3049 w 23950"/>
                <a:gd name="connsiteY20" fmla="*/ 20789 h 39534"/>
                <a:gd name="connsiteX21" fmla="*/ 3434 w 23950"/>
                <a:gd name="connsiteY21" fmla="*/ 20345 h 39534"/>
                <a:gd name="connsiteX22" fmla="*/ 3434 w 23950"/>
                <a:gd name="connsiteY22" fmla="*/ 37847 h 39534"/>
                <a:gd name="connsiteX23" fmla="*/ 2960 w 23950"/>
                <a:gd name="connsiteY23" fmla="*/ 39031 h 39534"/>
                <a:gd name="connsiteX24" fmla="*/ 1747 w 23950"/>
                <a:gd name="connsiteY24" fmla="*/ 39535 h 3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50" h="39534">
                  <a:moveTo>
                    <a:pt x="1747" y="39535"/>
                  </a:moveTo>
                  <a:cubicBezTo>
                    <a:pt x="1214" y="39535"/>
                    <a:pt x="799" y="39357"/>
                    <a:pt x="474" y="39031"/>
                  </a:cubicBezTo>
                  <a:cubicBezTo>
                    <a:pt x="148" y="38705"/>
                    <a:pt x="0" y="38291"/>
                    <a:pt x="0" y="37847"/>
                  </a:cubicBezTo>
                  <a:lnTo>
                    <a:pt x="0" y="1688"/>
                  </a:lnTo>
                  <a:cubicBezTo>
                    <a:pt x="0" y="1244"/>
                    <a:pt x="178" y="829"/>
                    <a:pt x="503" y="503"/>
                  </a:cubicBezTo>
                  <a:cubicBezTo>
                    <a:pt x="829" y="178"/>
                    <a:pt x="1243" y="0"/>
                    <a:pt x="1687" y="0"/>
                  </a:cubicBezTo>
                  <a:lnTo>
                    <a:pt x="22263" y="0"/>
                  </a:lnTo>
                  <a:cubicBezTo>
                    <a:pt x="22766" y="0"/>
                    <a:pt x="23151" y="148"/>
                    <a:pt x="23476" y="474"/>
                  </a:cubicBezTo>
                  <a:cubicBezTo>
                    <a:pt x="23802" y="800"/>
                    <a:pt x="23950" y="1214"/>
                    <a:pt x="23950" y="1688"/>
                  </a:cubicBezTo>
                  <a:cubicBezTo>
                    <a:pt x="23950" y="2132"/>
                    <a:pt x="23802" y="2517"/>
                    <a:pt x="23476" y="2843"/>
                  </a:cubicBezTo>
                  <a:cubicBezTo>
                    <a:pt x="23151" y="3169"/>
                    <a:pt x="22766" y="3317"/>
                    <a:pt x="22263" y="3317"/>
                  </a:cubicBezTo>
                  <a:lnTo>
                    <a:pt x="3227" y="3317"/>
                  </a:lnTo>
                  <a:lnTo>
                    <a:pt x="3464" y="2991"/>
                  </a:lnTo>
                  <a:lnTo>
                    <a:pt x="3464" y="18035"/>
                  </a:lnTo>
                  <a:lnTo>
                    <a:pt x="3168" y="17531"/>
                  </a:lnTo>
                  <a:lnTo>
                    <a:pt x="19717" y="17531"/>
                  </a:lnTo>
                  <a:cubicBezTo>
                    <a:pt x="20220" y="17531"/>
                    <a:pt x="20605" y="17680"/>
                    <a:pt x="20930" y="18005"/>
                  </a:cubicBezTo>
                  <a:cubicBezTo>
                    <a:pt x="21256" y="18331"/>
                    <a:pt x="21404" y="18716"/>
                    <a:pt x="21404" y="19160"/>
                  </a:cubicBezTo>
                  <a:cubicBezTo>
                    <a:pt x="21404" y="19634"/>
                    <a:pt x="21256" y="20049"/>
                    <a:pt x="20930" y="20345"/>
                  </a:cubicBezTo>
                  <a:cubicBezTo>
                    <a:pt x="20605" y="20641"/>
                    <a:pt x="20190" y="20789"/>
                    <a:pt x="19717" y="20789"/>
                  </a:cubicBezTo>
                  <a:lnTo>
                    <a:pt x="3049" y="20789"/>
                  </a:lnTo>
                  <a:lnTo>
                    <a:pt x="3434" y="20345"/>
                  </a:lnTo>
                  <a:lnTo>
                    <a:pt x="3434" y="37847"/>
                  </a:lnTo>
                  <a:cubicBezTo>
                    <a:pt x="3434" y="38291"/>
                    <a:pt x="3286" y="38705"/>
                    <a:pt x="2960" y="39031"/>
                  </a:cubicBezTo>
                  <a:cubicBezTo>
                    <a:pt x="2664" y="39387"/>
                    <a:pt x="2250" y="39535"/>
                    <a:pt x="1747" y="39535"/>
                  </a:cubicBezTo>
                  <a:close/>
                </a:path>
              </a:pathLst>
            </a:custGeom>
            <a:solidFill>
              <a:srgbClr val="F59121"/>
            </a:solidFill>
            <a:ln w="2959" cap="flat">
              <a:noFill/>
              <a:prstDash val="solid"/>
              <a:miter/>
            </a:ln>
          </p:spPr>
          <p:txBody>
            <a:bodyPr rtlCol="0" anchor="ctr"/>
            <a:lstStyle/>
            <a:p>
              <a:endParaRPr lang="en-US" sz="2689"/>
            </a:p>
          </p:txBody>
        </p:sp>
        <p:sp>
          <p:nvSpPr>
            <p:cNvPr id="14" name="Graphic 6">
              <a:extLst>
                <a:ext uri="{FF2B5EF4-FFF2-40B4-BE49-F238E27FC236}">
                  <a16:creationId xmlns:a16="http://schemas.microsoft.com/office/drawing/2014/main" id="{632C0311-681F-E03B-B121-7CFF8128007D}"/>
                </a:ext>
              </a:extLst>
            </p:cNvPr>
            <p:cNvSpPr/>
            <p:nvPr/>
          </p:nvSpPr>
          <p:spPr>
            <a:xfrm>
              <a:off x="2425597" y="7576060"/>
              <a:ext cx="175133" cy="286542"/>
            </a:xfrm>
            <a:custGeom>
              <a:avLst/>
              <a:gdLst>
                <a:gd name="connsiteX0" fmla="*/ 1717 w 24127"/>
                <a:gd name="connsiteY0" fmla="*/ 0 h 39475"/>
                <a:gd name="connsiteX1" fmla="*/ 22440 w 24127"/>
                <a:gd name="connsiteY1" fmla="*/ 0 h 39475"/>
                <a:gd name="connsiteX2" fmla="*/ 23624 w 24127"/>
                <a:gd name="connsiteY2" fmla="*/ 474 h 39475"/>
                <a:gd name="connsiteX3" fmla="*/ 24128 w 24127"/>
                <a:gd name="connsiteY3" fmla="*/ 1688 h 39475"/>
                <a:gd name="connsiteX4" fmla="*/ 23624 w 24127"/>
                <a:gd name="connsiteY4" fmla="*/ 2873 h 39475"/>
                <a:gd name="connsiteX5" fmla="*/ 22440 w 24127"/>
                <a:gd name="connsiteY5" fmla="*/ 3317 h 39475"/>
                <a:gd name="connsiteX6" fmla="*/ 3020 w 24127"/>
                <a:gd name="connsiteY6" fmla="*/ 3317 h 39475"/>
                <a:gd name="connsiteX7" fmla="*/ 3582 w 24127"/>
                <a:gd name="connsiteY7" fmla="*/ 2339 h 39475"/>
                <a:gd name="connsiteX8" fmla="*/ 3582 w 24127"/>
                <a:gd name="connsiteY8" fmla="*/ 18213 h 39475"/>
                <a:gd name="connsiteX9" fmla="*/ 2960 w 24127"/>
                <a:gd name="connsiteY9" fmla="*/ 17472 h 39475"/>
                <a:gd name="connsiteX10" fmla="*/ 19894 w 24127"/>
                <a:gd name="connsiteY10" fmla="*/ 17472 h 39475"/>
                <a:gd name="connsiteX11" fmla="*/ 21078 w 24127"/>
                <a:gd name="connsiteY11" fmla="*/ 17976 h 39475"/>
                <a:gd name="connsiteX12" fmla="*/ 21582 w 24127"/>
                <a:gd name="connsiteY12" fmla="*/ 19160 h 39475"/>
                <a:gd name="connsiteX13" fmla="*/ 21078 w 24127"/>
                <a:gd name="connsiteY13" fmla="*/ 20345 h 39475"/>
                <a:gd name="connsiteX14" fmla="*/ 19894 w 24127"/>
                <a:gd name="connsiteY14" fmla="*/ 20789 h 39475"/>
                <a:gd name="connsiteX15" fmla="*/ 3049 w 24127"/>
                <a:gd name="connsiteY15" fmla="*/ 20789 h 39475"/>
                <a:gd name="connsiteX16" fmla="*/ 3552 w 24127"/>
                <a:gd name="connsiteY16" fmla="*/ 20226 h 39475"/>
                <a:gd name="connsiteX17" fmla="*/ 3552 w 24127"/>
                <a:gd name="connsiteY17" fmla="*/ 36514 h 39475"/>
                <a:gd name="connsiteX18" fmla="*/ 3256 w 24127"/>
                <a:gd name="connsiteY18" fmla="*/ 36159 h 39475"/>
                <a:gd name="connsiteX19" fmla="*/ 22411 w 24127"/>
                <a:gd name="connsiteY19" fmla="*/ 36159 h 39475"/>
                <a:gd name="connsiteX20" fmla="*/ 23595 w 24127"/>
                <a:gd name="connsiteY20" fmla="*/ 36662 h 39475"/>
                <a:gd name="connsiteX21" fmla="*/ 24098 w 24127"/>
                <a:gd name="connsiteY21" fmla="*/ 37847 h 39475"/>
                <a:gd name="connsiteX22" fmla="*/ 23595 w 24127"/>
                <a:gd name="connsiteY22" fmla="*/ 39031 h 39475"/>
                <a:gd name="connsiteX23" fmla="*/ 22411 w 24127"/>
                <a:gd name="connsiteY23" fmla="*/ 39475 h 39475"/>
                <a:gd name="connsiteX24" fmla="*/ 1687 w 24127"/>
                <a:gd name="connsiteY24" fmla="*/ 39475 h 39475"/>
                <a:gd name="connsiteX25" fmla="*/ 503 w 24127"/>
                <a:gd name="connsiteY25" fmla="*/ 38972 h 39475"/>
                <a:gd name="connsiteX26" fmla="*/ 0 w 24127"/>
                <a:gd name="connsiteY26" fmla="*/ 37787 h 39475"/>
                <a:gd name="connsiteX27" fmla="*/ 0 w 24127"/>
                <a:gd name="connsiteY27" fmla="*/ 1629 h 39475"/>
                <a:gd name="connsiteX28" fmla="*/ 503 w 24127"/>
                <a:gd name="connsiteY28" fmla="*/ 444 h 39475"/>
                <a:gd name="connsiteX29" fmla="*/ 1717 w 24127"/>
                <a:gd name="connsiteY29" fmla="*/ 0 h 3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127" h="39475">
                  <a:moveTo>
                    <a:pt x="1717" y="0"/>
                  </a:moveTo>
                  <a:lnTo>
                    <a:pt x="22440" y="0"/>
                  </a:lnTo>
                  <a:cubicBezTo>
                    <a:pt x="22884" y="0"/>
                    <a:pt x="23299" y="148"/>
                    <a:pt x="23624" y="474"/>
                  </a:cubicBezTo>
                  <a:cubicBezTo>
                    <a:pt x="23950" y="800"/>
                    <a:pt x="24128" y="1214"/>
                    <a:pt x="24128" y="1688"/>
                  </a:cubicBezTo>
                  <a:cubicBezTo>
                    <a:pt x="24128" y="2191"/>
                    <a:pt x="23950" y="2576"/>
                    <a:pt x="23624" y="2873"/>
                  </a:cubicBezTo>
                  <a:cubicBezTo>
                    <a:pt x="23299" y="3169"/>
                    <a:pt x="22884" y="3317"/>
                    <a:pt x="22440" y="3317"/>
                  </a:cubicBezTo>
                  <a:lnTo>
                    <a:pt x="3020" y="3317"/>
                  </a:lnTo>
                  <a:lnTo>
                    <a:pt x="3582" y="2339"/>
                  </a:lnTo>
                  <a:lnTo>
                    <a:pt x="3582" y="18213"/>
                  </a:lnTo>
                  <a:lnTo>
                    <a:pt x="2960" y="17472"/>
                  </a:lnTo>
                  <a:lnTo>
                    <a:pt x="19894" y="17472"/>
                  </a:lnTo>
                  <a:cubicBezTo>
                    <a:pt x="20338" y="17472"/>
                    <a:pt x="20753" y="17650"/>
                    <a:pt x="21078" y="17976"/>
                  </a:cubicBezTo>
                  <a:cubicBezTo>
                    <a:pt x="21404" y="18331"/>
                    <a:pt x="21582" y="18716"/>
                    <a:pt x="21582" y="19160"/>
                  </a:cubicBezTo>
                  <a:cubicBezTo>
                    <a:pt x="21582" y="19664"/>
                    <a:pt x="21404" y="20049"/>
                    <a:pt x="21078" y="20345"/>
                  </a:cubicBezTo>
                  <a:cubicBezTo>
                    <a:pt x="20753" y="20641"/>
                    <a:pt x="20338" y="20789"/>
                    <a:pt x="19894" y="20789"/>
                  </a:cubicBezTo>
                  <a:lnTo>
                    <a:pt x="3049" y="20789"/>
                  </a:lnTo>
                  <a:lnTo>
                    <a:pt x="3552" y="20226"/>
                  </a:lnTo>
                  <a:lnTo>
                    <a:pt x="3552" y="36514"/>
                  </a:lnTo>
                  <a:lnTo>
                    <a:pt x="3256" y="36159"/>
                  </a:lnTo>
                  <a:lnTo>
                    <a:pt x="22411" y="36159"/>
                  </a:lnTo>
                  <a:cubicBezTo>
                    <a:pt x="22855" y="36159"/>
                    <a:pt x="23269" y="36336"/>
                    <a:pt x="23595" y="36662"/>
                  </a:cubicBezTo>
                  <a:cubicBezTo>
                    <a:pt x="23920" y="36988"/>
                    <a:pt x="24098" y="37402"/>
                    <a:pt x="24098" y="37847"/>
                  </a:cubicBezTo>
                  <a:cubicBezTo>
                    <a:pt x="24098" y="38321"/>
                    <a:pt x="23920" y="38735"/>
                    <a:pt x="23595" y="39031"/>
                  </a:cubicBezTo>
                  <a:cubicBezTo>
                    <a:pt x="23269" y="39327"/>
                    <a:pt x="22855" y="39475"/>
                    <a:pt x="22411" y="39475"/>
                  </a:cubicBezTo>
                  <a:lnTo>
                    <a:pt x="1687" y="39475"/>
                  </a:lnTo>
                  <a:cubicBezTo>
                    <a:pt x="1243" y="39475"/>
                    <a:pt x="829" y="39298"/>
                    <a:pt x="503" y="38972"/>
                  </a:cubicBezTo>
                  <a:cubicBezTo>
                    <a:pt x="178" y="38646"/>
                    <a:pt x="0" y="38232"/>
                    <a:pt x="0" y="37787"/>
                  </a:cubicBezTo>
                  <a:lnTo>
                    <a:pt x="0" y="1629"/>
                  </a:lnTo>
                  <a:cubicBezTo>
                    <a:pt x="0" y="1185"/>
                    <a:pt x="178" y="770"/>
                    <a:pt x="503" y="444"/>
                  </a:cubicBezTo>
                  <a:cubicBezTo>
                    <a:pt x="858" y="178"/>
                    <a:pt x="1273" y="0"/>
                    <a:pt x="1717" y="0"/>
                  </a:cubicBezTo>
                  <a:close/>
                </a:path>
              </a:pathLst>
            </a:custGeom>
            <a:solidFill>
              <a:srgbClr val="F59121"/>
            </a:solidFill>
            <a:ln w="2959" cap="flat">
              <a:noFill/>
              <a:prstDash val="solid"/>
              <a:miter/>
            </a:ln>
          </p:spPr>
          <p:txBody>
            <a:bodyPr rtlCol="0" anchor="ctr"/>
            <a:lstStyle/>
            <a:p>
              <a:endParaRPr lang="en-US" sz="2689"/>
            </a:p>
          </p:txBody>
        </p:sp>
        <p:sp>
          <p:nvSpPr>
            <p:cNvPr id="15" name="Graphic 6">
              <a:extLst>
                <a:ext uri="{FF2B5EF4-FFF2-40B4-BE49-F238E27FC236}">
                  <a16:creationId xmlns:a16="http://schemas.microsoft.com/office/drawing/2014/main" id="{B05A00C8-8ADB-1DDD-64AA-4A0E8EF8D45A}"/>
                </a:ext>
              </a:extLst>
            </p:cNvPr>
            <p:cNvSpPr/>
            <p:nvPr/>
          </p:nvSpPr>
          <p:spPr>
            <a:xfrm>
              <a:off x="1531428" y="7670860"/>
              <a:ext cx="51574" cy="98880"/>
            </a:xfrm>
            <a:custGeom>
              <a:avLst/>
              <a:gdLst>
                <a:gd name="connsiteX0" fmla="*/ 7046 w 7105"/>
                <a:gd name="connsiteY0" fmla="*/ 29 h 13622"/>
                <a:gd name="connsiteX1" fmla="*/ 6809 w 7105"/>
                <a:gd name="connsiteY1" fmla="*/ 0 h 13622"/>
                <a:gd name="connsiteX2" fmla="*/ 0 w 7105"/>
                <a:gd name="connsiteY2" fmla="*/ 6811 h 13622"/>
                <a:gd name="connsiteX3" fmla="*/ 6809 w 7105"/>
                <a:gd name="connsiteY3" fmla="*/ 13622 h 13622"/>
                <a:gd name="connsiteX4" fmla="*/ 7105 w 7105"/>
                <a:gd name="connsiteY4" fmla="*/ 13593 h 13622"/>
                <a:gd name="connsiteX5" fmla="*/ 6750 w 7105"/>
                <a:gd name="connsiteY5" fmla="*/ 6456 h 13622"/>
                <a:gd name="connsiteX6" fmla="*/ 7046 w 7105"/>
                <a:gd name="connsiteY6" fmla="*/ 29 h 1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5" h="13622">
                  <a:moveTo>
                    <a:pt x="7046" y="29"/>
                  </a:moveTo>
                  <a:cubicBezTo>
                    <a:pt x="6957" y="29"/>
                    <a:pt x="6868" y="0"/>
                    <a:pt x="6809" y="0"/>
                  </a:cubicBezTo>
                  <a:cubicBezTo>
                    <a:pt x="3049" y="0"/>
                    <a:pt x="0" y="3050"/>
                    <a:pt x="0" y="6811"/>
                  </a:cubicBezTo>
                  <a:cubicBezTo>
                    <a:pt x="0" y="10572"/>
                    <a:pt x="3049" y="13622"/>
                    <a:pt x="6809" y="13622"/>
                  </a:cubicBezTo>
                  <a:cubicBezTo>
                    <a:pt x="6898" y="13622"/>
                    <a:pt x="7016" y="13593"/>
                    <a:pt x="7105" y="13593"/>
                  </a:cubicBezTo>
                  <a:cubicBezTo>
                    <a:pt x="6898" y="11253"/>
                    <a:pt x="6750" y="8855"/>
                    <a:pt x="6750" y="6456"/>
                  </a:cubicBezTo>
                  <a:cubicBezTo>
                    <a:pt x="6779" y="4294"/>
                    <a:pt x="6868" y="2132"/>
                    <a:pt x="7046" y="29"/>
                  </a:cubicBezTo>
                  <a:close/>
                </a:path>
              </a:pathLst>
            </a:custGeom>
            <a:solidFill>
              <a:schemeClr val="bg1"/>
            </a:solidFill>
            <a:ln w="2959" cap="flat">
              <a:noFill/>
              <a:prstDash val="solid"/>
              <a:miter/>
            </a:ln>
          </p:spPr>
          <p:txBody>
            <a:bodyPr rtlCol="0" anchor="ctr"/>
            <a:lstStyle/>
            <a:p>
              <a:endParaRPr lang="en-US" sz="2689"/>
            </a:p>
          </p:txBody>
        </p:sp>
        <p:sp>
          <p:nvSpPr>
            <p:cNvPr id="16" name="Graphic 6">
              <a:extLst>
                <a:ext uri="{FF2B5EF4-FFF2-40B4-BE49-F238E27FC236}">
                  <a16:creationId xmlns:a16="http://schemas.microsoft.com/office/drawing/2014/main" id="{773D6E99-3A22-973F-5EC5-77DD318C4336}"/>
                </a:ext>
              </a:extLst>
            </p:cNvPr>
            <p:cNvSpPr/>
            <p:nvPr/>
          </p:nvSpPr>
          <p:spPr>
            <a:xfrm>
              <a:off x="1580424" y="7671071"/>
              <a:ext cx="49854" cy="98451"/>
            </a:xfrm>
            <a:custGeom>
              <a:avLst/>
              <a:gdLst>
                <a:gd name="connsiteX0" fmla="*/ 6868 w 6868"/>
                <a:gd name="connsiteY0" fmla="*/ 6782 h 13563"/>
                <a:gd name="connsiteX1" fmla="*/ 296 w 6868"/>
                <a:gd name="connsiteY1" fmla="*/ 0 h 13563"/>
                <a:gd name="connsiteX2" fmla="*/ 0 w 6868"/>
                <a:gd name="connsiteY2" fmla="*/ 6426 h 13563"/>
                <a:gd name="connsiteX3" fmla="*/ 355 w 6868"/>
                <a:gd name="connsiteY3" fmla="*/ 13563 h 13563"/>
                <a:gd name="connsiteX4" fmla="*/ 6868 w 6868"/>
                <a:gd name="connsiteY4" fmla="*/ 6782 h 13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 h="13563">
                  <a:moveTo>
                    <a:pt x="6868" y="6782"/>
                  </a:moveTo>
                  <a:cubicBezTo>
                    <a:pt x="6868" y="3110"/>
                    <a:pt x="3937" y="119"/>
                    <a:pt x="296" y="0"/>
                  </a:cubicBezTo>
                  <a:cubicBezTo>
                    <a:pt x="118" y="2132"/>
                    <a:pt x="0" y="4264"/>
                    <a:pt x="0" y="6426"/>
                  </a:cubicBezTo>
                  <a:cubicBezTo>
                    <a:pt x="0" y="8825"/>
                    <a:pt x="118" y="11224"/>
                    <a:pt x="355" y="13563"/>
                  </a:cubicBezTo>
                  <a:cubicBezTo>
                    <a:pt x="3967" y="13415"/>
                    <a:pt x="6868" y="10424"/>
                    <a:pt x="6868" y="6782"/>
                  </a:cubicBezTo>
                  <a:close/>
                </a:path>
              </a:pathLst>
            </a:custGeom>
            <a:solidFill>
              <a:srgbClr val="F59121"/>
            </a:solidFill>
            <a:ln w="2959" cap="flat">
              <a:noFill/>
              <a:prstDash val="solid"/>
              <a:miter/>
            </a:ln>
          </p:spPr>
          <p:txBody>
            <a:bodyPr rtlCol="0" anchor="ctr"/>
            <a:lstStyle/>
            <a:p>
              <a:endParaRPr lang="en-US" sz="2689"/>
            </a:p>
          </p:txBody>
        </p:sp>
      </p:grpSp>
      <p:sp>
        <p:nvSpPr>
          <p:cNvPr id="22" name="Rectangle 21">
            <a:extLst>
              <a:ext uri="{FF2B5EF4-FFF2-40B4-BE49-F238E27FC236}">
                <a16:creationId xmlns:a16="http://schemas.microsoft.com/office/drawing/2014/main" id="{28280273-83BE-CFF7-B6EC-825ED6D5EB05}"/>
              </a:ext>
            </a:extLst>
          </p:cNvPr>
          <p:cNvSpPr/>
          <p:nvPr userDrawn="1"/>
        </p:nvSpPr>
        <p:spPr>
          <a:xfrm>
            <a:off x="-385011" y="-1708484"/>
            <a:ext cx="9769643" cy="1708484"/>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873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age x 2 circles">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0D9932B-A30E-9D45-89B2-A340B6697D42}"/>
              </a:ext>
            </a:extLst>
          </p:cNvPr>
          <p:cNvSpPr/>
          <p:nvPr userDrawn="1"/>
        </p:nvSpPr>
        <p:spPr>
          <a:xfrm flipH="1">
            <a:off x="0" y="473917"/>
            <a:ext cx="4308231" cy="4984932"/>
          </a:xfrm>
          <a:custGeom>
            <a:avLst/>
            <a:gdLst>
              <a:gd name="connsiteX0" fmla="*/ 2712287 w 4688192"/>
              <a:gd name="connsiteY0" fmla="*/ 0 h 5424574"/>
              <a:gd name="connsiteX1" fmla="*/ 4630164 w 4688192"/>
              <a:gd name="connsiteY1" fmla="*/ 794411 h 5424574"/>
              <a:gd name="connsiteX2" fmla="*/ 4688192 w 4688192"/>
              <a:gd name="connsiteY2" fmla="*/ 858258 h 5424574"/>
              <a:gd name="connsiteX3" fmla="*/ 4688192 w 4688192"/>
              <a:gd name="connsiteY3" fmla="*/ 4566316 h 5424574"/>
              <a:gd name="connsiteX4" fmla="*/ 4630164 w 4688192"/>
              <a:gd name="connsiteY4" fmla="*/ 4630164 h 5424574"/>
              <a:gd name="connsiteX5" fmla="*/ 2712287 w 4688192"/>
              <a:gd name="connsiteY5" fmla="*/ 5424574 h 5424574"/>
              <a:gd name="connsiteX6" fmla="*/ 0 w 4688192"/>
              <a:gd name="connsiteY6" fmla="*/ 2712287 h 5424574"/>
              <a:gd name="connsiteX7" fmla="*/ 2712287 w 4688192"/>
              <a:gd name="connsiteY7" fmla="*/ 0 h 54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8192" h="5424574">
                <a:moveTo>
                  <a:pt x="2712287" y="0"/>
                </a:moveTo>
                <a:cubicBezTo>
                  <a:pt x="3461265" y="0"/>
                  <a:pt x="4139337" y="303583"/>
                  <a:pt x="4630164" y="794411"/>
                </a:cubicBezTo>
                <a:lnTo>
                  <a:pt x="4688192" y="858258"/>
                </a:lnTo>
                <a:lnTo>
                  <a:pt x="4688192" y="4566316"/>
                </a:lnTo>
                <a:lnTo>
                  <a:pt x="4630164" y="4630164"/>
                </a:lnTo>
                <a:cubicBezTo>
                  <a:pt x="4139337" y="5120991"/>
                  <a:pt x="3461265" y="5424574"/>
                  <a:pt x="2712287" y="5424574"/>
                </a:cubicBezTo>
                <a:cubicBezTo>
                  <a:pt x="1214332" y="5424574"/>
                  <a:pt x="0" y="4210242"/>
                  <a:pt x="0" y="2712287"/>
                </a:cubicBezTo>
                <a:cubicBezTo>
                  <a:pt x="0" y="1214332"/>
                  <a:pt x="1214332" y="0"/>
                  <a:pt x="2712287" y="0"/>
                </a:cubicBezTo>
                <a:close/>
              </a:path>
            </a:pathLst>
          </a:custGeom>
          <a:solidFill>
            <a:srgbClr val="F591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D1D4F100-3BC5-0F41-9152-F9858443EAC2}"/>
              </a:ext>
            </a:extLst>
          </p:cNvPr>
          <p:cNvSpPr/>
          <p:nvPr userDrawn="1"/>
        </p:nvSpPr>
        <p:spPr>
          <a:xfrm>
            <a:off x="3525715" y="5191292"/>
            <a:ext cx="4033960" cy="4667580"/>
          </a:xfrm>
          <a:custGeom>
            <a:avLst/>
            <a:gdLst>
              <a:gd name="connsiteX0" fmla="*/ 2712287 w 4688192"/>
              <a:gd name="connsiteY0" fmla="*/ 0 h 5424574"/>
              <a:gd name="connsiteX1" fmla="*/ 4630164 w 4688192"/>
              <a:gd name="connsiteY1" fmla="*/ 794411 h 5424574"/>
              <a:gd name="connsiteX2" fmla="*/ 4688192 w 4688192"/>
              <a:gd name="connsiteY2" fmla="*/ 858258 h 5424574"/>
              <a:gd name="connsiteX3" fmla="*/ 4688192 w 4688192"/>
              <a:gd name="connsiteY3" fmla="*/ 4566316 h 5424574"/>
              <a:gd name="connsiteX4" fmla="*/ 4630164 w 4688192"/>
              <a:gd name="connsiteY4" fmla="*/ 4630164 h 5424574"/>
              <a:gd name="connsiteX5" fmla="*/ 2712287 w 4688192"/>
              <a:gd name="connsiteY5" fmla="*/ 5424574 h 5424574"/>
              <a:gd name="connsiteX6" fmla="*/ 0 w 4688192"/>
              <a:gd name="connsiteY6" fmla="*/ 2712287 h 5424574"/>
              <a:gd name="connsiteX7" fmla="*/ 2712287 w 4688192"/>
              <a:gd name="connsiteY7" fmla="*/ 0 h 54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8192" h="5424574">
                <a:moveTo>
                  <a:pt x="2712287" y="0"/>
                </a:moveTo>
                <a:cubicBezTo>
                  <a:pt x="3461265" y="0"/>
                  <a:pt x="4139337" y="303583"/>
                  <a:pt x="4630164" y="794411"/>
                </a:cubicBezTo>
                <a:lnTo>
                  <a:pt x="4688192" y="858258"/>
                </a:lnTo>
                <a:lnTo>
                  <a:pt x="4688192" y="4566316"/>
                </a:lnTo>
                <a:lnTo>
                  <a:pt x="4630164" y="4630164"/>
                </a:lnTo>
                <a:cubicBezTo>
                  <a:pt x="4139337" y="5120991"/>
                  <a:pt x="3461265" y="5424574"/>
                  <a:pt x="2712287" y="5424574"/>
                </a:cubicBezTo>
                <a:cubicBezTo>
                  <a:pt x="1214332" y="5424574"/>
                  <a:pt x="0" y="4210242"/>
                  <a:pt x="0" y="2712287"/>
                </a:cubicBezTo>
                <a:cubicBezTo>
                  <a:pt x="0" y="1214332"/>
                  <a:pt x="1214332" y="0"/>
                  <a:pt x="2712287" y="0"/>
                </a:cubicBezTo>
                <a:close/>
              </a:path>
            </a:pathLst>
          </a:custGeom>
          <a:solidFill>
            <a:srgbClr val="F591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B8A83C30-B08F-7F49-B594-F961CA7149DA}"/>
              </a:ext>
            </a:extLst>
          </p:cNvPr>
          <p:cNvCxnSpPr>
            <a:cxnSpLocks/>
          </p:cNvCxnSpPr>
          <p:nvPr userDrawn="1"/>
        </p:nvCxnSpPr>
        <p:spPr>
          <a:xfrm flipH="1">
            <a:off x="2874352" y="6577850"/>
            <a:ext cx="10111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32">
            <a:extLst>
              <a:ext uri="{FF2B5EF4-FFF2-40B4-BE49-F238E27FC236}">
                <a16:creationId xmlns:a16="http://schemas.microsoft.com/office/drawing/2014/main" id="{C2CEEFAE-CD6E-164B-86AD-3230AE0DB570}"/>
              </a:ext>
            </a:extLst>
          </p:cNvPr>
          <p:cNvSpPr>
            <a:spLocks noGrp="1"/>
          </p:cNvSpPr>
          <p:nvPr>
            <p:ph type="body" sz="quarter" idx="31" hasCustomPrompt="1"/>
          </p:nvPr>
        </p:nvSpPr>
        <p:spPr>
          <a:xfrm>
            <a:off x="532968" y="6398411"/>
            <a:ext cx="2476936" cy="742617"/>
          </a:xfrm>
        </p:spPr>
        <p:txBody>
          <a:bodyPr>
            <a:noAutofit/>
          </a:bodyPr>
          <a:lstStyle>
            <a:lvl1pPr marL="0" marR="0" indent="0" algn="l" defTabSz="755934" rtl="0" eaLnBrk="1" fontAlgn="auto" latinLnBrk="0" hangingPunct="1">
              <a:lnSpc>
                <a:spcPts val="2440"/>
              </a:lnSpc>
              <a:spcBef>
                <a:spcPts val="0"/>
              </a:spcBef>
              <a:spcAft>
                <a:spcPts val="0"/>
              </a:spcAft>
              <a:buClrTx/>
              <a:buSzTx/>
              <a:buFont typeface="Arial" panose="020B0604020202020204" pitchFamily="34" charset="0"/>
              <a:buNone/>
              <a:tabLst/>
              <a:defRPr sz="24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5" name="Straight Connector 4">
            <a:extLst>
              <a:ext uri="{FF2B5EF4-FFF2-40B4-BE49-F238E27FC236}">
                <a16:creationId xmlns:a16="http://schemas.microsoft.com/office/drawing/2014/main" id="{F6942AB2-8A92-B34C-BF0C-716E899E95AC}"/>
              </a:ext>
            </a:extLst>
          </p:cNvPr>
          <p:cNvCxnSpPr>
            <a:cxnSpLocks/>
          </p:cNvCxnSpPr>
          <p:nvPr userDrawn="1"/>
        </p:nvCxnSpPr>
        <p:spPr>
          <a:xfrm flipH="1">
            <a:off x="3225596" y="1004356"/>
            <a:ext cx="10111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0A600B2A-A5C3-EE4E-8362-9ACACF014313}"/>
              </a:ext>
            </a:extLst>
          </p:cNvPr>
          <p:cNvSpPr>
            <a:spLocks noGrp="1"/>
          </p:cNvSpPr>
          <p:nvPr>
            <p:ph type="sldNum" sz="quarter" idx="12"/>
          </p:nvPr>
        </p:nvSpPr>
        <p:spPr>
          <a:xfrm>
            <a:off x="5621412" y="10072047"/>
            <a:ext cx="1661506" cy="569240"/>
          </a:xfrm>
          <a:prstGeom prst="rect">
            <a:avLst/>
          </a:prstGeom>
        </p:spPr>
        <p:txBody>
          <a:bodyPr/>
          <a:lstStyle>
            <a:lvl1pPr>
              <a:defRPr b="0" i="0">
                <a:latin typeface="Calibri" panose="020F0502020204030204" pitchFamily="34" charset="0"/>
                <a:cs typeface="Calibri" panose="020F0502020204030204" pitchFamily="34" charset="0"/>
              </a:defRPr>
            </a:lvl1pPr>
          </a:lstStyle>
          <a:p>
            <a:fld id="{5E760C49-C21F-C349-B509-93C281143DFD}" type="slidenum">
              <a:rPr lang="en-US" smtClean="0"/>
              <a:pPr/>
              <a:t>‹#›</a:t>
            </a:fld>
            <a:endParaRPr lang="en-US" dirty="0"/>
          </a:p>
        </p:txBody>
      </p:sp>
      <p:sp>
        <p:nvSpPr>
          <p:cNvPr id="9" name="Text Placeholder 32">
            <a:extLst>
              <a:ext uri="{FF2B5EF4-FFF2-40B4-BE49-F238E27FC236}">
                <a16:creationId xmlns:a16="http://schemas.microsoft.com/office/drawing/2014/main" id="{7D8E0AC3-23F8-F04C-83A3-B45841804A1B}"/>
              </a:ext>
            </a:extLst>
          </p:cNvPr>
          <p:cNvSpPr>
            <a:spLocks noGrp="1"/>
          </p:cNvSpPr>
          <p:nvPr>
            <p:ph type="body" sz="quarter" idx="30" hasCustomPrompt="1"/>
          </p:nvPr>
        </p:nvSpPr>
        <p:spPr>
          <a:xfrm>
            <a:off x="4430050" y="841254"/>
            <a:ext cx="2476936" cy="742617"/>
          </a:xfrm>
        </p:spPr>
        <p:txBody>
          <a:bodyPr>
            <a:noAutofit/>
          </a:bodyPr>
          <a:lstStyle>
            <a:lvl1pPr marL="0" indent="0" algn="l">
              <a:lnSpc>
                <a:spcPts val="2440"/>
              </a:lnSpc>
              <a:spcBef>
                <a:spcPts val="0"/>
              </a:spcBef>
              <a:buNone/>
              <a:defRPr sz="24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13" name="Text Placeholder 32">
            <a:extLst>
              <a:ext uri="{FF2B5EF4-FFF2-40B4-BE49-F238E27FC236}">
                <a16:creationId xmlns:a16="http://schemas.microsoft.com/office/drawing/2014/main" id="{E0BE30AE-A5FF-2F48-A3DD-659D422D04C1}"/>
              </a:ext>
            </a:extLst>
          </p:cNvPr>
          <p:cNvSpPr>
            <a:spLocks noGrp="1"/>
          </p:cNvSpPr>
          <p:nvPr>
            <p:ph type="body" sz="quarter" idx="32" hasCustomPrompt="1"/>
          </p:nvPr>
        </p:nvSpPr>
        <p:spPr>
          <a:xfrm>
            <a:off x="634226" y="1688777"/>
            <a:ext cx="3145611" cy="3128152"/>
          </a:xfrm>
        </p:spPr>
        <p:txBody>
          <a:bodyPr numCol="1" spcCol="288000" anchor="t">
            <a:noAutofit/>
          </a:bodyPr>
          <a:lstStyle>
            <a:lvl1pPr marL="0" indent="0" algn="l">
              <a:lnSpc>
                <a:spcPts val="1200"/>
              </a:lnSpc>
              <a:spcBef>
                <a:spcPts val="0"/>
              </a:spcBef>
              <a:buNone/>
              <a:defRPr sz="115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4" name="Text Placeholder 32">
            <a:extLst>
              <a:ext uri="{FF2B5EF4-FFF2-40B4-BE49-F238E27FC236}">
                <a16:creationId xmlns:a16="http://schemas.microsoft.com/office/drawing/2014/main" id="{4FB43C6F-41E6-FE4E-ABFF-748E65D808D9}"/>
              </a:ext>
            </a:extLst>
          </p:cNvPr>
          <p:cNvSpPr>
            <a:spLocks noGrp="1"/>
          </p:cNvSpPr>
          <p:nvPr>
            <p:ph type="body" sz="quarter" idx="33" hasCustomPrompt="1"/>
          </p:nvPr>
        </p:nvSpPr>
        <p:spPr>
          <a:xfrm>
            <a:off x="4048606" y="6577850"/>
            <a:ext cx="3145611" cy="2925379"/>
          </a:xfrm>
        </p:spPr>
        <p:txBody>
          <a:bodyPr numCol="1" spcCol="288000" anchor="t">
            <a:noAutofit/>
          </a:bodyPr>
          <a:lstStyle>
            <a:lvl1pPr marL="0" indent="0" algn="l">
              <a:lnSpc>
                <a:spcPts val="1200"/>
              </a:lnSpc>
              <a:spcBef>
                <a:spcPts val="0"/>
              </a:spcBef>
              <a:buNone/>
              <a:defRPr sz="115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Tree>
    <p:extLst>
      <p:ext uri="{BB962C8B-B14F-4D97-AF65-F5344CB8AC3E}">
        <p14:creationId xmlns:p14="http://schemas.microsoft.com/office/powerpoint/2010/main" val="22583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Welcome Slide 1">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0A600B2A-A5C3-EE4E-8362-9ACACF014313}"/>
              </a:ext>
            </a:extLst>
          </p:cNvPr>
          <p:cNvSpPr>
            <a:spLocks noGrp="1"/>
          </p:cNvSpPr>
          <p:nvPr>
            <p:ph type="sldNum" sz="quarter" idx="12"/>
          </p:nvPr>
        </p:nvSpPr>
        <p:spPr>
          <a:xfrm>
            <a:off x="5621412" y="10072047"/>
            <a:ext cx="1661506" cy="569240"/>
          </a:xfrm>
          <a:prstGeom prst="rect">
            <a:avLst/>
          </a:prstGeom>
        </p:spPr>
        <p:txBody>
          <a:bodyPr/>
          <a:lstStyle>
            <a:lvl1pPr>
              <a:defRPr b="0" i="0">
                <a:latin typeface="Calibri" panose="020F0502020204030204" pitchFamily="34" charset="0"/>
                <a:cs typeface="Calibri" panose="020F0502020204030204" pitchFamily="34" charset="0"/>
              </a:defRPr>
            </a:lvl1pPr>
          </a:lstStyle>
          <a:p>
            <a:fld id="{5E760C49-C21F-C349-B509-93C281143DFD}" type="slidenum">
              <a:rPr lang="en-US" smtClean="0"/>
              <a:pPr/>
              <a:t>‹#›</a:t>
            </a:fld>
            <a:endParaRPr lang="en-US" dirty="0"/>
          </a:p>
        </p:txBody>
      </p:sp>
      <p:sp>
        <p:nvSpPr>
          <p:cNvPr id="23" name="Text Placeholder 32">
            <a:extLst>
              <a:ext uri="{FF2B5EF4-FFF2-40B4-BE49-F238E27FC236}">
                <a16:creationId xmlns:a16="http://schemas.microsoft.com/office/drawing/2014/main" id="{C68D3FE2-5B9E-E247-B7D0-EB530065FDEB}"/>
              </a:ext>
            </a:extLst>
          </p:cNvPr>
          <p:cNvSpPr>
            <a:spLocks noGrp="1"/>
          </p:cNvSpPr>
          <p:nvPr>
            <p:ph type="body" sz="quarter" idx="30" hasCustomPrompt="1"/>
          </p:nvPr>
        </p:nvSpPr>
        <p:spPr>
          <a:xfrm>
            <a:off x="599061" y="631532"/>
            <a:ext cx="6361550" cy="836206"/>
          </a:xfrm>
        </p:spPr>
        <p:txBody>
          <a:bodyPr>
            <a:noAutofit/>
          </a:bodyPr>
          <a:lstStyle>
            <a:lvl1pPr marL="0" indent="0" algn="l">
              <a:lnSpc>
                <a:spcPts val="2440"/>
              </a:lnSpc>
              <a:spcBef>
                <a:spcPts val="0"/>
              </a:spcBef>
              <a:buNone/>
              <a:defRPr sz="24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5" name="Text Placeholder 32">
            <a:extLst>
              <a:ext uri="{FF2B5EF4-FFF2-40B4-BE49-F238E27FC236}">
                <a16:creationId xmlns:a16="http://schemas.microsoft.com/office/drawing/2014/main" id="{27FFE151-F160-604D-AE76-981BB74E9512}"/>
              </a:ext>
            </a:extLst>
          </p:cNvPr>
          <p:cNvSpPr>
            <a:spLocks noGrp="1"/>
          </p:cNvSpPr>
          <p:nvPr>
            <p:ph type="body" sz="quarter" idx="32" hasCustomPrompt="1"/>
          </p:nvPr>
        </p:nvSpPr>
        <p:spPr>
          <a:xfrm>
            <a:off x="599062" y="7043450"/>
            <a:ext cx="6396712" cy="2826006"/>
          </a:xfrm>
        </p:spPr>
        <p:txBody>
          <a:bodyPr numCol="1" spcCol="288000" anchor="t">
            <a:noAutofit/>
          </a:bodyPr>
          <a:lstStyle>
            <a:lvl1pPr marL="0" indent="0" algn="l">
              <a:lnSpc>
                <a:spcPts val="1200"/>
              </a:lnSpc>
              <a:spcBef>
                <a:spcPts val="0"/>
              </a:spcBef>
              <a:buNone/>
              <a:defRPr sz="115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6" name="Rectangle 5">
            <a:extLst>
              <a:ext uri="{FF2B5EF4-FFF2-40B4-BE49-F238E27FC236}">
                <a16:creationId xmlns:a16="http://schemas.microsoft.com/office/drawing/2014/main" id="{F603A2B6-F55E-FA4D-A161-B9C40CF781E4}"/>
              </a:ext>
            </a:extLst>
          </p:cNvPr>
          <p:cNvSpPr/>
          <p:nvPr userDrawn="1"/>
        </p:nvSpPr>
        <p:spPr>
          <a:xfrm>
            <a:off x="-2" y="1648199"/>
            <a:ext cx="7559677" cy="3697708"/>
          </a:xfrm>
          <a:prstGeom prst="rect">
            <a:avLst/>
          </a:prstGeom>
          <a:solidFill>
            <a:srgbClr val="F591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4D1791F0-E395-264A-A7F4-7679B2A9F5DB}"/>
              </a:ext>
            </a:extLst>
          </p:cNvPr>
          <p:cNvCxnSpPr>
            <a:cxnSpLocks/>
          </p:cNvCxnSpPr>
          <p:nvPr userDrawn="1"/>
        </p:nvCxnSpPr>
        <p:spPr>
          <a:xfrm flipH="1">
            <a:off x="-2" y="800577"/>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043258-92CD-4749-B8C7-0F3055DC67C4}"/>
              </a:ext>
            </a:extLst>
          </p:cNvPr>
          <p:cNvCxnSpPr>
            <a:cxnSpLocks/>
          </p:cNvCxnSpPr>
          <p:nvPr userDrawn="1"/>
        </p:nvCxnSpPr>
        <p:spPr>
          <a:xfrm flipH="1">
            <a:off x="-2" y="6092497"/>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sp>
        <p:nvSpPr>
          <p:cNvPr id="11" name="Text Placeholder 32">
            <a:extLst>
              <a:ext uri="{FF2B5EF4-FFF2-40B4-BE49-F238E27FC236}">
                <a16:creationId xmlns:a16="http://schemas.microsoft.com/office/drawing/2014/main" id="{D1868600-B708-004F-A760-3AB9176FE4D2}"/>
              </a:ext>
            </a:extLst>
          </p:cNvPr>
          <p:cNvSpPr>
            <a:spLocks noGrp="1"/>
          </p:cNvSpPr>
          <p:nvPr>
            <p:ph type="body" sz="quarter" idx="33" hasCustomPrompt="1"/>
          </p:nvPr>
        </p:nvSpPr>
        <p:spPr>
          <a:xfrm>
            <a:off x="634224" y="5928675"/>
            <a:ext cx="6361550" cy="836206"/>
          </a:xfrm>
        </p:spPr>
        <p:txBody>
          <a:bodyPr>
            <a:noAutofit/>
          </a:bodyPr>
          <a:lstStyle>
            <a:lvl1pPr marL="0" indent="0" algn="l">
              <a:lnSpc>
                <a:spcPts val="2440"/>
              </a:lnSpc>
              <a:spcBef>
                <a:spcPts val="0"/>
              </a:spcBef>
              <a:buNone/>
              <a:defRPr sz="24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42" name="Text Placeholder 32">
            <a:extLst>
              <a:ext uri="{FF2B5EF4-FFF2-40B4-BE49-F238E27FC236}">
                <a16:creationId xmlns:a16="http://schemas.microsoft.com/office/drawing/2014/main" id="{C9ABFB08-864C-274B-999A-101C1EA14247}"/>
              </a:ext>
            </a:extLst>
          </p:cNvPr>
          <p:cNvSpPr>
            <a:spLocks noGrp="1"/>
          </p:cNvSpPr>
          <p:nvPr>
            <p:ph type="body" sz="quarter" idx="34" hasCustomPrompt="1"/>
          </p:nvPr>
        </p:nvSpPr>
        <p:spPr>
          <a:xfrm>
            <a:off x="634224" y="2189681"/>
            <a:ext cx="6361551" cy="2826006"/>
          </a:xfrm>
        </p:spPr>
        <p:txBody>
          <a:bodyPr numCol="2" spcCol="288000" anchor="t">
            <a:noAutofit/>
          </a:bodyPr>
          <a:lstStyle>
            <a:lvl1pPr marL="0" indent="0" algn="just">
              <a:lnSpc>
                <a:spcPts val="1200"/>
              </a:lnSpc>
              <a:spcBef>
                <a:spcPts val="0"/>
              </a:spcBef>
              <a:buNone/>
              <a:defRPr sz="115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Tree>
    <p:extLst>
      <p:ext uri="{BB962C8B-B14F-4D97-AF65-F5344CB8AC3E}">
        <p14:creationId xmlns:p14="http://schemas.microsoft.com/office/powerpoint/2010/main" val="314408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0A600B2A-A5C3-EE4E-8362-9ACACF014313}"/>
              </a:ext>
            </a:extLst>
          </p:cNvPr>
          <p:cNvSpPr>
            <a:spLocks noGrp="1"/>
          </p:cNvSpPr>
          <p:nvPr>
            <p:ph type="sldNum" sz="quarter" idx="12"/>
          </p:nvPr>
        </p:nvSpPr>
        <p:spPr>
          <a:xfrm>
            <a:off x="5621412" y="10072047"/>
            <a:ext cx="1661506" cy="569240"/>
          </a:xfrm>
          <a:prstGeom prst="rect">
            <a:avLst/>
          </a:prstGeom>
        </p:spPr>
        <p:txBody>
          <a:bodyPr/>
          <a:lstStyle>
            <a:lvl1pPr>
              <a:defRPr b="0" i="0">
                <a:latin typeface="Calibri" panose="020F0502020204030204" pitchFamily="34" charset="0"/>
                <a:cs typeface="Calibri" panose="020F0502020204030204" pitchFamily="34" charset="0"/>
              </a:defRPr>
            </a:lvl1pPr>
          </a:lstStyle>
          <a:p>
            <a:fld id="{5E760C49-C21F-C349-B509-93C281143DFD}" type="slidenum">
              <a:rPr lang="en-US" smtClean="0"/>
              <a:pPr/>
              <a:t>‹#›</a:t>
            </a:fld>
            <a:endParaRPr lang="en-US" dirty="0"/>
          </a:p>
        </p:txBody>
      </p:sp>
      <p:sp>
        <p:nvSpPr>
          <p:cNvPr id="23" name="Text Placeholder 32">
            <a:extLst>
              <a:ext uri="{FF2B5EF4-FFF2-40B4-BE49-F238E27FC236}">
                <a16:creationId xmlns:a16="http://schemas.microsoft.com/office/drawing/2014/main" id="{C68D3FE2-5B9E-E247-B7D0-EB530065FDEB}"/>
              </a:ext>
            </a:extLst>
          </p:cNvPr>
          <p:cNvSpPr>
            <a:spLocks noGrp="1"/>
          </p:cNvSpPr>
          <p:nvPr>
            <p:ph type="body" sz="quarter" idx="30" hasCustomPrompt="1"/>
          </p:nvPr>
        </p:nvSpPr>
        <p:spPr>
          <a:xfrm>
            <a:off x="599061" y="631532"/>
            <a:ext cx="6361550" cy="836206"/>
          </a:xfrm>
        </p:spPr>
        <p:txBody>
          <a:bodyPr>
            <a:noAutofit/>
          </a:bodyPr>
          <a:lstStyle>
            <a:lvl1pPr marL="0" indent="0" algn="l">
              <a:lnSpc>
                <a:spcPts val="2440"/>
              </a:lnSpc>
              <a:spcBef>
                <a:spcPts val="0"/>
              </a:spcBef>
              <a:buNone/>
              <a:defRPr sz="24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cxnSp>
        <p:nvCxnSpPr>
          <p:cNvPr id="6" name="Straight Connector 5">
            <a:extLst>
              <a:ext uri="{FF2B5EF4-FFF2-40B4-BE49-F238E27FC236}">
                <a16:creationId xmlns:a16="http://schemas.microsoft.com/office/drawing/2014/main" id="{BA3B08D0-9E4A-2348-A917-14CA990A83EC}"/>
              </a:ext>
            </a:extLst>
          </p:cNvPr>
          <p:cNvCxnSpPr>
            <a:cxnSpLocks/>
          </p:cNvCxnSpPr>
          <p:nvPr userDrawn="1"/>
        </p:nvCxnSpPr>
        <p:spPr>
          <a:xfrm flipH="1">
            <a:off x="0" y="822356"/>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7FBF02DC-2E6C-147A-7E78-E4B4D2FBA847}"/>
              </a:ext>
            </a:extLst>
          </p:cNvPr>
          <p:cNvSpPr>
            <a:spLocks noGrp="1"/>
          </p:cNvSpPr>
          <p:nvPr>
            <p:ph type="body" sz="quarter" idx="32" hasCustomPrompt="1"/>
          </p:nvPr>
        </p:nvSpPr>
        <p:spPr>
          <a:xfrm>
            <a:off x="599061" y="1845130"/>
            <a:ext cx="6361551" cy="8024326"/>
          </a:xfrm>
        </p:spPr>
        <p:txBody>
          <a:bodyPr numCol="2" spcCol="288000" anchor="t">
            <a:noAutofit/>
          </a:bodyPr>
          <a:lstStyle>
            <a:lvl1pPr marL="0" indent="0" algn="just">
              <a:lnSpc>
                <a:spcPts val="1200"/>
              </a:lnSpc>
              <a:spcBef>
                <a:spcPts val="0"/>
              </a:spcBef>
              <a:buNone/>
              <a:defRPr sz="115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Tree>
    <p:extLst>
      <p:ext uri="{BB962C8B-B14F-4D97-AF65-F5344CB8AC3E}">
        <p14:creationId xmlns:p14="http://schemas.microsoft.com/office/powerpoint/2010/main" val="254529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Slide 01">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0A600B2A-A5C3-EE4E-8362-9ACACF014313}"/>
              </a:ext>
            </a:extLst>
          </p:cNvPr>
          <p:cNvSpPr>
            <a:spLocks noGrp="1"/>
          </p:cNvSpPr>
          <p:nvPr>
            <p:ph type="sldNum" sz="quarter" idx="12"/>
          </p:nvPr>
        </p:nvSpPr>
        <p:spPr>
          <a:xfrm>
            <a:off x="5621412" y="10072047"/>
            <a:ext cx="1661506" cy="569240"/>
          </a:xfrm>
          <a:prstGeom prst="rect">
            <a:avLst/>
          </a:prstGeom>
        </p:spPr>
        <p:txBody>
          <a:bodyPr/>
          <a:lstStyle>
            <a:lvl1pPr>
              <a:defRPr b="0" i="0">
                <a:latin typeface="Calibri" panose="020F0502020204030204" pitchFamily="34" charset="0"/>
                <a:cs typeface="Calibri" panose="020F0502020204030204" pitchFamily="34" charset="0"/>
              </a:defRPr>
            </a:lvl1pPr>
          </a:lstStyle>
          <a:p>
            <a:fld id="{5E760C49-C21F-C349-B509-93C281143DFD}" type="slidenum">
              <a:rPr lang="en-US" smtClean="0"/>
              <a:pPr/>
              <a:t>‹#›</a:t>
            </a:fld>
            <a:endParaRPr lang="en-US" dirty="0"/>
          </a:p>
        </p:txBody>
      </p:sp>
      <p:sp>
        <p:nvSpPr>
          <p:cNvPr id="23" name="Text Placeholder 32">
            <a:extLst>
              <a:ext uri="{FF2B5EF4-FFF2-40B4-BE49-F238E27FC236}">
                <a16:creationId xmlns:a16="http://schemas.microsoft.com/office/drawing/2014/main" id="{C68D3FE2-5B9E-E247-B7D0-EB530065FDEB}"/>
              </a:ext>
            </a:extLst>
          </p:cNvPr>
          <p:cNvSpPr>
            <a:spLocks noGrp="1"/>
          </p:cNvSpPr>
          <p:nvPr>
            <p:ph type="body" sz="quarter" idx="30" hasCustomPrompt="1"/>
          </p:nvPr>
        </p:nvSpPr>
        <p:spPr>
          <a:xfrm>
            <a:off x="599061" y="631532"/>
            <a:ext cx="6361550" cy="836206"/>
          </a:xfrm>
        </p:spPr>
        <p:txBody>
          <a:bodyPr>
            <a:noAutofit/>
          </a:bodyPr>
          <a:lstStyle>
            <a:lvl1pPr marL="0" indent="0" algn="l">
              <a:lnSpc>
                <a:spcPts val="2440"/>
              </a:lnSpc>
              <a:spcBef>
                <a:spcPts val="0"/>
              </a:spcBef>
              <a:buNone/>
              <a:defRPr sz="24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5" name="Text Placeholder 32">
            <a:extLst>
              <a:ext uri="{FF2B5EF4-FFF2-40B4-BE49-F238E27FC236}">
                <a16:creationId xmlns:a16="http://schemas.microsoft.com/office/drawing/2014/main" id="{27FFE151-F160-604D-AE76-981BB74E9512}"/>
              </a:ext>
            </a:extLst>
          </p:cNvPr>
          <p:cNvSpPr>
            <a:spLocks noGrp="1"/>
          </p:cNvSpPr>
          <p:nvPr>
            <p:ph type="body" sz="quarter" idx="32" hasCustomPrompt="1"/>
          </p:nvPr>
        </p:nvSpPr>
        <p:spPr>
          <a:xfrm>
            <a:off x="599061" y="1845130"/>
            <a:ext cx="6361551" cy="8024326"/>
          </a:xfrm>
        </p:spPr>
        <p:txBody>
          <a:bodyPr numCol="2" spcCol="288000" anchor="t">
            <a:noAutofit/>
          </a:bodyPr>
          <a:lstStyle>
            <a:lvl1pPr marL="0" indent="0" algn="just">
              <a:lnSpc>
                <a:spcPts val="1200"/>
              </a:lnSpc>
              <a:spcBef>
                <a:spcPts val="0"/>
              </a:spcBef>
              <a:buNone/>
              <a:defRPr sz="115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Tree>
    <p:extLst>
      <p:ext uri="{BB962C8B-B14F-4D97-AF65-F5344CB8AC3E}">
        <p14:creationId xmlns:p14="http://schemas.microsoft.com/office/powerpoint/2010/main" val="3210375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02">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8F2A4DF5-E89C-CA44-87B7-A84DC7D3D006}"/>
              </a:ext>
            </a:extLst>
          </p:cNvPr>
          <p:cNvSpPr/>
          <p:nvPr userDrawn="1"/>
        </p:nvSpPr>
        <p:spPr>
          <a:xfrm>
            <a:off x="1" y="2899691"/>
            <a:ext cx="7560001" cy="7169406"/>
          </a:xfrm>
          <a:custGeom>
            <a:avLst/>
            <a:gdLst>
              <a:gd name="connsiteX0" fmla="*/ 2386521 w 7560001"/>
              <a:gd name="connsiteY0" fmla="*/ 0 h 7792123"/>
              <a:gd name="connsiteX1" fmla="*/ 7543354 w 7560001"/>
              <a:gd name="connsiteY1" fmla="*/ 1851673 h 7792123"/>
              <a:gd name="connsiteX2" fmla="*/ 7560001 w 7560001"/>
              <a:gd name="connsiteY2" fmla="*/ 1866097 h 7792123"/>
              <a:gd name="connsiteX3" fmla="*/ 7560001 w 7560001"/>
              <a:gd name="connsiteY3" fmla="*/ 5609315 h 7792123"/>
              <a:gd name="connsiteX4" fmla="*/ 7560000 w 7560001"/>
              <a:gd name="connsiteY4" fmla="*/ 5609315 h 7792123"/>
              <a:gd name="connsiteX5" fmla="*/ 7560000 w 7560001"/>
              <a:gd name="connsiteY5" fmla="*/ 7792123 h 7792123"/>
              <a:gd name="connsiteX6" fmla="*/ 0 w 7560001"/>
              <a:gd name="connsiteY6" fmla="*/ 7792123 h 7792123"/>
              <a:gd name="connsiteX7" fmla="*/ 0 w 7560001"/>
              <a:gd name="connsiteY7" fmla="*/ 3369225 h 7792123"/>
              <a:gd name="connsiteX8" fmla="*/ 1 w 7560001"/>
              <a:gd name="connsiteY8" fmla="*/ 3369225 h 7792123"/>
              <a:gd name="connsiteX9" fmla="*/ 1 w 7560001"/>
              <a:gd name="connsiteY9" fmla="*/ 357645 h 7792123"/>
              <a:gd name="connsiteX10" fmla="*/ 360394 w 7560001"/>
              <a:gd name="connsiteY10" fmla="*/ 255284 h 7792123"/>
              <a:gd name="connsiteX11" fmla="*/ 2386521 w 7560001"/>
              <a:gd name="connsiteY11" fmla="*/ 0 h 779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001" h="7792123">
                <a:moveTo>
                  <a:pt x="2386521" y="0"/>
                </a:moveTo>
                <a:cubicBezTo>
                  <a:pt x="4345464" y="0"/>
                  <a:pt x="6142034" y="694873"/>
                  <a:pt x="7543354" y="1851673"/>
                </a:cubicBezTo>
                <a:lnTo>
                  <a:pt x="7560001" y="1866097"/>
                </a:lnTo>
                <a:lnTo>
                  <a:pt x="7560001" y="5609315"/>
                </a:lnTo>
                <a:lnTo>
                  <a:pt x="7560000" y="5609315"/>
                </a:lnTo>
                <a:lnTo>
                  <a:pt x="7560000" y="7792123"/>
                </a:lnTo>
                <a:lnTo>
                  <a:pt x="0" y="7792123"/>
                </a:lnTo>
                <a:lnTo>
                  <a:pt x="0" y="3369225"/>
                </a:lnTo>
                <a:lnTo>
                  <a:pt x="1" y="3369225"/>
                </a:lnTo>
                <a:lnTo>
                  <a:pt x="1" y="357645"/>
                </a:lnTo>
                <a:lnTo>
                  <a:pt x="360394" y="255284"/>
                </a:lnTo>
                <a:cubicBezTo>
                  <a:pt x="1007986" y="88632"/>
                  <a:pt x="1686898" y="0"/>
                  <a:pt x="2386521" y="0"/>
                </a:cubicBezTo>
                <a:close/>
              </a:path>
            </a:pathLst>
          </a:custGeom>
          <a:solidFill>
            <a:srgbClr val="F591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latin typeface="Calibri" panose="020F0502020204030204" pitchFamily="34" charset="0"/>
              <a:cs typeface="Calibri" panose="020F0502020204030204" pitchFamily="34" charset="0"/>
            </a:endParaRPr>
          </a:p>
        </p:txBody>
      </p:sp>
      <p:sp>
        <p:nvSpPr>
          <p:cNvPr id="23" name="Text Placeholder 32">
            <a:extLst>
              <a:ext uri="{FF2B5EF4-FFF2-40B4-BE49-F238E27FC236}">
                <a16:creationId xmlns:a16="http://schemas.microsoft.com/office/drawing/2014/main" id="{C68D3FE2-5B9E-E247-B7D0-EB530065FDEB}"/>
              </a:ext>
            </a:extLst>
          </p:cNvPr>
          <p:cNvSpPr>
            <a:spLocks noGrp="1"/>
          </p:cNvSpPr>
          <p:nvPr>
            <p:ph type="body" sz="quarter" idx="30" hasCustomPrompt="1"/>
          </p:nvPr>
        </p:nvSpPr>
        <p:spPr>
          <a:xfrm>
            <a:off x="644714" y="622717"/>
            <a:ext cx="6361550" cy="936295"/>
          </a:xfrm>
        </p:spPr>
        <p:txBody>
          <a:bodyPr>
            <a:noAutofit/>
          </a:bodyPr>
          <a:lstStyle>
            <a:lvl1pPr marL="0" indent="0" algn="l">
              <a:lnSpc>
                <a:spcPts val="2440"/>
              </a:lnSpc>
              <a:spcBef>
                <a:spcPts val="0"/>
              </a:spcBef>
              <a:buNone/>
              <a:defRPr sz="24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33" name="Text Placeholder 32">
            <a:extLst>
              <a:ext uri="{FF2B5EF4-FFF2-40B4-BE49-F238E27FC236}">
                <a16:creationId xmlns:a16="http://schemas.microsoft.com/office/drawing/2014/main" id="{B1812E16-FAAC-B34A-BAF3-91F663A0AE57}"/>
              </a:ext>
            </a:extLst>
          </p:cNvPr>
          <p:cNvSpPr>
            <a:spLocks noGrp="1"/>
          </p:cNvSpPr>
          <p:nvPr>
            <p:ph type="body" sz="quarter" idx="32" hasCustomPrompt="1"/>
          </p:nvPr>
        </p:nvSpPr>
        <p:spPr>
          <a:xfrm>
            <a:off x="644714" y="1559012"/>
            <a:ext cx="6361551" cy="1195214"/>
          </a:xfrm>
        </p:spPr>
        <p:txBody>
          <a:bodyPr numCol="1" spcCol="288000" anchor="t">
            <a:noAutofit/>
          </a:bodyPr>
          <a:lstStyle>
            <a:lvl1pPr marL="0" indent="0" algn="just">
              <a:lnSpc>
                <a:spcPts val="1200"/>
              </a:lnSpc>
              <a:spcBef>
                <a:spcPts val="0"/>
              </a:spcBef>
              <a:buNone/>
              <a:defRPr sz="115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2" name="Text Placeholder 32">
            <a:extLst>
              <a:ext uri="{FF2B5EF4-FFF2-40B4-BE49-F238E27FC236}">
                <a16:creationId xmlns:a16="http://schemas.microsoft.com/office/drawing/2014/main" id="{B543AEA2-513D-3A4B-93CB-D532D7476386}"/>
              </a:ext>
            </a:extLst>
          </p:cNvPr>
          <p:cNvSpPr>
            <a:spLocks noGrp="1"/>
          </p:cNvSpPr>
          <p:nvPr>
            <p:ph type="body" sz="quarter" idx="33" hasCustomPrompt="1"/>
          </p:nvPr>
        </p:nvSpPr>
        <p:spPr>
          <a:xfrm>
            <a:off x="599061" y="4436791"/>
            <a:ext cx="6361551" cy="4440042"/>
          </a:xfrm>
        </p:spPr>
        <p:txBody>
          <a:bodyPr numCol="2" spcCol="288000" anchor="t">
            <a:noAutofit/>
          </a:bodyPr>
          <a:lstStyle>
            <a:lvl1pPr marL="0" indent="0" algn="just">
              <a:lnSpc>
                <a:spcPts val="1200"/>
              </a:lnSpc>
              <a:spcBef>
                <a:spcPts val="0"/>
              </a:spcBef>
              <a:buNone/>
              <a:defRPr sz="115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cxnSp>
        <p:nvCxnSpPr>
          <p:cNvPr id="28" name="Straight Connector 27">
            <a:extLst>
              <a:ext uri="{FF2B5EF4-FFF2-40B4-BE49-F238E27FC236}">
                <a16:creationId xmlns:a16="http://schemas.microsoft.com/office/drawing/2014/main" id="{86B1ED88-AACA-6C43-86BF-4A3BF91EBFD3}"/>
              </a:ext>
            </a:extLst>
          </p:cNvPr>
          <p:cNvCxnSpPr>
            <a:cxnSpLocks/>
          </p:cNvCxnSpPr>
          <p:nvPr userDrawn="1"/>
        </p:nvCxnSpPr>
        <p:spPr>
          <a:xfrm flipH="1">
            <a:off x="-2" y="800577"/>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519728" y="2846200"/>
            <a:ext cx="6520220" cy="644827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Slide Number Placeholder 5">
            <a:extLst>
              <a:ext uri="{FF2B5EF4-FFF2-40B4-BE49-F238E27FC236}">
                <a16:creationId xmlns:a16="http://schemas.microsoft.com/office/drawing/2014/main" id="{27D4BD39-FC27-6B4F-AA5E-C3CF9179CB4A}"/>
              </a:ext>
            </a:extLst>
          </p:cNvPr>
          <p:cNvSpPr>
            <a:spLocks noGrp="1"/>
          </p:cNvSpPr>
          <p:nvPr>
            <p:ph type="sldNum" sz="quarter" idx="4"/>
          </p:nvPr>
        </p:nvSpPr>
        <p:spPr>
          <a:xfrm>
            <a:off x="6090393" y="10158647"/>
            <a:ext cx="988834" cy="465822"/>
          </a:xfrm>
          <a:prstGeom prst="rect">
            <a:avLst/>
          </a:prstGeom>
        </p:spPr>
        <p:txBody>
          <a:bodyPr vert="horz" lIns="91440" tIns="45720" rIns="91440" bIns="45720" rtlCol="0" anchor="ctr"/>
          <a:lstStyle>
            <a:lvl1pPr algn="r">
              <a:defRPr sz="9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grpSp>
        <p:nvGrpSpPr>
          <p:cNvPr id="8" name="Group 7">
            <a:extLst>
              <a:ext uri="{FF2B5EF4-FFF2-40B4-BE49-F238E27FC236}">
                <a16:creationId xmlns:a16="http://schemas.microsoft.com/office/drawing/2014/main" id="{B57E2161-B6E9-B591-49AE-2A8F5DAB7C3E}"/>
              </a:ext>
            </a:extLst>
          </p:cNvPr>
          <p:cNvGrpSpPr/>
          <p:nvPr userDrawn="1"/>
        </p:nvGrpSpPr>
        <p:grpSpPr>
          <a:xfrm>
            <a:off x="519727" y="10324396"/>
            <a:ext cx="1482692" cy="134323"/>
            <a:chOff x="9944517" y="6356057"/>
            <a:chExt cx="1986881" cy="180000"/>
          </a:xfrm>
        </p:grpSpPr>
        <p:sp>
          <p:nvSpPr>
            <p:cNvPr id="9" name="Freeform 8">
              <a:extLst>
                <a:ext uri="{FF2B5EF4-FFF2-40B4-BE49-F238E27FC236}">
                  <a16:creationId xmlns:a16="http://schemas.microsoft.com/office/drawing/2014/main" id="{25F790F3-665D-C90F-4C8E-FD020DC5C85F}"/>
                </a:ext>
              </a:extLst>
            </p:cNvPr>
            <p:cNvSpPr/>
            <p:nvPr/>
          </p:nvSpPr>
          <p:spPr>
            <a:xfrm>
              <a:off x="9944517" y="6405371"/>
              <a:ext cx="1748497" cy="81372"/>
            </a:xfrm>
            <a:custGeom>
              <a:avLst/>
              <a:gdLst>
                <a:gd name="connsiteX0" fmla="*/ 505660 w 2325527"/>
                <a:gd name="connsiteY0" fmla="*/ 33113 h 108226"/>
                <a:gd name="connsiteX1" fmla="*/ 488715 w 2325527"/>
                <a:gd name="connsiteY1" fmla="*/ 75365 h 108226"/>
                <a:gd name="connsiteX2" fmla="*/ 522863 w 2325527"/>
                <a:gd name="connsiteY2" fmla="*/ 75365 h 108226"/>
                <a:gd name="connsiteX3" fmla="*/ 2081557 w 2325527"/>
                <a:gd name="connsiteY3" fmla="*/ 32071 h 108226"/>
                <a:gd name="connsiteX4" fmla="*/ 2064613 w 2325527"/>
                <a:gd name="connsiteY4" fmla="*/ 74316 h 108226"/>
                <a:gd name="connsiteX5" fmla="*/ 2098760 w 2325527"/>
                <a:gd name="connsiteY5" fmla="*/ 74316 h 108226"/>
                <a:gd name="connsiteX6" fmla="*/ 165773 w 2325527"/>
                <a:gd name="connsiteY6" fmla="*/ 28679 h 108226"/>
                <a:gd name="connsiteX7" fmla="*/ 165773 w 2325527"/>
                <a:gd name="connsiteY7" fmla="*/ 64148 h 108226"/>
                <a:gd name="connsiteX8" fmla="*/ 195487 w 2325527"/>
                <a:gd name="connsiteY8" fmla="*/ 64148 h 108226"/>
                <a:gd name="connsiteX9" fmla="*/ 203305 w 2325527"/>
                <a:gd name="connsiteY9" fmla="*/ 61281 h 108226"/>
                <a:gd name="connsiteX10" fmla="*/ 209298 w 2325527"/>
                <a:gd name="connsiteY10" fmla="*/ 54756 h 108226"/>
                <a:gd name="connsiteX11" fmla="*/ 211648 w 2325527"/>
                <a:gd name="connsiteY11" fmla="*/ 45113 h 108226"/>
                <a:gd name="connsiteX12" fmla="*/ 206956 w 2325527"/>
                <a:gd name="connsiteY12" fmla="*/ 33371 h 108226"/>
                <a:gd name="connsiteX13" fmla="*/ 194445 w 2325527"/>
                <a:gd name="connsiteY13" fmla="*/ 28679 h 108226"/>
                <a:gd name="connsiteX14" fmla="*/ 341454 w 2325527"/>
                <a:gd name="connsiteY14" fmla="*/ 28420 h 108226"/>
                <a:gd name="connsiteX15" fmla="*/ 341454 w 2325527"/>
                <a:gd name="connsiteY15" fmla="*/ 63889 h 108226"/>
                <a:gd name="connsiteX16" fmla="*/ 366993 w 2325527"/>
                <a:gd name="connsiteY16" fmla="*/ 63889 h 108226"/>
                <a:gd name="connsiteX17" fmla="*/ 375336 w 2325527"/>
                <a:gd name="connsiteY17" fmla="*/ 61540 h 108226"/>
                <a:gd name="connsiteX18" fmla="*/ 381070 w 2325527"/>
                <a:gd name="connsiteY18" fmla="*/ 55022 h 108226"/>
                <a:gd name="connsiteX19" fmla="*/ 383154 w 2325527"/>
                <a:gd name="connsiteY19" fmla="*/ 45372 h 108226"/>
                <a:gd name="connsiteX20" fmla="*/ 381070 w 2325527"/>
                <a:gd name="connsiteY20" fmla="*/ 36504 h 108226"/>
                <a:gd name="connsiteX21" fmla="*/ 375336 w 2325527"/>
                <a:gd name="connsiteY21" fmla="*/ 30504 h 108226"/>
                <a:gd name="connsiteX22" fmla="*/ 366993 w 2325527"/>
                <a:gd name="connsiteY22" fmla="*/ 28420 h 108226"/>
                <a:gd name="connsiteX23" fmla="*/ 1583716 w 2325527"/>
                <a:gd name="connsiteY23" fmla="*/ 27379 h 108226"/>
                <a:gd name="connsiteX24" fmla="*/ 1583716 w 2325527"/>
                <a:gd name="connsiteY24" fmla="*/ 62848 h 108226"/>
                <a:gd name="connsiteX25" fmla="*/ 1613429 w 2325527"/>
                <a:gd name="connsiteY25" fmla="*/ 62848 h 108226"/>
                <a:gd name="connsiteX26" fmla="*/ 1621248 w 2325527"/>
                <a:gd name="connsiteY26" fmla="*/ 59981 h 108226"/>
                <a:gd name="connsiteX27" fmla="*/ 1627241 w 2325527"/>
                <a:gd name="connsiteY27" fmla="*/ 53456 h 108226"/>
                <a:gd name="connsiteX28" fmla="*/ 1629590 w 2325527"/>
                <a:gd name="connsiteY28" fmla="*/ 43813 h 108226"/>
                <a:gd name="connsiteX29" fmla="*/ 1624898 w 2325527"/>
                <a:gd name="connsiteY29" fmla="*/ 32078 h 108226"/>
                <a:gd name="connsiteX30" fmla="*/ 1612387 w 2325527"/>
                <a:gd name="connsiteY30" fmla="*/ 27379 h 108226"/>
                <a:gd name="connsiteX31" fmla="*/ 1182834 w 2325527"/>
                <a:gd name="connsiteY31" fmla="*/ 27379 h 108226"/>
                <a:gd name="connsiteX32" fmla="*/ 1182834 w 2325527"/>
                <a:gd name="connsiteY32" fmla="*/ 62848 h 108226"/>
                <a:gd name="connsiteX33" fmla="*/ 1212547 w 2325527"/>
                <a:gd name="connsiteY33" fmla="*/ 62848 h 108226"/>
                <a:gd name="connsiteX34" fmla="*/ 1220366 w 2325527"/>
                <a:gd name="connsiteY34" fmla="*/ 59981 h 108226"/>
                <a:gd name="connsiteX35" fmla="*/ 1226359 w 2325527"/>
                <a:gd name="connsiteY35" fmla="*/ 53456 h 108226"/>
                <a:gd name="connsiteX36" fmla="*/ 1228708 w 2325527"/>
                <a:gd name="connsiteY36" fmla="*/ 43813 h 108226"/>
                <a:gd name="connsiteX37" fmla="*/ 1224016 w 2325527"/>
                <a:gd name="connsiteY37" fmla="*/ 32078 h 108226"/>
                <a:gd name="connsiteX38" fmla="*/ 1211505 w 2325527"/>
                <a:gd name="connsiteY38" fmla="*/ 27379 h 108226"/>
                <a:gd name="connsiteX39" fmla="*/ 956585 w 2325527"/>
                <a:gd name="connsiteY39" fmla="*/ 27379 h 108226"/>
                <a:gd name="connsiteX40" fmla="*/ 956585 w 2325527"/>
                <a:gd name="connsiteY40" fmla="*/ 62848 h 108226"/>
                <a:gd name="connsiteX41" fmla="*/ 986299 w 2325527"/>
                <a:gd name="connsiteY41" fmla="*/ 62848 h 108226"/>
                <a:gd name="connsiteX42" fmla="*/ 994117 w 2325527"/>
                <a:gd name="connsiteY42" fmla="*/ 59981 h 108226"/>
                <a:gd name="connsiteX43" fmla="*/ 1000110 w 2325527"/>
                <a:gd name="connsiteY43" fmla="*/ 53456 h 108226"/>
                <a:gd name="connsiteX44" fmla="*/ 1002460 w 2325527"/>
                <a:gd name="connsiteY44" fmla="*/ 43813 h 108226"/>
                <a:gd name="connsiteX45" fmla="*/ 997768 w 2325527"/>
                <a:gd name="connsiteY45" fmla="*/ 32078 h 108226"/>
                <a:gd name="connsiteX46" fmla="*/ 985257 w 2325527"/>
                <a:gd name="connsiteY46" fmla="*/ 27379 h 108226"/>
                <a:gd name="connsiteX47" fmla="*/ 1855050 w 2325527"/>
                <a:gd name="connsiteY47" fmla="*/ 27378 h 108226"/>
                <a:gd name="connsiteX48" fmla="*/ 1855050 w 2325527"/>
                <a:gd name="connsiteY48" fmla="*/ 62840 h 108226"/>
                <a:gd name="connsiteX49" fmla="*/ 1880596 w 2325527"/>
                <a:gd name="connsiteY49" fmla="*/ 62840 h 108226"/>
                <a:gd name="connsiteX50" fmla="*/ 1888939 w 2325527"/>
                <a:gd name="connsiteY50" fmla="*/ 60497 h 108226"/>
                <a:gd name="connsiteX51" fmla="*/ 1894673 w 2325527"/>
                <a:gd name="connsiteY51" fmla="*/ 53980 h 108226"/>
                <a:gd name="connsiteX52" fmla="*/ 1896757 w 2325527"/>
                <a:gd name="connsiteY52" fmla="*/ 44588 h 108226"/>
                <a:gd name="connsiteX53" fmla="*/ 1894673 w 2325527"/>
                <a:gd name="connsiteY53" fmla="*/ 35721 h 108226"/>
                <a:gd name="connsiteX54" fmla="*/ 1888939 w 2325527"/>
                <a:gd name="connsiteY54" fmla="*/ 29728 h 108226"/>
                <a:gd name="connsiteX55" fmla="*/ 1880596 w 2325527"/>
                <a:gd name="connsiteY55" fmla="*/ 27378 h 108226"/>
                <a:gd name="connsiteX56" fmla="*/ 1109329 w 2325527"/>
                <a:gd name="connsiteY56" fmla="*/ 27378 h 108226"/>
                <a:gd name="connsiteX57" fmla="*/ 1109329 w 2325527"/>
                <a:gd name="connsiteY57" fmla="*/ 62840 h 108226"/>
                <a:gd name="connsiteX58" fmla="*/ 1134875 w 2325527"/>
                <a:gd name="connsiteY58" fmla="*/ 62840 h 108226"/>
                <a:gd name="connsiteX59" fmla="*/ 1143211 w 2325527"/>
                <a:gd name="connsiteY59" fmla="*/ 60497 h 108226"/>
                <a:gd name="connsiteX60" fmla="*/ 1148686 w 2325527"/>
                <a:gd name="connsiteY60" fmla="*/ 53980 h 108226"/>
                <a:gd name="connsiteX61" fmla="*/ 1150770 w 2325527"/>
                <a:gd name="connsiteY61" fmla="*/ 44588 h 108226"/>
                <a:gd name="connsiteX62" fmla="*/ 1148686 w 2325527"/>
                <a:gd name="connsiteY62" fmla="*/ 35721 h 108226"/>
                <a:gd name="connsiteX63" fmla="*/ 1143211 w 2325527"/>
                <a:gd name="connsiteY63" fmla="*/ 29728 h 108226"/>
                <a:gd name="connsiteX64" fmla="*/ 1134875 w 2325527"/>
                <a:gd name="connsiteY64" fmla="*/ 27378 h 108226"/>
                <a:gd name="connsiteX65" fmla="*/ 275243 w 2325527"/>
                <a:gd name="connsiteY65" fmla="*/ 26337 h 108226"/>
                <a:gd name="connsiteX66" fmla="*/ 257782 w 2325527"/>
                <a:gd name="connsiteY66" fmla="*/ 31029 h 108226"/>
                <a:gd name="connsiteX67" fmla="*/ 246054 w 2325527"/>
                <a:gd name="connsiteY67" fmla="*/ 44064 h 108226"/>
                <a:gd name="connsiteX68" fmla="*/ 241886 w 2325527"/>
                <a:gd name="connsiteY68" fmla="*/ 63365 h 108226"/>
                <a:gd name="connsiteX69" fmla="*/ 246054 w 2325527"/>
                <a:gd name="connsiteY69" fmla="*/ 82660 h 108226"/>
                <a:gd name="connsiteX70" fmla="*/ 257782 w 2325527"/>
                <a:gd name="connsiteY70" fmla="*/ 95702 h 108226"/>
                <a:gd name="connsiteX71" fmla="*/ 275243 w 2325527"/>
                <a:gd name="connsiteY71" fmla="*/ 100394 h 108226"/>
                <a:gd name="connsiteX72" fmla="*/ 292712 w 2325527"/>
                <a:gd name="connsiteY72" fmla="*/ 95702 h 108226"/>
                <a:gd name="connsiteX73" fmla="*/ 304440 w 2325527"/>
                <a:gd name="connsiteY73" fmla="*/ 82660 h 108226"/>
                <a:gd name="connsiteX74" fmla="*/ 308608 w 2325527"/>
                <a:gd name="connsiteY74" fmla="*/ 63365 h 108226"/>
                <a:gd name="connsiteX75" fmla="*/ 304440 w 2325527"/>
                <a:gd name="connsiteY75" fmla="*/ 44064 h 108226"/>
                <a:gd name="connsiteX76" fmla="*/ 292712 w 2325527"/>
                <a:gd name="connsiteY76" fmla="*/ 31029 h 108226"/>
                <a:gd name="connsiteX77" fmla="*/ 275243 w 2325527"/>
                <a:gd name="connsiteY77" fmla="*/ 26337 h 108226"/>
                <a:gd name="connsiteX78" fmla="*/ 561445 w 2325527"/>
                <a:gd name="connsiteY78" fmla="*/ 21378 h 108226"/>
                <a:gd name="connsiteX79" fmla="*/ 563004 w 2325527"/>
                <a:gd name="connsiteY79" fmla="*/ 21637 h 108226"/>
                <a:gd name="connsiteX80" fmla="*/ 564312 w 2325527"/>
                <a:gd name="connsiteY80" fmla="*/ 22686 h 108226"/>
                <a:gd name="connsiteX81" fmla="*/ 617481 w 2325527"/>
                <a:gd name="connsiteY81" fmla="*/ 94401 h 108226"/>
                <a:gd name="connsiteX82" fmla="*/ 617481 w 2325527"/>
                <a:gd name="connsiteY82" fmla="*/ 24770 h 108226"/>
                <a:gd name="connsiteX83" fmla="*/ 618523 w 2325527"/>
                <a:gd name="connsiteY83" fmla="*/ 22420 h 108226"/>
                <a:gd name="connsiteX84" fmla="*/ 620866 w 2325527"/>
                <a:gd name="connsiteY84" fmla="*/ 21378 h 108226"/>
                <a:gd name="connsiteX85" fmla="*/ 623474 w 2325527"/>
                <a:gd name="connsiteY85" fmla="*/ 22686 h 108226"/>
                <a:gd name="connsiteX86" fmla="*/ 624516 w 2325527"/>
                <a:gd name="connsiteY86" fmla="*/ 25029 h 108226"/>
                <a:gd name="connsiteX87" fmla="*/ 624516 w 2325527"/>
                <a:gd name="connsiteY87" fmla="*/ 104051 h 108226"/>
                <a:gd name="connsiteX88" fmla="*/ 623474 w 2325527"/>
                <a:gd name="connsiteY88" fmla="*/ 106918 h 108226"/>
                <a:gd name="connsiteX89" fmla="*/ 620866 w 2325527"/>
                <a:gd name="connsiteY89" fmla="*/ 107960 h 108226"/>
                <a:gd name="connsiteX90" fmla="*/ 619306 w 2325527"/>
                <a:gd name="connsiteY90" fmla="*/ 107702 h 108226"/>
                <a:gd name="connsiteX91" fmla="*/ 617998 w 2325527"/>
                <a:gd name="connsiteY91" fmla="*/ 106660 h 108226"/>
                <a:gd name="connsiteX92" fmla="*/ 565088 w 2325527"/>
                <a:gd name="connsiteY92" fmla="*/ 35204 h 108226"/>
                <a:gd name="connsiteX93" fmla="*/ 565088 w 2325527"/>
                <a:gd name="connsiteY93" fmla="*/ 104569 h 108226"/>
                <a:gd name="connsiteX94" fmla="*/ 564046 w 2325527"/>
                <a:gd name="connsiteY94" fmla="*/ 106918 h 108226"/>
                <a:gd name="connsiteX95" fmla="*/ 561696 w 2325527"/>
                <a:gd name="connsiteY95" fmla="*/ 107960 h 108226"/>
                <a:gd name="connsiteX96" fmla="*/ 559095 w 2325527"/>
                <a:gd name="connsiteY96" fmla="*/ 106918 h 108226"/>
                <a:gd name="connsiteX97" fmla="*/ 558053 w 2325527"/>
                <a:gd name="connsiteY97" fmla="*/ 104569 h 108226"/>
                <a:gd name="connsiteX98" fmla="*/ 558053 w 2325527"/>
                <a:gd name="connsiteY98" fmla="*/ 25287 h 108226"/>
                <a:gd name="connsiteX99" fmla="*/ 559095 w 2325527"/>
                <a:gd name="connsiteY99" fmla="*/ 22420 h 108226"/>
                <a:gd name="connsiteX100" fmla="*/ 561445 w 2325527"/>
                <a:gd name="connsiteY100" fmla="*/ 21378 h 108226"/>
                <a:gd name="connsiteX101" fmla="*/ 411308 w 2325527"/>
                <a:gd name="connsiteY101" fmla="*/ 21378 h 108226"/>
                <a:gd name="connsiteX102" fmla="*/ 456659 w 2325527"/>
                <a:gd name="connsiteY102" fmla="*/ 21378 h 108226"/>
                <a:gd name="connsiteX103" fmla="*/ 459267 w 2325527"/>
                <a:gd name="connsiteY103" fmla="*/ 22420 h 108226"/>
                <a:gd name="connsiteX104" fmla="*/ 460309 w 2325527"/>
                <a:gd name="connsiteY104" fmla="*/ 25029 h 108226"/>
                <a:gd name="connsiteX105" fmla="*/ 459267 w 2325527"/>
                <a:gd name="connsiteY105" fmla="*/ 27637 h 108226"/>
                <a:gd name="connsiteX106" fmla="*/ 456659 w 2325527"/>
                <a:gd name="connsiteY106" fmla="*/ 28679 h 108226"/>
                <a:gd name="connsiteX107" fmla="*/ 456659 w 2325527"/>
                <a:gd name="connsiteY107" fmla="*/ 28420 h 108226"/>
                <a:gd name="connsiteX108" fmla="*/ 415476 w 2325527"/>
                <a:gd name="connsiteY108" fmla="*/ 28420 h 108226"/>
                <a:gd name="connsiteX109" fmla="*/ 415476 w 2325527"/>
                <a:gd name="connsiteY109" fmla="*/ 59449 h 108226"/>
                <a:gd name="connsiteX110" fmla="*/ 451183 w 2325527"/>
                <a:gd name="connsiteY110" fmla="*/ 59449 h 108226"/>
                <a:gd name="connsiteX111" fmla="*/ 453791 w 2325527"/>
                <a:gd name="connsiteY111" fmla="*/ 60498 h 108226"/>
                <a:gd name="connsiteX112" fmla="*/ 454833 w 2325527"/>
                <a:gd name="connsiteY112" fmla="*/ 63106 h 108226"/>
                <a:gd name="connsiteX113" fmla="*/ 453791 w 2325527"/>
                <a:gd name="connsiteY113" fmla="*/ 65715 h 108226"/>
                <a:gd name="connsiteX114" fmla="*/ 451183 w 2325527"/>
                <a:gd name="connsiteY114" fmla="*/ 66757 h 108226"/>
                <a:gd name="connsiteX115" fmla="*/ 415476 w 2325527"/>
                <a:gd name="connsiteY115" fmla="*/ 66757 h 108226"/>
                <a:gd name="connsiteX116" fmla="*/ 415476 w 2325527"/>
                <a:gd name="connsiteY116" fmla="*/ 100400 h 108226"/>
                <a:gd name="connsiteX117" fmla="*/ 456659 w 2325527"/>
                <a:gd name="connsiteY117" fmla="*/ 100400 h 108226"/>
                <a:gd name="connsiteX118" fmla="*/ 459267 w 2325527"/>
                <a:gd name="connsiteY118" fmla="*/ 101442 h 108226"/>
                <a:gd name="connsiteX119" fmla="*/ 460309 w 2325527"/>
                <a:gd name="connsiteY119" fmla="*/ 104051 h 108226"/>
                <a:gd name="connsiteX120" fmla="*/ 459267 w 2325527"/>
                <a:gd name="connsiteY120" fmla="*/ 106659 h 108226"/>
                <a:gd name="connsiteX121" fmla="*/ 456659 w 2325527"/>
                <a:gd name="connsiteY121" fmla="*/ 107701 h 108226"/>
                <a:gd name="connsiteX122" fmla="*/ 411308 w 2325527"/>
                <a:gd name="connsiteY122" fmla="*/ 107701 h 108226"/>
                <a:gd name="connsiteX123" fmla="*/ 408700 w 2325527"/>
                <a:gd name="connsiteY123" fmla="*/ 106659 h 108226"/>
                <a:gd name="connsiteX124" fmla="*/ 407658 w 2325527"/>
                <a:gd name="connsiteY124" fmla="*/ 104051 h 108226"/>
                <a:gd name="connsiteX125" fmla="*/ 407658 w 2325527"/>
                <a:gd name="connsiteY125" fmla="*/ 25029 h 108226"/>
                <a:gd name="connsiteX126" fmla="*/ 408700 w 2325527"/>
                <a:gd name="connsiteY126" fmla="*/ 22420 h 108226"/>
                <a:gd name="connsiteX127" fmla="*/ 411308 w 2325527"/>
                <a:gd name="connsiteY127" fmla="*/ 21378 h 108226"/>
                <a:gd name="connsiteX128" fmla="*/ 337803 w 2325527"/>
                <a:gd name="connsiteY128" fmla="*/ 21378 h 108226"/>
                <a:gd name="connsiteX129" fmla="*/ 366993 w 2325527"/>
                <a:gd name="connsiteY129" fmla="*/ 21378 h 108226"/>
                <a:gd name="connsiteX130" fmla="*/ 379245 w 2325527"/>
                <a:gd name="connsiteY130" fmla="*/ 24504 h 108226"/>
                <a:gd name="connsiteX131" fmla="*/ 387588 w 2325527"/>
                <a:gd name="connsiteY131" fmla="*/ 33113 h 108226"/>
                <a:gd name="connsiteX132" fmla="*/ 390714 w 2325527"/>
                <a:gd name="connsiteY132" fmla="*/ 45896 h 108226"/>
                <a:gd name="connsiteX133" fmla="*/ 387588 w 2325527"/>
                <a:gd name="connsiteY133" fmla="*/ 58673 h 108226"/>
                <a:gd name="connsiteX134" fmla="*/ 379245 w 2325527"/>
                <a:gd name="connsiteY134" fmla="*/ 67799 h 108226"/>
                <a:gd name="connsiteX135" fmla="*/ 366993 w 2325527"/>
                <a:gd name="connsiteY135" fmla="*/ 71190 h 108226"/>
                <a:gd name="connsiteX136" fmla="*/ 341454 w 2325527"/>
                <a:gd name="connsiteY136" fmla="*/ 71190 h 108226"/>
                <a:gd name="connsiteX137" fmla="*/ 341454 w 2325527"/>
                <a:gd name="connsiteY137" fmla="*/ 104051 h 108226"/>
                <a:gd name="connsiteX138" fmla="*/ 340412 w 2325527"/>
                <a:gd name="connsiteY138" fmla="*/ 106659 h 108226"/>
                <a:gd name="connsiteX139" fmla="*/ 337803 w 2325527"/>
                <a:gd name="connsiteY139" fmla="*/ 107701 h 108226"/>
                <a:gd name="connsiteX140" fmla="*/ 335195 w 2325527"/>
                <a:gd name="connsiteY140" fmla="*/ 106659 h 108226"/>
                <a:gd name="connsiteX141" fmla="*/ 334153 w 2325527"/>
                <a:gd name="connsiteY141" fmla="*/ 104051 h 108226"/>
                <a:gd name="connsiteX142" fmla="*/ 334153 w 2325527"/>
                <a:gd name="connsiteY142" fmla="*/ 25029 h 108226"/>
                <a:gd name="connsiteX143" fmla="*/ 335195 w 2325527"/>
                <a:gd name="connsiteY143" fmla="*/ 22420 h 108226"/>
                <a:gd name="connsiteX144" fmla="*/ 337803 w 2325527"/>
                <a:gd name="connsiteY144" fmla="*/ 21378 h 108226"/>
                <a:gd name="connsiteX145" fmla="*/ 162122 w 2325527"/>
                <a:gd name="connsiteY145" fmla="*/ 21378 h 108226"/>
                <a:gd name="connsiteX146" fmla="*/ 195487 w 2325527"/>
                <a:gd name="connsiteY146" fmla="*/ 21378 h 108226"/>
                <a:gd name="connsiteX147" fmla="*/ 207998 w 2325527"/>
                <a:gd name="connsiteY147" fmla="*/ 24504 h 108226"/>
                <a:gd name="connsiteX148" fmla="*/ 216599 w 2325527"/>
                <a:gd name="connsiteY148" fmla="*/ 32854 h 108226"/>
                <a:gd name="connsiteX149" fmla="*/ 219725 w 2325527"/>
                <a:gd name="connsiteY149" fmla="*/ 44847 h 108226"/>
                <a:gd name="connsiteX150" fmla="*/ 217641 w 2325527"/>
                <a:gd name="connsiteY150" fmla="*/ 54756 h 108226"/>
                <a:gd name="connsiteX151" fmla="*/ 212166 w 2325527"/>
                <a:gd name="connsiteY151" fmla="*/ 62582 h 108226"/>
                <a:gd name="connsiteX152" fmla="*/ 204606 w 2325527"/>
                <a:gd name="connsiteY152" fmla="*/ 67015 h 108226"/>
                <a:gd name="connsiteX153" fmla="*/ 208256 w 2325527"/>
                <a:gd name="connsiteY153" fmla="*/ 68841 h 108226"/>
                <a:gd name="connsiteX154" fmla="*/ 214515 w 2325527"/>
                <a:gd name="connsiteY154" fmla="*/ 75624 h 108226"/>
                <a:gd name="connsiteX155" fmla="*/ 217117 w 2325527"/>
                <a:gd name="connsiteY155" fmla="*/ 86051 h 108226"/>
                <a:gd name="connsiteX156" fmla="*/ 217641 w 2325527"/>
                <a:gd name="connsiteY156" fmla="*/ 94401 h 108226"/>
                <a:gd name="connsiteX157" fmla="*/ 218942 w 2325527"/>
                <a:gd name="connsiteY157" fmla="*/ 98834 h 108226"/>
                <a:gd name="connsiteX158" fmla="*/ 221292 w 2325527"/>
                <a:gd name="connsiteY158" fmla="*/ 101184 h 108226"/>
                <a:gd name="connsiteX159" fmla="*/ 222851 w 2325527"/>
                <a:gd name="connsiteY159" fmla="*/ 103527 h 108226"/>
                <a:gd name="connsiteX160" fmla="*/ 222592 w 2325527"/>
                <a:gd name="connsiteY160" fmla="*/ 106135 h 108226"/>
                <a:gd name="connsiteX161" fmla="*/ 221292 w 2325527"/>
                <a:gd name="connsiteY161" fmla="*/ 107443 h 108226"/>
                <a:gd name="connsiteX162" fmla="*/ 219466 w 2325527"/>
                <a:gd name="connsiteY162" fmla="*/ 107960 h 108226"/>
                <a:gd name="connsiteX163" fmla="*/ 217383 w 2325527"/>
                <a:gd name="connsiteY163" fmla="*/ 107443 h 108226"/>
                <a:gd name="connsiteX164" fmla="*/ 213991 w 2325527"/>
                <a:gd name="connsiteY164" fmla="*/ 104310 h 108226"/>
                <a:gd name="connsiteX165" fmla="*/ 211124 w 2325527"/>
                <a:gd name="connsiteY165" fmla="*/ 98051 h 108226"/>
                <a:gd name="connsiteX166" fmla="*/ 209823 w 2325527"/>
                <a:gd name="connsiteY166" fmla="*/ 86575 h 108226"/>
                <a:gd name="connsiteX167" fmla="*/ 208256 w 2325527"/>
                <a:gd name="connsiteY167" fmla="*/ 78757 h 108226"/>
                <a:gd name="connsiteX168" fmla="*/ 204347 w 2325527"/>
                <a:gd name="connsiteY168" fmla="*/ 74058 h 108226"/>
                <a:gd name="connsiteX169" fmla="*/ 199137 w 2325527"/>
                <a:gd name="connsiteY169" fmla="*/ 71715 h 108226"/>
                <a:gd name="connsiteX170" fmla="*/ 193662 w 2325527"/>
                <a:gd name="connsiteY170" fmla="*/ 70932 h 108226"/>
                <a:gd name="connsiteX171" fmla="*/ 166290 w 2325527"/>
                <a:gd name="connsiteY171" fmla="*/ 70932 h 108226"/>
                <a:gd name="connsiteX172" fmla="*/ 166290 w 2325527"/>
                <a:gd name="connsiteY172" fmla="*/ 104051 h 108226"/>
                <a:gd name="connsiteX173" fmla="*/ 165248 w 2325527"/>
                <a:gd name="connsiteY173" fmla="*/ 106660 h 108226"/>
                <a:gd name="connsiteX174" fmla="*/ 162640 w 2325527"/>
                <a:gd name="connsiteY174" fmla="*/ 107702 h 108226"/>
                <a:gd name="connsiteX175" fmla="*/ 159514 w 2325527"/>
                <a:gd name="connsiteY175" fmla="*/ 106660 h 108226"/>
                <a:gd name="connsiteX176" fmla="*/ 158472 w 2325527"/>
                <a:gd name="connsiteY176" fmla="*/ 104051 h 108226"/>
                <a:gd name="connsiteX177" fmla="*/ 158472 w 2325527"/>
                <a:gd name="connsiteY177" fmla="*/ 25029 h 108226"/>
                <a:gd name="connsiteX178" fmla="*/ 159514 w 2325527"/>
                <a:gd name="connsiteY178" fmla="*/ 22420 h 108226"/>
                <a:gd name="connsiteX179" fmla="*/ 162122 w 2325527"/>
                <a:gd name="connsiteY179" fmla="*/ 21378 h 108226"/>
                <a:gd name="connsiteX180" fmla="*/ 3650 w 2325527"/>
                <a:gd name="connsiteY180" fmla="*/ 21378 h 108226"/>
                <a:gd name="connsiteX181" fmla="*/ 49001 w 2325527"/>
                <a:gd name="connsiteY181" fmla="*/ 21378 h 108226"/>
                <a:gd name="connsiteX182" fmla="*/ 51609 w 2325527"/>
                <a:gd name="connsiteY182" fmla="*/ 22420 h 108226"/>
                <a:gd name="connsiteX183" fmla="*/ 52651 w 2325527"/>
                <a:gd name="connsiteY183" fmla="*/ 25029 h 108226"/>
                <a:gd name="connsiteX184" fmla="*/ 51609 w 2325527"/>
                <a:gd name="connsiteY184" fmla="*/ 27637 h 108226"/>
                <a:gd name="connsiteX185" fmla="*/ 49001 w 2325527"/>
                <a:gd name="connsiteY185" fmla="*/ 28679 h 108226"/>
                <a:gd name="connsiteX186" fmla="*/ 49001 w 2325527"/>
                <a:gd name="connsiteY186" fmla="*/ 28420 h 108226"/>
                <a:gd name="connsiteX187" fmla="*/ 7818 w 2325527"/>
                <a:gd name="connsiteY187" fmla="*/ 28420 h 108226"/>
                <a:gd name="connsiteX188" fmla="*/ 7818 w 2325527"/>
                <a:gd name="connsiteY188" fmla="*/ 59449 h 108226"/>
                <a:gd name="connsiteX189" fmla="*/ 43525 w 2325527"/>
                <a:gd name="connsiteY189" fmla="*/ 59449 h 108226"/>
                <a:gd name="connsiteX190" fmla="*/ 46133 w 2325527"/>
                <a:gd name="connsiteY190" fmla="*/ 60498 h 108226"/>
                <a:gd name="connsiteX191" fmla="*/ 47175 w 2325527"/>
                <a:gd name="connsiteY191" fmla="*/ 63106 h 108226"/>
                <a:gd name="connsiteX192" fmla="*/ 46133 w 2325527"/>
                <a:gd name="connsiteY192" fmla="*/ 65715 h 108226"/>
                <a:gd name="connsiteX193" fmla="*/ 43525 w 2325527"/>
                <a:gd name="connsiteY193" fmla="*/ 66757 h 108226"/>
                <a:gd name="connsiteX194" fmla="*/ 7818 w 2325527"/>
                <a:gd name="connsiteY194" fmla="*/ 66757 h 108226"/>
                <a:gd name="connsiteX195" fmla="*/ 7818 w 2325527"/>
                <a:gd name="connsiteY195" fmla="*/ 100400 h 108226"/>
                <a:gd name="connsiteX196" fmla="*/ 49001 w 2325527"/>
                <a:gd name="connsiteY196" fmla="*/ 100400 h 108226"/>
                <a:gd name="connsiteX197" fmla="*/ 51609 w 2325527"/>
                <a:gd name="connsiteY197" fmla="*/ 101442 h 108226"/>
                <a:gd name="connsiteX198" fmla="*/ 52651 w 2325527"/>
                <a:gd name="connsiteY198" fmla="*/ 104051 h 108226"/>
                <a:gd name="connsiteX199" fmla="*/ 51609 w 2325527"/>
                <a:gd name="connsiteY199" fmla="*/ 106659 h 108226"/>
                <a:gd name="connsiteX200" fmla="*/ 49001 w 2325527"/>
                <a:gd name="connsiteY200" fmla="*/ 107701 h 108226"/>
                <a:gd name="connsiteX201" fmla="*/ 3650 w 2325527"/>
                <a:gd name="connsiteY201" fmla="*/ 107701 h 108226"/>
                <a:gd name="connsiteX202" fmla="*/ 1042 w 2325527"/>
                <a:gd name="connsiteY202" fmla="*/ 106659 h 108226"/>
                <a:gd name="connsiteX203" fmla="*/ 0 w 2325527"/>
                <a:gd name="connsiteY203" fmla="*/ 104051 h 108226"/>
                <a:gd name="connsiteX204" fmla="*/ 0 w 2325527"/>
                <a:gd name="connsiteY204" fmla="*/ 25029 h 108226"/>
                <a:gd name="connsiteX205" fmla="*/ 1042 w 2325527"/>
                <a:gd name="connsiteY205" fmla="*/ 22420 h 108226"/>
                <a:gd name="connsiteX206" fmla="*/ 3650 w 2325527"/>
                <a:gd name="connsiteY206" fmla="*/ 21378 h 108226"/>
                <a:gd name="connsiteX207" fmla="*/ 506177 w 2325527"/>
                <a:gd name="connsiteY207" fmla="*/ 20595 h 108226"/>
                <a:gd name="connsiteX208" fmla="*/ 508268 w 2325527"/>
                <a:gd name="connsiteY208" fmla="*/ 21378 h 108226"/>
                <a:gd name="connsiteX209" fmla="*/ 509828 w 2325527"/>
                <a:gd name="connsiteY209" fmla="*/ 23204 h 108226"/>
                <a:gd name="connsiteX210" fmla="*/ 542150 w 2325527"/>
                <a:gd name="connsiteY210" fmla="*/ 102743 h 108226"/>
                <a:gd name="connsiteX211" fmla="*/ 542409 w 2325527"/>
                <a:gd name="connsiteY211" fmla="*/ 104310 h 108226"/>
                <a:gd name="connsiteX212" fmla="*/ 541374 w 2325527"/>
                <a:gd name="connsiteY212" fmla="*/ 106918 h 108226"/>
                <a:gd name="connsiteX213" fmla="*/ 538766 w 2325527"/>
                <a:gd name="connsiteY213" fmla="*/ 107960 h 108226"/>
                <a:gd name="connsiteX214" fmla="*/ 536675 w 2325527"/>
                <a:gd name="connsiteY214" fmla="*/ 107177 h 108226"/>
                <a:gd name="connsiteX215" fmla="*/ 535374 w 2325527"/>
                <a:gd name="connsiteY215" fmla="*/ 105352 h 108226"/>
                <a:gd name="connsiteX216" fmla="*/ 526255 w 2325527"/>
                <a:gd name="connsiteY216" fmla="*/ 82666 h 108226"/>
                <a:gd name="connsiteX217" fmla="*/ 486114 w 2325527"/>
                <a:gd name="connsiteY217" fmla="*/ 82666 h 108226"/>
                <a:gd name="connsiteX218" fmla="*/ 476988 w 2325527"/>
                <a:gd name="connsiteY218" fmla="*/ 105352 h 108226"/>
                <a:gd name="connsiteX219" fmla="*/ 475687 w 2325527"/>
                <a:gd name="connsiteY219" fmla="*/ 107177 h 108226"/>
                <a:gd name="connsiteX220" fmla="*/ 473596 w 2325527"/>
                <a:gd name="connsiteY220" fmla="*/ 107702 h 108226"/>
                <a:gd name="connsiteX221" fmla="*/ 470995 w 2325527"/>
                <a:gd name="connsiteY221" fmla="*/ 106660 h 108226"/>
                <a:gd name="connsiteX222" fmla="*/ 469953 w 2325527"/>
                <a:gd name="connsiteY222" fmla="*/ 104310 h 108226"/>
                <a:gd name="connsiteX223" fmla="*/ 469953 w 2325527"/>
                <a:gd name="connsiteY223" fmla="*/ 102743 h 108226"/>
                <a:gd name="connsiteX224" fmla="*/ 502534 w 2325527"/>
                <a:gd name="connsiteY224" fmla="*/ 22945 h 108226"/>
                <a:gd name="connsiteX225" fmla="*/ 504093 w 2325527"/>
                <a:gd name="connsiteY225" fmla="*/ 21119 h 108226"/>
                <a:gd name="connsiteX226" fmla="*/ 506177 w 2325527"/>
                <a:gd name="connsiteY226" fmla="*/ 20595 h 108226"/>
                <a:gd name="connsiteX227" fmla="*/ 74281 w 2325527"/>
                <a:gd name="connsiteY227" fmla="*/ 20336 h 108226"/>
                <a:gd name="connsiteX228" fmla="*/ 76890 w 2325527"/>
                <a:gd name="connsiteY228" fmla="*/ 21378 h 108226"/>
                <a:gd name="connsiteX229" fmla="*/ 77932 w 2325527"/>
                <a:gd name="connsiteY229" fmla="*/ 23987 h 108226"/>
                <a:gd name="connsiteX230" fmla="*/ 77932 w 2325527"/>
                <a:gd name="connsiteY230" fmla="*/ 75106 h 108226"/>
                <a:gd name="connsiteX231" fmla="*/ 81323 w 2325527"/>
                <a:gd name="connsiteY231" fmla="*/ 87883 h 108226"/>
                <a:gd name="connsiteX232" fmla="*/ 90442 w 2325527"/>
                <a:gd name="connsiteY232" fmla="*/ 97009 h 108226"/>
                <a:gd name="connsiteX233" fmla="*/ 102694 w 2325527"/>
                <a:gd name="connsiteY233" fmla="*/ 100400 h 108226"/>
                <a:gd name="connsiteX234" fmla="*/ 115205 w 2325527"/>
                <a:gd name="connsiteY234" fmla="*/ 97009 h 108226"/>
                <a:gd name="connsiteX235" fmla="*/ 124331 w 2325527"/>
                <a:gd name="connsiteY235" fmla="*/ 87883 h 108226"/>
                <a:gd name="connsiteX236" fmla="*/ 127716 w 2325527"/>
                <a:gd name="connsiteY236" fmla="*/ 75106 h 108226"/>
                <a:gd name="connsiteX237" fmla="*/ 127716 w 2325527"/>
                <a:gd name="connsiteY237" fmla="*/ 23987 h 108226"/>
                <a:gd name="connsiteX238" fmla="*/ 128758 w 2325527"/>
                <a:gd name="connsiteY238" fmla="*/ 21378 h 108226"/>
                <a:gd name="connsiteX239" fmla="*/ 131366 w 2325527"/>
                <a:gd name="connsiteY239" fmla="*/ 20336 h 108226"/>
                <a:gd name="connsiteX240" fmla="*/ 134492 w 2325527"/>
                <a:gd name="connsiteY240" fmla="*/ 21378 h 108226"/>
                <a:gd name="connsiteX241" fmla="*/ 135534 w 2325527"/>
                <a:gd name="connsiteY241" fmla="*/ 23987 h 108226"/>
                <a:gd name="connsiteX242" fmla="*/ 135534 w 2325527"/>
                <a:gd name="connsiteY242" fmla="*/ 75106 h 108226"/>
                <a:gd name="connsiteX243" fmla="*/ 131107 w 2325527"/>
                <a:gd name="connsiteY243" fmla="*/ 91533 h 108226"/>
                <a:gd name="connsiteX244" fmla="*/ 119373 w 2325527"/>
                <a:gd name="connsiteY244" fmla="*/ 103268 h 108226"/>
                <a:gd name="connsiteX245" fmla="*/ 102953 w 2325527"/>
                <a:gd name="connsiteY245" fmla="*/ 107701 h 108226"/>
                <a:gd name="connsiteX246" fmla="*/ 86533 w 2325527"/>
                <a:gd name="connsiteY246" fmla="*/ 103268 h 108226"/>
                <a:gd name="connsiteX247" fmla="*/ 74806 w 2325527"/>
                <a:gd name="connsiteY247" fmla="*/ 91533 h 108226"/>
                <a:gd name="connsiteX248" fmla="*/ 70372 w 2325527"/>
                <a:gd name="connsiteY248" fmla="*/ 75106 h 108226"/>
                <a:gd name="connsiteX249" fmla="*/ 70372 w 2325527"/>
                <a:gd name="connsiteY249" fmla="*/ 23987 h 108226"/>
                <a:gd name="connsiteX250" fmla="*/ 71414 w 2325527"/>
                <a:gd name="connsiteY250" fmla="*/ 21378 h 108226"/>
                <a:gd name="connsiteX251" fmla="*/ 74281 w 2325527"/>
                <a:gd name="connsiteY251" fmla="*/ 20336 h 108226"/>
                <a:gd name="connsiteX252" fmla="*/ 2207189 w 2325527"/>
                <a:gd name="connsiteY252" fmla="*/ 20077 h 108226"/>
                <a:gd name="connsiteX253" fmla="*/ 2252547 w 2325527"/>
                <a:gd name="connsiteY253" fmla="*/ 20077 h 108226"/>
                <a:gd name="connsiteX254" fmla="*/ 2255155 w 2325527"/>
                <a:gd name="connsiteY254" fmla="*/ 21119 h 108226"/>
                <a:gd name="connsiteX255" fmla="*/ 2256197 w 2325527"/>
                <a:gd name="connsiteY255" fmla="*/ 23728 h 108226"/>
                <a:gd name="connsiteX256" fmla="*/ 2255155 w 2325527"/>
                <a:gd name="connsiteY256" fmla="*/ 26336 h 108226"/>
                <a:gd name="connsiteX257" fmla="*/ 2252547 w 2325527"/>
                <a:gd name="connsiteY257" fmla="*/ 27378 h 108226"/>
                <a:gd name="connsiteX258" fmla="*/ 2252547 w 2325527"/>
                <a:gd name="connsiteY258" fmla="*/ 27119 h 108226"/>
                <a:gd name="connsiteX259" fmla="*/ 2211364 w 2325527"/>
                <a:gd name="connsiteY259" fmla="*/ 27119 h 108226"/>
                <a:gd name="connsiteX260" fmla="*/ 2211364 w 2325527"/>
                <a:gd name="connsiteY260" fmla="*/ 58148 h 108226"/>
                <a:gd name="connsiteX261" fmla="*/ 2247071 w 2325527"/>
                <a:gd name="connsiteY261" fmla="*/ 58148 h 108226"/>
                <a:gd name="connsiteX262" fmla="*/ 2249679 w 2325527"/>
                <a:gd name="connsiteY262" fmla="*/ 59197 h 108226"/>
                <a:gd name="connsiteX263" fmla="*/ 2250721 w 2325527"/>
                <a:gd name="connsiteY263" fmla="*/ 61805 h 108226"/>
                <a:gd name="connsiteX264" fmla="*/ 2249679 w 2325527"/>
                <a:gd name="connsiteY264" fmla="*/ 64407 h 108226"/>
                <a:gd name="connsiteX265" fmla="*/ 2247071 w 2325527"/>
                <a:gd name="connsiteY265" fmla="*/ 65456 h 108226"/>
                <a:gd name="connsiteX266" fmla="*/ 2211364 w 2325527"/>
                <a:gd name="connsiteY266" fmla="*/ 65456 h 108226"/>
                <a:gd name="connsiteX267" fmla="*/ 2211364 w 2325527"/>
                <a:gd name="connsiteY267" fmla="*/ 99092 h 108226"/>
                <a:gd name="connsiteX268" fmla="*/ 2252547 w 2325527"/>
                <a:gd name="connsiteY268" fmla="*/ 99092 h 108226"/>
                <a:gd name="connsiteX269" fmla="*/ 2255155 w 2325527"/>
                <a:gd name="connsiteY269" fmla="*/ 100134 h 108226"/>
                <a:gd name="connsiteX270" fmla="*/ 2256197 w 2325527"/>
                <a:gd name="connsiteY270" fmla="*/ 102743 h 108226"/>
                <a:gd name="connsiteX271" fmla="*/ 2255155 w 2325527"/>
                <a:gd name="connsiteY271" fmla="*/ 105351 h 108226"/>
                <a:gd name="connsiteX272" fmla="*/ 2252547 w 2325527"/>
                <a:gd name="connsiteY272" fmla="*/ 106393 h 108226"/>
                <a:gd name="connsiteX273" fmla="*/ 2207189 w 2325527"/>
                <a:gd name="connsiteY273" fmla="*/ 106393 h 108226"/>
                <a:gd name="connsiteX274" fmla="*/ 2204588 w 2325527"/>
                <a:gd name="connsiteY274" fmla="*/ 105351 h 108226"/>
                <a:gd name="connsiteX275" fmla="*/ 2203546 w 2325527"/>
                <a:gd name="connsiteY275" fmla="*/ 102743 h 108226"/>
                <a:gd name="connsiteX276" fmla="*/ 2203546 w 2325527"/>
                <a:gd name="connsiteY276" fmla="*/ 23728 h 108226"/>
                <a:gd name="connsiteX277" fmla="*/ 2204588 w 2325527"/>
                <a:gd name="connsiteY277" fmla="*/ 21119 h 108226"/>
                <a:gd name="connsiteX278" fmla="*/ 2207189 w 2325527"/>
                <a:gd name="connsiteY278" fmla="*/ 20077 h 108226"/>
                <a:gd name="connsiteX279" fmla="*/ 2137341 w 2325527"/>
                <a:gd name="connsiteY279" fmla="*/ 20077 h 108226"/>
                <a:gd name="connsiteX280" fmla="*/ 2182175 w 2325527"/>
                <a:gd name="connsiteY280" fmla="*/ 20077 h 108226"/>
                <a:gd name="connsiteX281" fmla="*/ 2185042 w 2325527"/>
                <a:gd name="connsiteY281" fmla="*/ 20860 h 108226"/>
                <a:gd name="connsiteX282" fmla="*/ 2186084 w 2325527"/>
                <a:gd name="connsiteY282" fmla="*/ 23469 h 108226"/>
                <a:gd name="connsiteX283" fmla="*/ 2185042 w 2325527"/>
                <a:gd name="connsiteY283" fmla="*/ 26077 h 108226"/>
                <a:gd name="connsiteX284" fmla="*/ 2182434 w 2325527"/>
                <a:gd name="connsiteY284" fmla="*/ 27119 h 108226"/>
                <a:gd name="connsiteX285" fmla="*/ 2141251 w 2325527"/>
                <a:gd name="connsiteY285" fmla="*/ 27119 h 108226"/>
                <a:gd name="connsiteX286" fmla="*/ 2141251 w 2325527"/>
                <a:gd name="connsiteY286" fmla="*/ 58148 h 108226"/>
                <a:gd name="connsiteX287" fmla="*/ 2176699 w 2325527"/>
                <a:gd name="connsiteY287" fmla="*/ 58148 h 108226"/>
                <a:gd name="connsiteX288" fmla="*/ 2179308 w 2325527"/>
                <a:gd name="connsiteY288" fmla="*/ 59197 h 108226"/>
                <a:gd name="connsiteX289" fmla="*/ 2180350 w 2325527"/>
                <a:gd name="connsiteY289" fmla="*/ 61805 h 108226"/>
                <a:gd name="connsiteX290" fmla="*/ 2179308 w 2325527"/>
                <a:gd name="connsiteY290" fmla="*/ 64407 h 108226"/>
                <a:gd name="connsiteX291" fmla="*/ 2176699 w 2325527"/>
                <a:gd name="connsiteY291" fmla="*/ 65456 h 108226"/>
                <a:gd name="connsiteX292" fmla="*/ 2141251 w 2325527"/>
                <a:gd name="connsiteY292" fmla="*/ 65456 h 108226"/>
                <a:gd name="connsiteX293" fmla="*/ 2141251 w 2325527"/>
                <a:gd name="connsiteY293" fmla="*/ 102743 h 108226"/>
                <a:gd name="connsiteX294" fmla="*/ 2140209 w 2325527"/>
                <a:gd name="connsiteY294" fmla="*/ 105351 h 108226"/>
                <a:gd name="connsiteX295" fmla="*/ 2137600 w 2325527"/>
                <a:gd name="connsiteY295" fmla="*/ 106393 h 108226"/>
                <a:gd name="connsiteX296" fmla="*/ 2134733 w 2325527"/>
                <a:gd name="connsiteY296" fmla="*/ 105351 h 108226"/>
                <a:gd name="connsiteX297" fmla="*/ 2133691 w 2325527"/>
                <a:gd name="connsiteY297" fmla="*/ 102743 h 108226"/>
                <a:gd name="connsiteX298" fmla="*/ 2133691 w 2325527"/>
                <a:gd name="connsiteY298" fmla="*/ 23728 h 108226"/>
                <a:gd name="connsiteX299" fmla="*/ 2134733 w 2325527"/>
                <a:gd name="connsiteY299" fmla="*/ 21119 h 108226"/>
                <a:gd name="connsiteX300" fmla="*/ 2137341 w 2325527"/>
                <a:gd name="connsiteY300" fmla="*/ 20077 h 108226"/>
                <a:gd name="connsiteX301" fmla="*/ 1851406 w 2325527"/>
                <a:gd name="connsiteY301" fmla="*/ 20077 h 108226"/>
                <a:gd name="connsiteX302" fmla="*/ 1880596 w 2325527"/>
                <a:gd name="connsiteY302" fmla="*/ 20077 h 108226"/>
                <a:gd name="connsiteX303" fmla="*/ 1892848 w 2325527"/>
                <a:gd name="connsiteY303" fmla="*/ 23203 h 108226"/>
                <a:gd name="connsiteX304" fmla="*/ 1901191 w 2325527"/>
                <a:gd name="connsiteY304" fmla="*/ 31812 h 108226"/>
                <a:gd name="connsiteX305" fmla="*/ 1904317 w 2325527"/>
                <a:gd name="connsiteY305" fmla="*/ 44588 h 108226"/>
                <a:gd name="connsiteX306" fmla="*/ 1901191 w 2325527"/>
                <a:gd name="connsiteY306" fmla="*/ 57372 h 108226"/>
                <a:gd name="connsiteX307" fmla="*/ 1892848 w 2325527"/>
                <a:gd name="connsiteY307" fmla="*/ 66498 h 108226"/>
                <a:gd name="connsiteX308" fmla="*/ 1880596 w 2325527"/>
                <a:gd name="connsiteY308" fmla="*/ 69882 h 108226"/>
                <a:gd name="connsiteX309" fmla="*/ 1855050 w 2325527"/>
                <a:gd name="connsiteY309" fmla="*/ 69882 h 108226"/>
                <a:gd name="connsiteX310" fmla="*/ 1855050 w 2325527"/>
                <a:gd name="connsiteY310" fmla="*/ 102743 h 108226"/>
                <a:gd name="connsiteX311" fmla="*/ 1854015 w 2325527"/>
                <a:gd name="connsiteY311" fmla="*/ 105351 h 108226"/>
                <a:gd name="connsiteX312" fmla="*/ 1851406 w 2325527"/>
                <a:gd name="connsiteY312" fmla="*/ 106393 h 108226"/>
                <a:gd name="connsiteX313" fmla="*/ 1848798 w 2325527"/>
                <a:gd name="connsiteY313" fmla="*/ 105351 h 108226"/>
                <a:gd name="connsiteX314" fmla="*/ 1847756 w 2325527"/>
                <a:gd name="connsiteY314" fmla="*/ 102743 h 108226"/>
                <a:gd name="connsiteX315" fmla="*/ 1847756 w 2325527"/>
                <a:gd name="connsiteY315" fmla="*/ 23728 h 108226"/>
                <a:gd name="connsiteX316" fmla="*/ 1848798 w 2325527"/>
                <a:gd name="connsiteY316" fmla="*/ 21119 h 108226"/>
                <a:gd name="connsiteX317" fmla="*/ 1851406 w 2325527"/>
                <a:gd name="connsiteY317" fmla="*/ 20077 h 108226"/>
                <a:gd name="connsiteX318" fmla="*/ 1820643 w 2325527"/>
                <a:gd name="connsiteY318" fmla="*/ 20077 h 108226"/>
                <a:gd name="connsiteX319" fmla="*/ 1823510 w 2325527"/>
                <a:gd name="connsiteY319" fmla="*/ 21119 h 108226"/>
                <a:gd name="connsiteX320" fmla="*/ 1824552 w 2325527"/>
                <a:gd name="connsiteY320" fmla="*/ 23728 h 108226"/>
                <a:gd name="connsiteX321" fmla="*/ 1824552 w 2325527"/>
                <a:gd name="connsiteY321" fmla="*/ 102485 h 108226"/>
                <a:gd name="connsiteX322" fmla="*/ 1823251 w 2325527"/>
                <a:gd name="connsiteY322" fmla="*/ 105093 h 108226"/>
                <a:gd name="connsiteX323" fmla="*/ 1820643 w 2325527"/>
                <a:gd name="connsiteY323" fmla="*/ 106135 h 108226"/>
                <a:gd name="connsiteX324" fmla="*/ 1817776 w 2325527"/>
                <a:gd name="connsiteY324" fmla="*/ 105093 h 108226"/>
                <a:gd name="connsiteX325" fmla="*/ 1816734 w 2325527"/>
                <a:gd name="connsiteY325" fmla="*/ 102485 h 108226"/>
                <a:gd name="connsiteX326" fmla="*/ 1816734 w 2325527"/>
                <a:gd name="connsiteY326" fmla="*/ 23728 h 108226"/>
                <a:gd name="connsiteX327" fmla="*/ 1817776 w 2325527"/>
                <a:gd name="connsiteY327" fmla="*/ 21119 h 108226"/>
                <a:gd name="connsiteX328" fmla="*/ 1820643 w 2325527"/>
                <a:gd name="connsiteY328" fmla="*/ 20077 h 108226"/>
                <a:gd name="connsiteX329" fmla="*/ 1731501 w 2325527"/>
                <a:gd name="connsiteY329" fmla="*/ 20077 h 108226"/>
                <a:gd name="connsiteX330" fmla="*/ 1734110 w 2325527"/>
                <a:gd name="connsiteY330" fmla="*/ 21119 h 108226"/>
                <a:gd name="connsiteX331" fmla="*/ 1735410 w 2325527"/>
                <a:gd name="connsiteY331" fmla="*/ 23728 h 108226"/>
                <a:gd name="connsiteX332" fmla="*/ 1735410 w 2325527"/>
                <a:gd name="connsiteY332" fmla="*/ 58673 h 108226"/>
                <a:gd name="connsiteX333" fmla="*/ 1785453 w 2325527"/>
                <a:gd name="connsiteY333" fmla="*/ 58673 h 108226"/>
                <a:gd name="connsiteX334" fmla="*/ 1785453 w 2325527"/>
                <a:gd name="connsiteY334" fmla="*/ 23728 h 108226"/>
                <a:gd name="connsiteX335" fmla="*/ 1786754 w 2325527"/>
                <a:gd name="connsiteY335" fmla="*/ 21119 h 108226"/>
                <a:gd name="connsiteX336" fmla="*/ 1789628 w 2325527"/>
                <a:gd name="connsiteY336" fmla="*/ 20077 h 108226"/>
                <a:gd name="connsiteX337" fmla="*/ 1791971 w 2325527"/>
                <a:gd name="connsiteY337" fmla="*/ 21119 h 108226"/>
                <a:gd name="connsiteX338" fmla="*/ 1793013 w 2325527"/>
                <a:gd name="connsiteY338" fmla="*/ 23728 h 108226"/>
                <a:gd name="connsiteX339" fmla="*/ 1793013 w 2325527"/>
                <a:gd name="connsiteY339" fmla="*/ 102485 h 108226"/>
                <a:gd name="connsiteX340" fmla="*/ 1791971 w 2325527"/>
                <a:gd name="connsiteY340" fmla="*/ 105093 h 108226"/>
                <a:gd name="connsiteX341" fmla="*/ 1789104 w 2325527"/>
                <a:gd name="connsiteY341" fmla="*/ 106135 h 108226"/>
                <a:gd name="connsiteX342" fmla="*/ 1786502 w 2325527"/>
                <a:gd name="connsiteY342" fmla="*/ 105093 h 108226"/>
                <a:gd name="connsiteX343" fmla="*/ 1785453 w 2325527"/>
                <a:gd name="connsiteY343" fmla="*/ 102485 h 108226"/>
                <a:gd name="connsiteX344" fmla="*/ 1785453 w 2325527"/>
                <a:gd name="connsiteY344" fmla="*/ 65715 h 108226"/>
                <a:gd name="connsiteX345" fmla="*/ 1735410 w 2325527"/>
                <a:gd name="connsiteY345" fmla="*/ 65715 h 108226"/>
                <a:gd name="connsiteX346" fmla="*/ 1735410 w 2325527"/>
                <a:gd name="connsiteY346" fmla="*/ 102485 h 108226"/>
                <a:gd name="connsiteX347" fmla="*/ 1734110 w 2325527"/>
                <a:gd name="connsiteY347" fmla="*/ 105093 h 108226"/>
                <a:gd name="connsiteX348" fmla="*/ 1731501 w 2325527"/>
                <a:gd name="connsiteY348" fmla="*/ 106135 h 108226"/>
                <a:gd name="connsiteX349" fmla="*/ 1728634 w 2325527"/>
                <a:gd name="connsiteY349" fmla="*/ 105093 h 108226"/>
                <a:gd name="connsiteX350" fmla="*/ 1727592 w 2325527"/>
                <a:gd name="connsiteY350" fmla="*/ 102485 h 108226"/>
                <a:gd name="connsiteX351" fmla="*/ 1727592 w 2325527"/>
                <a:gd name="connsiteY351" fmla="*/ 23728 h 108226"/>
                <a:gd name="connsiteX352" fmla="*/ 1728634 w 2325527"/>
                <a:gd name="connsiteY352" fmla="*/ 21119 h 108226"/>
                <a:gd name="connsiteX353" fmla="*/ 1731501 w 2325527"/>
                <a:gd name="connsiteY353" fmla="*/ 20077 h 108226"/>
                <a:gd name="connsiteX354" fmla="*/ 1491965 w 2325527"/>
                <a:gd name="connsiteY354" fmla="*/ 20077 h 108226"/>
                <a:gd name="connsiteX355" fmla="*/ 1494574 w 2325527"/>
                <a:gd name="connsiteY355" fmla="*/ 21119 h 108226"/>
                <a:gd name="connsiteX356" fmla="*/ 1495616 w 2325527"/>
                <a:gd name="connsiteY356" fmla="*/ 23728 h 108226"/>
                <a:gd name="connsiteX357" fmla="*/ 1495616 w 2325527"/>
                <a:gd name="connsiteY357" fmla="*/ 74840 h 108226"/>
                <a:gd name="connsiteX358" fmla="*/ 1499007 w 2325527"/>
                <a:gd name="connsiteY358" fmla="*/ 87624 h 108226"/>
                <a:gd name="connsiteX359" fmla="*/ 1508126 w 2325527"/>
                <a:gd name="connsiteY359" fmla="*/ 96750 h 108226"/>
                <a:gd name="connsiteX360" fmla="*/ 1520378 w 2325527"/>
                <a:gd name="connsiteY360" fmla="*/ 100134 h 108226"/>
                <a:gd name="connsiteX361" fmla="*/ 1532889 w 2325527"/>
                <a:gd name="connsiteY361" fmla="*/ 96750 h 108226"/>
                <a:gd name="connsiteX362" fmla="*/ 1542015 w 2325527"/>
                <a:gd name="connsiteY362" fmla="*/ 87624 h 108226"/>
                <a:gd name="connsiteX363" fmla="*/ 1545399 w 2325527"/>
                <a:gd name="connsiteY363" fmla="*/ 74840 h 108226"/>
                <a:gd name="connsiteX364" fmla="*/ 1545399 w 2325527"/>
                <a:gd name="connsiteY364" fmla="*/ 23728 h 108226"/>
                <a:gd name="connsiteX365" fmla="*/ 1546441 w 2325527"/>
                <a:gd name="connsiteY365" fmla="*/ 21119 h 108226"/>
                <a:gd name="connsiteX366" fmla="*/ 1549050 w 2325527"/>
                <a:gd name="connsiteY366" fmla="*/ 20077 h 108226"/>
                <a:gd name="connsiteX367" fmla="*/ 1551917 w 2325527"/>
                <a:gd name="connsiteY367" fmla="*/ 21119 h 108226"/>
                <a:gd name="connsiteX368" fmla="*/ 1552959 w 2325527"/>
                <a:gd name="connsiteY368" fmla="*/ 23728 h 108226"/>
                <a:gd name="connsiteX369" fmla="*/ 1552959 w 2325527"/>
                <a:gd name="connsiteY369" fmla="*/ 74840 h 108226"/>
                <a:gd name="connsiteX370" fmla="*/ 1548525 w 2325527"/>
                <a:gd name="connsiteY370" fmla="*/ 91274 h 108226"/>
                <a:gd name="connsiteX371" fmla="*/ 1537057 w 2325527"/>
                <a:gd name="connsiteY371" fmla="*/ 103009 h 108226"/>
                <a:gd name="connsiteX372" fmla="*/ 1520637 w 2325527"/>
                <a:gd name="connsiteY372" fmla="*/ 107442 h 108226"/>
                <a:gd name="connsiteX373" fmla="*/ 1504217 w 2325527"/>
                <a:gd name="connsiteY373" fmla="*/ 103009 h 108226"/>
                <a:gd name="connsiteX374" fmla="*/ 1492490 w 2325527"/>
                <a:gd name="connsiteY374" fmla="*/ 91274 h 108226"/>
                <a:gd name="connsiteX375" fmla="*/ 1488056 w 2325527"/>
                <a:gd name="connsiteY375" fmla="*/ 74840 h 108226"/>
                <a:gd name="connsiteX376" fmla="*/ 1488056 w 2325527"/>
                <a:gd name="connsiteY376" fmla="*/ 23728 h 108226"/>
                <a:gd name="connsiteX377" fmla="*/ 1489098 w 2325527"/>
                <a:gd name="connsiteY377" fmla="*/ 21119 h 108226"/>
                <a:gd name="connsiteX378" fmla="*/ 1491965 w 2325527"/>
                <a:gd name="connsiteY378" fmla="*/ 20077 h 108226"/>
                <a:gd name="connsiteX379" fmla="*/ 1421593 w 2325527"/>
                <a:gd name="connsiteY379" fmla="*/ 20077 h 108226"/>
                <a:gd name="connsiteX380" fmla="*/ 1466944 w 2325527"/>
                <a:gd name="connsiteY380" fmla="*/ 20077 h 108226"/>
                <a:gd name="connsiteX381" fmla="*/ 1469552 w 2325527"/>
                <a:gd name="connsiteY381" fmla="*/ 21119 h 108226"/>
                <a:gd name="connsiteX382" fmla="*/ 1470594 w 2325527"/>
                <a:gd name="connsiteY382" fmla="*/ 23728 h 108226"/>
                <a:gd name="connsiteX383" fmla="*/ 1469552 w 2325527"/>
                <a:gd name="connsiteY383" fmla="*/ 26336 h 108226"/>
                <a:gd name="connsiteX384" fmla="*/ 1466944 w 2325527"/>
                <a:gd name="connsiteY384" fmla="*/ 27378 h 108226"/>
                <a:gd name="connsiteX385" fmla="*/ 1466944 w 2325527"/>
                <a:gd name="connsiteY385" fmla="*/ 27119 h 108226"/>
                <a:gd name="connsiteX386" fmla="*/ 1425761 w 2325527"/>
                <a:gd name="connsiteY386" fmla="*/ 27119 h 108226"/>
                <a:gd name="connsiteX387" fmla="*/ 1425761 w 2325527"/>
                <a:gd name="connsiteY387" fmla="*/ 58148 h 108226"/>
                <a:gd name="connsiteX388" fmla="*/ 1461468 w 2325527"/>
                <a:gd name="connsiteY388" fmla="*/ 58148 h 108226"/>
                <a:gd name="connsiteX389" fmla="*/ 1464076 w 2325527"/>
                <a:gd name="connsiteY389" fmla="*/ 59197 h 108226"/>
                <a:gd name="connsiteX390" fmla="*/ 1465118 w 2325527"/>
                <a:gd name="connsiteY390" fmla="*/ 61805 h 108226"/>
                <a:gd name="connsiteX391" fmla="*/ 1464076 w 2325527"/>
                <a:gd name="connsiteY391" fmla="*/ 64407 h 108226"/>
                <a:gd name="connsiteX392" fmla="*/ 1461468 w 2325527"/>
                <a:gd name="connsiteY392" fmla="*/ 65456 h 108226"/>
                <a:gd name="connsiteX393" fmla="*/ 1425761 w 2325527"/>
                <a:gd name="connsiteY393" fmla="*/ 65456 h 108226"/>
                <a:gd name="connsiteX394" fmla="*/ 1425761 w 2325527"/>
                <a:gd name="connsiteY394" fmla="*/ 99092 h 108226"/>
                <a:gd name="connsiteX395" fmla="*/ 1466944 w 2325527"/>
                <a:gd name="connsiteY395" fmla="*/ 99092 h 108226"/>
                <a:gd name="connsiteX396" fmla="*/ 1469552 w 2325527"/>
                <a:gd name="connsiteY396" fmla="*/ 100134 h 108226"/>
                <a:gd name="connsiteX397" fmla="*/ 1470594 w 2325527"/>
                <a:gd name="connsiteY397" fmla="*/ 102743 h 108226"/>
                <a:gd name="connsiteX398" fmla="*/ 1469552 w 2325527"/>
                <a:gd name="connsiteY398" fmla="*/ 105351 h 108226"/>
                <a:gd name="connsiteX399" fmla="*/ 1466944 w 2325527"/>
                <a:gd name="connsiteY399" fmla="*/ 106393 h 108226"/>
                <a:gd name="connsiteX400" fmla="*/ 1421593 w 2325527"/>
                <a:gd name="connsiteY400" fmla="*/ 106393 h 108226"/>
                <a:gd name="connsiteX401" fmla="*/ 1418985 w 2325527"/>
                <a:gd name="connsiteY401" fmla="*/ 105351 h 108226"/>
                <a:gd name="connsiteX402" fmla="*/ 1417943 w 2325527"/>
                <a:gd name="connsiteY402" fmla="*/ 102743 h 108226"/>
                <a:gd name="connsiteX403" fmla="*/ 1417943 w 2325527"/>
                <a:gd name="connsiteY403" fmla="*/ 23728 h 108226"/>
                <a:gd name="connsiteX404" fmla="*/ 1418985 w 2325527"/>
                <a:gd name="connsiteY404" fmla="*/ 21119 h 108226"/>
                <a:gd name="connsiteX405" fmla="*/ 1421593 w 2325527"/>
                <a:gd name="connsiteY405" fmla="*/ 20077 h 108226"/>
                <a:gd name="connsiteX406" fmla="*/ 1331661 w 2325527"/>
                <a:gd name="connsiteY406" fmla="*/ 20077 h 108226"/>
                <a:gd name="connsiteX407" fmla="*/ 1333228 w 2325527"/>
                <a:gd name="connsiteY407" fmla="*/ 20335 h 108226"/>
                <a:gd name="connsiteX408" fmla="*/ 1334529 w 2325527"/>
                <a:gd name="connsiteY408" fmla="*/ 21377 h 108226"/>
                <a:gd name="connsiteX409" fmla="*/ 1387705 w 2325527"/>
                <a:gd name="connsiteY409" fmla="*/ 93093 h 108226"/>
                <a:gd name="connsiteX410" fmla="*/ 1387705 w 2325527"/>
                <a:gd name="connsiteY410" fmla="*/ 23469 h 108226"/>
                <a:gd name="connsiteX411" fmla="*/ 1388747 w 2325527"/>
                <a:gd name="connsiteY411" fmla="*/ 21119 h 108226"/>
                <a:gd name="connsiteX412" fmla="*/ 1391089 w 2325527"/>
                <a:gd name="connsiteY412" fmla="*/ 20077 h 108226"/>
                <a:gd name="connsiteX413" fmla="*/ 1393432 w 2325527"/>
                <a:gd name="connsiteY413" fmla="*/ 21377 h 108226"/>
                <a:gd name="connsiteX414" fmla="*/ 1394481 w 2325527"/>
                <a:gd name="connsiteY414" fmla="*/ 23728 h 108226"/>
                <a:gd name="connsiteX415" fmla="*/ 1394481 w 2325527"/>
                <a:gd name="connsiteY415" fmla="*/ 102743 h 108226"/>
                <a:gd name="connsiteX416" fmla="*/ 1393432 w 2325527"/>
                <a:gd name="connsiteY416" fmla="*/ 105610 h 108226"/>
                <a:gd name="connsiteX417" fmla="*/ 1390831 w 2325527"/>
                <a:gd name="connsiteY417" fmla="*/ 106659 h 108226"/>
                <a:gd name="connsiteX418" fmla="*/ 1389264 w 2325527"/>
                <a:gd name="connsiteY418" fmla="*/ 106394 h 108226"/>
                <a:gd name="connsiteX419" fmla="*/ 1387963 w 2325527"/>
                <a:gd name="connsiteY419" fmla="*/ 105352 h 108226"/>
                <a:gd name="connsiteX420" fmla="*/ 1335046 w 2325527"/>
                <a:gd name="connsiteY420" fmla="*/ 33896 h 108226"/>
                <a:gd name="connsiteX421" fmla="*/ 1335046 w 2325527"/>
                <a:gd name="connsiteY421" fmla="*/ 103268 h 108226"/>
                <a:gd name="connsiteX422" fmla="*/ 1334004 w 2325527"/>
                <a:gd name="connsiteY422" fmla="*/ 105610 h 108226"/>
                <a:gd name="connsiteX423" fmla="*/ 1331661 w 2325527"/>
                <a:gd name="connsiteY423" fmla="*/ 106659 h 108226"/>
                <a:gd name="connsiteX424" fmla="*/ 1329053 w 2325527"/>
                <a:gd name="connsiteY424" fmla="*/ 105610 h 108226"/>
                <a:gd name="connsiteX425" fmla="*/ 1328011 w 2325527"/>
                <a:gd name="connsiteY425" fmla="*/ 103268 h 108226"/>
                <a:gd name="connsiteX426" fmla="*/ 1328011 w 2325527"/>
                <a:gd name="connsiteY426" fmla="*/ 23986 h 108226"/>
                <a:gd name="connsiteX427" fmla="*/ 1329053 w 2325527"/>
                <a:gd name="connsiteY427" fmla="*/ 21119 h 108226"/>
                <a:gd name="connsiteX428" fmla="*/ 1331661 w 2325527"/>
                <a:gd name="connsiteY428" fmla="*/ 20077 h 108226"/>
                <a:gd name="connsiteX429" fmla="*/ 1261548 w 2325527"/>
                <a:gd name="connsiteY429" fmla="*/ 20077 h 108226"/>
                <a:gd name="connsiteX430" fmla="*/ 1306899 w 2325527"/>
                <a:gd name="connsiteY430" fmla="*/ 20077 h 108226"/>
                <a:gd name="connsiteX431" fmla="*/ 1309507 w 2325527"/>
                <a:gd name="connsiteY431" fmla="*/ 21119 h 108226"/>
                <a:gd name="connsiteX432" fmla="*/ 1310549 w 2325527"/>
                <a:gd name="connsiteY432" fmla="*/ 23728 h 108226"/>
                <a:gd name="connsiteX433" fmla="*/ 1309507 w 2325527"/>
                <a:gd name="connsiteY433" fmla="*/ 26336 h 108226"/>
                <a:gd name="connsiteX434" fmla="*/ 1306899 w 2325527"/>
                <a:gd name="connsiteY434" fmla="*/ 27378 h 108226"/>
                <a:gd name="connsiteX435" fmla="*/ 1306899 w 2325527"/>
                <a:gd name="connsiteY435" fmla="*/ 27119 h 108226"/>
                <a:gd name="connsiteX436" fmla="*/ 1265716 w 2325527"/>
                <a:gd name="connsiteY436" fmla="*/ 27119 h 108226"/>
                <a:gd name="connsiteX437" fmla="*/ 1265716 w 2325527"/>
                <a:gd name="connsiteY437" fmla="*/ 58148 h 108226"/>
                <a:gd name="connsiteX438" fmla="*/ 1301423 w 2325527"/>
                <a:gd name="connsiteY438" fmla="*/ 58148 h 108226"/>
                <a:gd name="connsiteX439" fmla="*/ 1304031 w 2325527"/>
                <a:gd name="connsiteY439" fmla="*/ 59197 h 108226"/>
                <a:gd name="connsiteX440" fmla="*/ 1305073 w 2325527"/>
                <a:gd name="connsiteY440" fmla="*/ 61805 h 108226"/>
                <a:gd name="connsiteX441" fmla="*/ 1304031 w 2325527"/>
                <a:gd name="connsiteY441" fmla="*/ 64407 h 108226"/>
                <a:gd name="connsiteX442" fmla="*/ 1301423 w 2325527"/>
                <a:gd name="connsiteY442" fmla="*/ 65456 h 108226"/>
                <a:gd name="connsiteX443" fmla="*/ 1265716 w 2325527"/>
                <a:gd name="connsiteY443" fmla="*/ 65456 h 108226"/>
                <a:gd name="connsiteX444" fmla="*/ 1265716 w 2325527"/>
                <a:gd name="connsiteY444" fmla="*/ 99092 h 108226"/>
                <a:gd name="connsiteX445" fmla="*/ 1306899 w 2325527"/>
                <a:gd name="connsiteY445" fmla="*/ 99092 h 108226"/>
                <a:gd name="connsiteX446" fmla="*/ 1309507 w 2325527"/>
                <a:gd name="connsiteY446" fmla="*/ 100134 h 108226"/>
                <a:gd name="connsiteX447" fmla="*/ 1310549 w 2325527"/>
                <a:gd name="connsiteY447" fmla="*/ 102743 h 108226"/>
                <a:gd name="connsiteX448" fmla="*/ 1309507 w 2325527"/>
                <a:gd name="connsiteY448" fmla="*/ 105351 h 108226"/>
                <a:gd name="connsiteX449" fmla="*/ 1306899 w 2325527"/>
                <a:gd name="connsiteY449" fmla="*/ 106393 h 108226"/>
                <a:gd name="connsiteX450" fmla="*/ 1261548 w 2325527"/>
                <a:gd name="connsiteY450" fmla="*/ 106393 h 108226"/>
                <a:gd name="connsiteX451" fmla="*/ 1258940 w 2325527"/>
                <a:gd name="connsiteY451" fmla="*/ 105351 h 108226"/>
                <a:gd name="connsiteX452" fmla="*/ 1257898 w 2325527"/>
                <a:gd name="connsiteY452" fmla="*/ 102743 h 108226"/>
                <a:gd name="connsiteX453" fmla="*/ 1257898 w 2325527"/>
                <a:gd name="connsiteY453" fmla="*/ 23728 h 108226"/>
                <a:gd name="connsiteX454" fmla="*/ 1258940 w 2325527"/>
                <a:gd name="connsiteY454" fmla="*/ 21119 h 108226"/>
                <a:gd name="connsiteX455" fmla="*/ 1261548 w 2325527"/>
                <a:gd name="connsiteY455" fmla="*/ 20077 h 108226"/>
                <a:gd name="connsiteX456" fmla="*/ 1105419 w 2325527"/>
                <a:gd name="connsiteY456" fmla="*/ 20077 h 108226"/>
                <a:gd name="connsiteX457" fmla="*/ 1134609 w 2325527"/>
                <a:gd name="connsiteY457" fmla="*/ 20077 h 108226"/>
                <a:gd name="connsiteX458" fmla="*/ 1146861 w 2325527"/>
                <a:gd name="connsiteY458" fmla="*/ 23203 h 108226"/>
                <a:gd name="connsiteX459" fmla="*/ 1155204 w 2325527"/>
                <a:gd name="connsiteY459" fmla="*/ 31812 h 108226"/>
                <a:gd name="connsiteX460" fmla="*/ 1158330 w 2325527"/>
                <a:gd name="connsiteY460" fmla="*/ 44588 h 108226"/>
                <a:gd name="connsiteX461" fmla="*/ 1155204 w 2325527"/>
                <a:gd name="connsiteY461" fmla="*/ 57372 h 108226"/>
                <a:gd name="connsiteX462" fmla="*/ 1146861 w 2325527"/>
                <a:gd name="connsiteY462" fmla="*/ 66498 h 108226"/>
                <a:gd name="connsiteX463" fmla="*/ 1134609 w 2325527"/>
                <a:gd name="connsiteY463" fmla="*/ 69882 h 108226"/>
                <a:gd name="connsiteX464" fmla="*/ 1109063 w 2325527"/>
                <a:gd name="connsiteY464" fmla="*/ 69882 h 108226"/>
                <a:gd name="connsiteX465" fmla="*/ 1109063 w 2325527"/>
                <a:gd name="connsiteY465" fmla="*/ 102743 h 108226"/>
                <a:gd name="connsiteX466" fmla="*/ 1108028 w 2325527"/>
                <a:gd name="connsiteY466" fmla="*/ 105351 h 108226"/>
                <a:gd name="connsiteX467" fmla="*/ 1105419 w 2325527"/>
                <a:gd name="connsiteY467" fmla="*/ 106393 h 108226"/>
                <a:gd name="connsiteX468" fmla="*/ 1102811 w 2325527"/>
                <a:gd name="connsiteY468" fmla="*/ 105351 h 108226"/>
                <a:gd name="connsiteX469" fmla="*/ 1101769 w 2325527"/>
                <a:gd name="connsiteY469" fmla="*/ 102743 h 108226"/>
                <a:gd name="connsiteX470" fmla="*/ 1101769 w 2325527"/>
                <a:gd name="connsiteY470" fmla="*/ 23728 h 108226"/>
                <a:gd name="connsiteX471" fmla="*/ 1102811 w 2325527"/>
                <a:gd name="connsiteY471" fmla="*/ 21119 h 108226"/>
                <a:gd name="connsiteX472" fmla="*/ 1105419 w 2325527"/>
                <a:gd name="connsiteY472" fmla="*/ 20077 h 108226"/>
                <a:gd name="connsiteX473" fmla="*/ 1035306 w 2325527"/>
                <a:gd name="connsiteY473" fmla="*/ 20077 h 108226"/>
                <a:gd name="connsiteX474" fmla="*/ 1080657 w 2325527"/>
                <a:gd name="connsiteY474" fmla="*/ 20077 h 108226"/>
                <a:gd name="connsiteX475" fmla="*/ 1083265 w 2325527"/>
                <a:gd name="connsiteY475" fmla="*/ 21119 h 108226"/>
                <a:gd name="connsiteX476" fmla="*/ 1084307 w 2325527"/>
                <a:gd name="connsiteY476" fmla="*/ 23728 h 108226"/>
                <a:gd name="connsiteX477" fmla="*/ 1083265 w 2325527"/>
                <a:gd name="connsiteY477" fmla="*/ 26336 h 108226"/>
                <a:gd name="connsiteX478" fmla="*/ 1080657 w 2325527"/>
                <a:gd name="connsiteY478" fmla="*/ 27378 h 108226"/>
                <a:gd name="connsiteX479" fmla="*/ 1080657 w 2325527"/>
                <a:gd name="connsiteY479" fmla="*/ 27119 h 108226"/>
                <a:gd name="connsiteX480" fmla="*/ 1039474 w 2325527"/>
                <a:gd name="connsiteY480" fmla="*/ 27119 h 108226"/>
                <a:gd name="connsiteX481" fmla="*/ 1039474 w 2325527"/>
                <a:gd name="connsiteY481" fmla="*/ 58148 h 108226"/>
                <a:gd name="connsiteX482" fmla="*/ 1075188 w 2325527"/>
                <a:gd name="connsiteY482" fmla="*/ 58148 h 108226"/>
                <a:gd name="connsiteX483" fmla="*/ 1077789 w 2325527"/>
                <a:gd name="connsiteY483" fmla="*/ 59197 h 108226"/>
                <a:gd name="connsiteX484" fmla="*/ 1078838 w 2325527"/>
                <a:gd name="connsiteY484" fmla="*/ 61805 h 108226"/>
                <a:gd name="connsiteX485" fmla="*/ 1077789 w 2325527"/>
                <a:gd name="connsiteY485" fmla="*/ 64407 h 108226"/>
                <a:gd name="connsiteX486" fmla="*/ 1075188 w 2325527"/>
                <a:gd name="connsiteY486" fmla="*/ 65456 h 108226"/>
                <a:gd name="connsiteX487" fmla="*/ 1039474 w 2325527"/>
                <a:gd name="connsiteY487" fmla="*/ 65456 h 108226"/>
                <a:gd name="connsiteX488" fmla="*/ 1039474 w 2325527"/>
                <a:gd name="connsiteY488" fmla="*/ 99092 h 108226"/>
                <a:gd name="connsiteX489" fmla="*/ 1080657 w 2325527"/>
                <a:gd name="connsiteY489" fmla="*/ 99092 h 108226"/>
                <a:gd name="connsiteX490" fmla="*/ 1083265 w 2325527"/>
                <a:gd name="connsiteY490" fmla="*/ 100134 h 108226"/>
                <a:gd name="connsiteX491" fmla="*/ 1084307 w 2325527"/>
                <a:gd name="connsiteY491" fmla="*/ 102743 h 108226"/>
                <a:gd name="connsiteX492" fmla="*/ 1083265 w 2325527"/>
                <a:gd name="connsiteY492" fmla="*/ 105351 h 108226"/>
                <a:gd name="connsiteX493" fmla="*/ 1080657 w 2325527"/>
                <a:gd name="connsiteY493" fmla="*/ 106393 h 108226"/>
                <a:gd name="connsiteX494" fmla="*/ 1035306 w 2325527"/>
                <a:gd name="connsiteY494" fmla="*/ 106393 h 108226"/>
                <a:gd name="connsiteX495" fmla="*/ 1032698 w 2325527"/>
                <a:gd name="connsiteY495" fmla="*/ 105351 h 108226"/>
                <a:gd name="connsiteX496" fmla="*/ 1031656 w 2325527"/>
                <a:gd name="connsiteY496" fmla="*/ 102743 h 108226"/>
                <a:gd name="connsiteX497" fmla="*/ 1031656 w 2325527"/>
                <a:gd name="connsiteY497" fmla="*/ 23728 h 108226"/>
                <a:gd name="connsiteX498" fmla="*/ 1032698 w 2325527"/>
                <a:gd name="connsiteY498" fmla="*/ 21119 h 108226"/>
                <a:gd name="connsiteX499" fmla="*/ 1035306 w 2325527"/>
                <a:gd name="connsiteY499" fmla="*/ 20077 h 108226"/>
                <a:gd name="connsiteX500" fmla="*/ 870834 w 2325527"/>
                <a:gd name="connsiteY500" fmla="*/ 20077 h 108226"/>
                <a:gd name="connsiteX501" fmla="*/ 929479 w 2325527"/>
                <a:gd name="connsiteY501" fmla="*/ 20077 h 108226"/>
                <a:gd name="connsiteX502" fmla="*/ 932087 w 2325527"/>
                <a:gd name="connsiteY502" fmla="*/ 20860 h 108226"/>
                <a:gd name="connsiteX503" fmla="*/ 933129 w 2325527"/>
                <a:gd name="connsiteY503" fmla="*/ 23469 h 108226"/>
                <a:gd name="connsiteX504" fmla="*/ 932087 w 2325527"/>
                <a:gd name="connsiteY504" fmla="*/ 26077 h 108226"/>
                <a:gd name="connsiteX505" fmla="*/ 929479 w 2325527"/>
                <a:gd name="connsiteY505" fmla="*/ 27119 h 108226"/>
                <a:gd name="connsiteX506" fmla="*/ 903933 w 2325527"/>
                <a:gd name="connsiteY506" fmla="*/ 27119 h 108226"/>
                <a:gd name="connsiteX507" fmla="*/ 903933 w 2325527"/>
                <a:gd name="connsiteY507" fmla="*/ 102743 h 108226"/>
                <a:gd name="connsiteX508" fmla="*/ 902891 w 2325527"/>
                <a:gd name="connsiteY508" fmla="*/ 105351 h 108226"/>
                <a:gd name="connsiteX509" fmla="*/ 900289 w 2325527"/>
                <a:gd name="connsiteY509" fmla="*/ 106393 h 108226"/>
                <a:gd name="connsiteX510" fmla="*/ 897415 w 2325527"/>
                <a:gd name="connsiteY510" fmla="*/ 105351 h 108226"/>
                <a:gd name="connsiteX511" fmla="*/ 896373 w 2325527"/>
                <a:gd name="connsiteY511" fmla="*/ 102743 h 108226"/>
                <a:gd name="connsiteX512" fmla="*/ 896373 w 2325527"/>
                <a:gd name="connsiteY512" fmla="*/ 27119 h 108226"/>
                <a:gd name="connsiteX513" fmla="*/ 870834 w 2325527"/>
                <a:gd name="connsiteY513" fmla="*/ 27119 h 108226"/>
                <a:gd name="connsiteX514" fmla="*/ 868226 w 2325527"/>
                <a:gd name="connsiteY514" fmla="*/ 26077 h 108226"/>
                <a:gd name="connsiteX515" fmla="*/ 867184 w 2325527"/>
                <a:gd name="connsiteY515" fmla="*/ 23469 h 108226"/>
                <a:gd name="connsiteX516" fmla="*/ 868226 w 2325527"/>
                <a:gd name="connsiteY516" fmla="*/ 21119 h 108226"/>
                <a:gd name="connsiteX517" fmla="*/ 870834 w 2325527"/>
                <a:gd name="connsiteY517" fmla="*/ 20077 h 108226"/>
                <a:gd name="connsiteX518" fmla="*/ 788211 w 2325527"/>
                <a:gd name="connsiteY518" fmla="*/ 20077 h 108226"/>
                <a:gd name="connsiteX519" fmla="*/ 789770 w 2325527"/>
                <a:gd name="connsiteY519" fmla="*/ 20335 h 108226"/>
                <a:gd name="connsiteX520" fmla="*/ 791078 w 2325527"/>
                <a:gd name="connsiteY520" fmla="*/ 21377 h 108226"/>
                <a:gd name="connsiteX521" fmla="*/ 844246 w 2325527"/>
                <a:gd name="connsiteY521" fmla="*/ 93093 h 108226"/>
                <a:gd name="connsiteX522" fmla="*/ 844246 w 2325527"/>
                <a:gd name="connsiteY522" fmla="*/ 23469 h 108226"/>
                <a:gd name="connsiteX523" fmla="*/ 845288 w 2325527"/>
                <a:gd name="connsiteY523" fmla="*/ 21119 h 108226"/>
                <a:gd name="connsiteX524" fmla="*/ 847638 w 2325527"/>
                <a:gd name="connsiteY524" fmla="*/ 20077 h 108226"/>
                <a:gd name="connsiteX525" fmla="*/ 850764 w 2325527"/>
                <a:gd name="connsiteY525" fmla="*/ 21377 h 108226"/>
                <a:gd name="connsiteX526" fmla="*/ 851806 w 2325527"/>
                <a:gd name="connsiteY526" fmla="*/ 23728 h 108226"/>
                <a:gd name="connsiteX527" fmla="*/ 851806 w 2325527"/>
                <a:gd name="connsiteY527" fmla="*/ 102743 h 108226"/>
                <a:gd name="connsiteX528" fmla="*/ 850505 w 2325527"/>
                <a:gd name="connsiteY528" fmla="*/ 105610 h 108226"/>
                <a:gd name="connsiteX529" fmla="*/ 847897 w 2325527"/>
                <a:gd name="connsiteY529" fmla="*/ 106659 h 108226"/>
                <a:gd name="connsiteX530" fmla="*/ 846330 w 2325527"/>
                <a:gd name="connsiteY530" fmla="*/ 106394 h 108226"/>
                <a:gd name="connsiteX531" fmla="*/ 845030 w 2325527"/>
                <a:gd name="connsiteY531" fmla="*/ 105352 h 108226"/>
                <a:gd name="connsiteX532" fmla="*/ 792120 w 2325527"/>
                <a:gd name="connsiteY532" fmla="*/ 33896 h 108226"/>
                <a:gd name="connsiteX533" fmla="*/ 792120 w 2325527"/>
                <a:gd name="connsiteY533" fmla="*/ 103268 h 108226"/>
                <a:gd name="connsiteX534" fmla="*/ 791078 w 2325527"/>
                <a:gd name="connsiteY534" fmla="*/ 105610 h 108226"/>
                <a:gd name="connsiteX535" fmla="*/ 788469 w 2325527"/>
                <a:gd name="connsiteY535" fmla="*/ 106659 h 108226"/>
                <a:gd name="connsiteX536" fmla="*/ 785861 w 2325527"/>
                <a:gd name="connsiteY536" fmla="*/ 105610 h 108226"/>
                <a:gd name="connsiteX537" fmla="*/ 784819 w 2325527"/>
                <a:gd name="connsiteY537" fmla="*/ 103268 h 108226"/>
                <a:gd name="connsiteX538" fmla="*/ 784819 w 2325527"/>
                <a:gd name="connsiteY538" fmla="*/ 23986 h 108226"/>
                <a:gd name="connsiteX539" fmla="*/ 785861 w 2325527"/>
                <a:gd name="connsiteY539" fmla="*/ 21119 h 108226"/>
                <a:gd name="connsiteX540" fmla="*/ 788211 w 2325527"/>
                <a:gd name="connsiteY540" fmla="*/ 20077 h 108226"/>
                <a:gd name="connsiteX541" fmla="*/ 718083 w 2325527"/>
                <a:gd name="connsiteY541" fmla="*/ 20077 h 108226"/>
                <a:gd name="connsiteX542" fmla="*/ 763441 w 2325527"/>
                <a:gd name="connsiteY542" fmla="*/ 20077 h 108226"/>
                <a:gd name="connsiteX543" fmla="*/ 766049 w 2325527"/>
                <a:gd name="connsiteY543" fmla="*/ 21119 h 108226"/>
                <a:gd name="connsiteX544" fmla="*/ 767091 w 2325527"/>
                <a:gd name="connsiteY544" fmla="*/ 23728 h 108226"/>
                <a:gd name="connsiteX545" fmla="*/ 766049 w 2325527"/>
                <a:gd name="connsiteY545" fmla="*/ 26336 h 108226"/>
                <a:gd name="connsiteX546" fmla="*/ 763441 w 2325527"/>
                <a:gd name="connsiteY546" fmla="*/ 27378 h 108226"/>
                <a:gd name="connsiteX547" fmla="*/ 763441 w 2325527"/>
                <a:gd name="connsiteY547" fmla="*/ 27119 h 108226"/>
                <a:gd name="connsiteX548" fmla="*/ 722258 w 2325527"/>
                <a:gd name="connsiteY548" fmla="*/ 27119 h 108226"/>
                <a:gd name="connsiteX549" fmla="*/ 722258 w 2325527"/>
                <a:gd name="connsiteY549" fmla="*/ 58148 h 108226"/>
                <a:gd name="connsiteX550" fmla="*/ 757965 w 2325527"/>
                <a:gd name="connsiteY550" fmla="*/ 58148 h 108226"/>
                <a:gd name="connsiteX551" fmla="*/ 760573 w 2325527"/>
                <a:gd name="connsiteY551" fmla="*/ 59197 h 108226"/>
                <a:gd name="connsiteX552" fmla="*/ 761615 w 2325527"/>
                <a:gd name="connsiteY552" fmla="*/ 61805 h 108226"/>
                <a:gd name="connsiteX553" fmla="*/ 760573 w 2325527"/>
                <a:gd name="connsiteY553" fmla="*/ 64407 h 108226"/>
                <a:gd name="connsiteX554" fmla="*/ 757965 w 2325527"/>
                <a:gd name="connsiteY554" fmla="*/ 65456 h 108226"/>
                <a:gd name="connsiteX555" fmla="*/ 722258 w 2325527"/>
                <a:gd name="connsiteY555" fmla="*/ 65456 h 108226"/>
                <a:gd name="connsiteX556" fmla="*/ 722258 w 2325527"/>
                <a:gd name="connsiteY556" fmla="*/ 99092 h 108226"/>
                <a:gd name="connsiteX557" fmla="*/ 763441 w 2325527"/>
                <a:gd name="connsiteY557" fmla="*/ 99092 h 108226"/>
                <a:gd name="connsiteX558" fmla="*/ 766049 w 2325527"/>
                <a:gd name="connsiteY558" fmla="*/ 100134 h 108226"/>
                <a:gd name="connsiteX559" fmla="*/ 767091 w 2325527"/>
                <a:gd name="connsiteY559" fmla="*/ 102743 h 108226"/>
                <a:gd name="connsiteX560" fmla="*/ 766049 w 2325527"/>
                <a:gd name="connsiteY560" fmla="*/ 105351 h 108226"/>
                <a:gd name="connsiteX561" fmla="*/ 763441 w 2325527"/>
                <a:gd name="connsiteY561" fmla="*/ 106393 h 108226"/>
                <a:gd name="connsiteX562" fmla="*/ 718083 w 2325527"/>
                <a:gd name="connsiteY562" fmla="*/ 106393 h 108226"/>
                <a:gd name="connsiteX563" fmla="*/ 715482 w 2325527"/>
                <a:gd name="connsiteY563" fmla="*/ 105351 h 108226"/>
                <a:gd name="connsiteX564" fmla="*/ 714440 w 2325527"/>
                <a:gd name="connsiteY564" fmla="*/ 102743 h 108226"/>
                <a:gd name="connsiteX565" fmla="*/ 714440 w 2325527"/>
                <a:gd name="connsiteY565" fmla="*/ 23728 h 108226"/>
                <a:gd name="connsiteX566" fmla="*/ 715482 w 2325527"/>
                <a:gd name="connsiteY566" fmla="*/ 21119 h 108226"/>
                <a:gd name="connsiteX567" fmla="*/ 718083 w 2325527"/>
                <a:gd name="connsiteY567" fmla="*/ 20077 h 108226"/>
                <a:gd name="connsiteX568" fmla="*/ 1580065 w 2325527"/>
                <a:gd name="connsiteY568" fmla="*/ 19819 h 108226"/>
                <a:gd name="connsiteX569" fmla="*/ 1613429 w 2325527"/>
                <a:gd name="connsiteY569" fmla="*/ 19819 h 108226"/>
                <a:gd name="connsiteX570" fmla="*/ 1625940 w 2325527"/>
                <a:gd name="connsiteY570" fmla="*/ 22945 h 108226"/>
                <a:gd name="connsiteX571" fmla="*/ 1634542 w 2325527"/>
                <a:gd name="connsiteY571" fmla="*/ 31295 h 108226"/>
                <a:gd name="connsiteX572" fmla="*/ 1637668 w 2325527"/>
                <a:gd name="connsiteY572" fmla="*/ 43288 h 108226"/>
                <a:gd name="connsiteX573" fmla="*/ 1635584 w 2325527"/>
                <a:gd name="connsiteY573" fmla="*/ 53197 h 108226"/>
                <a:gd name="connsiteX574" fmla="*/ 1630108 w 2325527"/>
                <a:gd name="connsiteY574" fmla="*/ 61023 h 108226"/>
                <a:gd name="connsiteX575" fmla="*/ 1622548 w 2325527"/>
                <a:gd name="connsiteY575" fmla="*/ 65456 h 108226"/>
                <a:gd name="connsiteX576" fmla="*/ 1626199 w 2325527"/>
                <a:gd name="connsiteY576" fmla="*/ 67282 h 108226"/>
                <a:gd name="connsiteX577" fmla="*/ 1632458 w 2325527"/>
                <a:gd name="connsiteY577" fmla="*/ 74065 h 108226"/>
                <a:gd name="connsiteX578" fmla="*/ 1635059 w 2325527"/>
                <a:gd name="connsiteY578" fmla="*/ 84757 h 108226"/>
                <a:gd name="connsiteX579" fmla="*/ 1635584 w 2325527"/>
                <a:gd name="connsiteY579" fmla="*/ 93100 h 108226"/>
                <a:gd name="connsiteX580" fmla="*/ 1636884 w 2325527"/>
                <a:gd name="connsiteY580" fmla="*/ 97534 h 108226"/>
                <a:gd name="connsiteX581" fmla="*/ 1638968 w 2325527"/>
                <a:gd name="connsiteY581" fmla="*/ 99877 h 108226"/>
                <a:gd name="connsiteX582" fmla="*/ 1641052 w 2325527"/>
                <a:gd name="connsiteY582" fmla="*/ 101968 h 108226"/>
                <a:gd name="connsiteX583" fmla="*/ 1640793 w 2325527"/>
                <a:gd name="connsiteY583" fmla="*/ 104576 h 108226"/>
                <a:gd name="connsiteX584" fmla="*/ 1639493 w 2325527"/>
                <a:gd name="connsiteY584" fmla="*/ 105877 h 108226"/>
                <a:gd name="connsiteX585" fmla="*/ 1637668 w 2325527"/>
                <a:gd name="connsiteY585" fmla="*/ 106401 h 108226"/>
                <a:gd name="connsiteX586" fmla="*/ 1635584 w 2325527"/>
                <a:gd name="connsiteY586" fmla="*/ 105877 h 108226"/>
                <a:gd name="connsiteX587" fmla="*/ 1631933 w 2325527"/>
                <a:gd name="connsiteY587" fmla="*/ 102751 h 108226"/>
                <a:gd name="connsiteX588" fmla="*/ 1629066 w 2325527"/>
                <a:gd name="connsiteY588" fmla="*/ 96492 h 108226"/>
                <a:gd name="connsiteX589" fmla="*/ 1628024 w 2325527"/>
                <a:gd name="connsiteY589" fmla="*/ 85016 h 108226"/>
                <a:gd name="connsiteX590" fmla="*/ 1626458 w 2325527"/>
                <a:gd name="connsiteY590" fmla="*/ 77191 h 108226"/>
                <a:gd name="connsiteX591" fmla="*/ 1622548 w 2325527"/>
                <a:gd name="connsiteY591" fmla="*/ 72499 h 108226"/>
                <a:gd name="connsiteX592" fmla="*/ 1617339 w 2325527"/>
                <a:gd name="connsiteY592" fmla="*/ 70149 h 108226"/>
                <a:gd name="connsiteX593" fmla="*/ 1611863 w 2325527"/>
                <a:gd name="connsiteY593" fmla="*/ 69366 h 108226"/>
                <a:gd name="connsiteX594" fmla="*/ 1584499 w 2325527"/>
                <a:gd name="connsiteY594" fmla="*/ 69366 h 108226"/>
                <a:gd name="connsiteX595" fmla="*/ 1584499 w 2325527"/>
                <a:gd name="connsiteY595" fmla="*/ 102485 h 108226"/>
                <a:gd name="connsiteX596" fmla="*/ 1583450 w 2325527"/>
                <a:gd name="connsiteY596" fmla="*/ 105094 h 108226"/>
                <a:gd name="connsiteX597" fmla="*/ 1580849 w 2325527"/>
                <a:gd name="connsiteY597" fmla="*/ 106136 h 108226"/>
                <a:gd name="connsiteX598" fmla="*/ 1577723 w 2325527"/>
                <a:gd name="connsiteY598" fmla="*/ 105094 h 108226"/>
                <a:gd name="connsiteX599" fmla="*/ 1576415 w 2325527"/>
                <a:gd name="connsiteY599" fmla="*/ 102485 h 108226"/>
                <a:gd name="connsiteX600" fmla="*/ 1576415 w 2325527"/>
                <a:gd name="connsiteY600" fmla="*/ 23470 h 108226"/>
                <a:gd name="connsiteX601" fmla="*/ 1577457 w 2325527"/>
                <a:gd name="connsiteY601" fmla="*/ 20861 h 108226"/>
                <a:gd name="connsiteX602" fmla="*/ 1580065 w 2325527"/>
                <a:gd name="connsiteY602" fmla="*/ 19819 h 108226"/>
                <a:gd name="connsiteX603" fmla="*/ 1179183 w 2325527"/>
                <a:gd name="connsiteY603" fmla="*/ 19819 h 108226"/>
                <a:gd name="connsiteX604" fmla="*/ 1212547 w 2325527"/>
                <a:gd name="connsiteY604" fmla="*/ 19819 h 108226"/>
                <a:gd name="connsiteX605" fmla="*/ 1225058 w 2325527"/>
                <a:gd name="connsiteY605" fmla="*/ 22945 h 108226"/>
                <a:gd name="connsiteX606" fmla="*/ 1233660 w 2325527"/>
                <a:gd name="connsiteY606" fmla="*/ 31295 h 108226"/>
                <a:gd name="connsiteX607" fmla="*/ 1236786 w 2325527"/>
                <a:gd name="connsiteY607" fmla="*/ 43288 h 108226"/>
                <a:gd name="connsiteX608" fmla="*/ 1234702 w 2325527"/>
                <a:gd name="connsiteY608" fmla="*/ 53197 h 108226"/>
                <a:gd name="connsiteX609" fmla="*/ 1229226 w 2325527"/>
                <a:gd name="connsiteY609" fmla="*/ 61023 h 108226"/>
                <a:gd name="connsiteX610" fmla="*/ 1221666 w 2325527"/>
                <a:gd name="connsiteY610" fmla="*/ 65456 h 108226"/>
                <a:gd name="connsiteX611" fmla="*/ 1225317 w 2325527"/>
                <a:gd name="connsiteY611" fmla="*/ 67282 h 108226"/>
                <a:gd name="connsiteX612" fmla="*/ 1231576 w 2325527"/>
                <a:gd name="connsiteY612" fmla="*/ 74065 h 108226"/>
                <a:gd name="connsiteX613" fmla="*/ 1234177 w 2325527"/>
                <a:gd name="connsiteY613" fmla="*/ 84757 h 108226"/>
                <a:gd name="connsiteX614" fmla="*/ 1234702 w 2325527"/>
                <a:gd name="connsiteY614" fmla="*/ 93100 h 108226"/>
                <a:gd name="connsiteX615" fmla="*/ 1236002 w 2325527"/>
                <a:gd name="connsiteY615" fmla="*/ 97534 h 108226"/>
                <a:gd name="connsiteX616" fmla="*/ 1238352 w 2325527"/>
                <a:gd name="connsiteY616" fmla="*/ 99877 h 108226"/>
                <a:gd name="connsiteX617" fmla="*/ 1240170 w 2325527"/>
                <a:gd name="connsiteY617" fmla="*/ 101968 h 108226"/>
                <a:gd name="connsiteX618" fmla="*/ 1239911 w 2325527"/>
                <a:gd name="connsiteY618" fmla="*/ 104576 h 108226"/>
                <a:gd name="connsiteX619" fmla="*/ 1238611 w 2325527"/>
                <a:gd name="connsiteY619" fmla="*/ 105877 h 108226"/>
                <a:gd name="connsiteX620" fmla="*/ 1236786 w 2325527"/>
                <a:gd name="connsiteY620" fmla="*/ 106401 h 108226"/>
                <a:gd name="connsiteX621" fmla="*/ 1234702 w 2325527"/>
                <a:gd name="connsiteY621" fmla="*/ 105877 h 108226"/>
                <a:gd name="connsiteX622" fmla="*/ 1231310 w 2325527"/>
                <a:gd name="connsiteY622" fmla="*/ 102751 h 108226"/>
                <a:gd name="connsiteX623" fmla="*/ 1228443 w 2325527"/>
                <a:gd name="connsiteY623" fmla="*/ 96492 h 108226"/>
                <a:gd name="connsiteX624" fmla="*/ 1227142 w 2325527"/>
                <a:gd name="connsiteY624" fmla="*/ 85016 h 108226"/>
                <a:gd name="connsiteX625" fmla="*/ 1225576 w 2325527"/>
                <a:gd name="connsiteY625" fmla="*/ 77191 h 108226"/>
                <a:gd name="connsiteX626" fmla="*/ 1221666 w 2325527"/>
                <a:gd name="connsiteY626" fmla="*/ 72499 h 108226"/>
                <a:gd name="connsiteX627" fmla="*/ 1216457 w 2325527"/>
                <a:gd name="connsiteY627" fmla="*/ 70149 h 108226"/>
                <a:gd name="connsiteX628" fmla="*/ 1210981 w 2325527"/>
                <a:gd name="connsiteY628" fmla="*/ 69366 h 108226"/>
                <a:gd name="connsiteX629" fmla="*/ 1183617 w 2325527"/>
                <a:gd name="connsiteY629" fmla="*/ 69366 h 108226"/>
                <a:gd name="connsiteX630" fmla="*/ 1183617 w 2325527"/>
                <a:gd name="connsiteY630" fmla="*/ 102485 h 108226"/>
                <a:gd name="connsiteX631" fmla="*/ 1182568 w 2325527"/>
                <a:gd name="connsiteY631" fmla="*/ 105094 h 108226"/>
                <a:gd name="connsiteX632" fmla="*/ 1179967 w 2325527"/>
                <a:gd name="connsiteY632" fmla="*/ 106136 h 108226"/>
                <a:gd name="connsiteX633" fmla="*/ 1176841 w 2325527"/>
                <a:gd name="connsiteY633" fmla="*/ 105094 h 108226"/>
                <a:gd name="connsiteX634" fmla="*/ 1175533 w 2325527"/>
                <a:gd name="connsiteY634" fmla="*/ 102485 h 108226"/>
                <a:gd name="connsiteX635" fmla="*/ 1175533 w 2325527"/>
                <a:gd name="connsiteY635" fmla="*/ 23470 h 108226"/>
                <a:gd name="connsiteX636" fmla="*/ 1176575 w 2325527"/>
                <a:gd name="connsiteY636" fmla="*/ 20861 h 108226"/>
                <a:gd name="connsiteX637" fmla="*/ 1179183 w 2325527"/>
                <a:gd name="connsiteY637" fmla="*/ 19819 h 108226"/>
                <a:gd name="connsiteX638" fmla="*/ 952934 w 2325527"/>
                <a:gd name="connsiteY638" fmla="*/ 19819 h 108226"/>
                <a:gd name="connsiteX639" fmla="*/ 986299 w 2325527"/>
                <a:gd name="connsiteY639" fmla="*/ 19819 h 108226"/>
                <a:gd name="connsiteX640" fmla="*/ 998810 w 2325527"/>
                <a:gd name="connsiteY640" fmla="*/ 22945 h 108226"/>
                <a:gd name="connsiteX641" fmla="*/ 1007411 w 2325527"/>
                <a:gd name="connsiteY641" fmla="*/ 31295 h 108226"/>
                <a:gd name="connsiteX642" fmla="*/ 1010537 w 2325527"/>
                <a:gd name="connsiteY642" fmla="*/ 43288 h 108226"/>
                <a:gd name="connsiteX643" fmla="*/ 1008453 w 2325527"/>
                <a:gd name="connsiteY643" fmla="*/ 53197 h 108226"/>
                <a:gd name="connsiteX644" fmla="*/ 1002978 w 2325527"/>
                <a:gd name="connsiteY644" fmla="*/ 61023 h 108226"/>
                <a:gd name="connsiteX645" fmla="*/ 995418 w 2325527"/>
                <a:gd name="connsiteY645" fmla="*/ 65456 h 108226"/>
                <a:gd name="connsiteX646" fmla="*/ 999068 w 2325527"/>
                <a:gd name="connsiteY646" fmla="*/ 67282 h 108226"/>
                <a:gd name="connsiteX647" fmla="*/ 1005327 w 2325527"/>
                <a:gd name="connsiteY647" fmla="*/ 74065 h 108226"/>
                <a:gd name="connsiteX648" fmla="*/ 1007929 w 2325527"/>
                <a:gd name="connsiteY648" fmla="*/ 84757 h 108226"/>
                <a:gd name="connsiteX649" fmla="*/ 1008453 w 2325527"/>
                <a:gd name="connsiteY649" fmla="*/ 93100 h 108226"/>
                <a:gd name="connsiteX650" fmla="*/ 1009754 w 2325527"/>
                <a:gd name="connsiteY650" fmla="*/ 97534 h 108226"/>
                <a:gd name="connsiteX651" fmla="*/ 1011838 w 2325527"/>
                <a:gd name="connsiteY651" fmla="*/ 99877 h 108226"/>
                <a:gd name="connsiteX652" fmla="*/ 1013670 w 2325527"/>
                <a:gd name="connsiteY652" fmla="*/ 101968 h 108226"/>
                <a:gd name="connsiteX653" fmla="*/ 1013404 w 2325527"/>
                <a:gd name="connsiteY653" fmla="*/ 104576 h 108226"/>
                <a:gd name="connsiteX654" fmla="*/ 1012104 w 2325527"/>
                <a:gd name="connsiteY654" fmla="*/ 105877 h 108226"/>
                <a:gd name="connsiteX655" fmla="*/ 1010278 w 2325527"/>
                <a:gd name="connsiteY655" fmla="*/ 106401 h 108226"/>
                <a:gd name="connsiteX656" fmla="*/ 1008195 w 2325527"/>
                <a:gd name="connsiteY656" fmla="*/ 105877 h 108226"/>
                <a:gd name="connsiteX657" fmla="*/ 1004803 w 2325527"/>
                <a:gd name="connsiteY657" fmla="*/ 102751 h 108226"/>
                <a:gd name="connsiteX658" fmla="*/ 1001936 w 2325527"/>
                <a:gd name="connsiteY658" fmla="*/ 96492 h 108226"/>
                <a:gd name="connsiteX659" fmla="*/ 1000894 w 2325527"/>
                <a:gd name="connsiteY659" fmla="*/ 85016 h 108226"/>
                <a:gd name="connsiteX660" fmla="*/ 999327 w 2325527"/>
                <a:gd name="connsiteY660" fmla="*/ 77191 h 108226"/>
                <a:gd name="connsiteX661" fmla="*/ 995418 w 2325527"/>
                <a:gd name="connsiteY661" fmla="*/ 72499 h 108226"/>
                <a:gd name="connsiteX662" fmla="*/ 990208 w 2325527"/>
                <a:gd name="connsiteY662" fmla="*/ 70149 h 108226"/>
                <a:gd name="connsiteX663" fmla="*/ 984732 w 2325527"/>
                <a:gd name="connsiteY663" fmla="*/ 69366 h 108226"/>
                <a:gd name="connsiteX664" fmla="*/ 957368 w 2325527"/>
                <a:gd name="connsiteY664" fmla="*/ 69366 h 108226"/>
                <a:gd name="connsiteX665" fmla="*/ 957368 w 2325527"/>
                <a:gd name="connsiteY665" fmla="*/ 102485 h 108226"/>
                <a:gd name="connsiteX666" fmla="*/ 956319 w 2325527"/>
                <a:gd name="connsiteY666" fmla="*/ 105094 h 108226"/>
                <a:gd name="connsiteX667" fmla="*/ 953718 w 2325527"/>
                <a:gd name="connsiteY667" fmla="*/ 106136 h 108226"/>
                <a:gd name="connsiteX668" fmla="*/ 950592 w 2325527"/>
                <a:gd name="connsiteY668" fmla="*/ 105094 h 108226"/>
                <a:gd name="connsiteX669" fmla="*/ 949284 w 2325527"/>
                <a:gd name="connsiteY669" fmla="*/ 102485 h 108226"/>
                <a:gd name="connsiteX670" fmla="*/ 949284 w 2325527"/>
                <a:gd name="connsiteY670" fmla="*/ 23470 h 108226"/>
                <a:gd name="connsiteX671" fmla="*/ 950326 w 2325527"/>
                <a:gd name="connsiteY671" fmla="*/ 20861 h 108226"/>
                <a:gd name="connsiteX672" fmla="*/ 952934 w 2325527"/>
                <a:gd name="connsiteY672" fmla="*/ 19819 h 108226"/>
                <a:gd name="connsiteX673" fmla="*/ 2082340 w 2325527"/>
                <a:gd name="connsiteY673" fmla="*/ 19553 h 108226"/>
                <a:gd name="connsiteX674" fmla="*/ 2084424 w 2325527"/>
                <a:gd name="connsiteY674" fmla="*/ 20336 h 108226"/>
                <a:gd name="connsiteX675" fmla="*/ 2085725 w 2325527"/>
                <a:gd name="connsiteY675" fmla="*/ 22162 h 108226"/>
                <a:gd name="connsiteX676" fmla="*/ 2118313 w 2325527"/>
                <a:gd name="connsiteY676" fmla="*/ 101701 h 108226"/>
                <a:gd name="connsiteX677" fmla="*/ 2118572 w 2325527"/>
                <a:gd name="connsiteY677" fmla="*/ 103268 h 108226"/>
                <a:gd name="connsiteX678" fmla="*/ 2117530 w 2325527"/>
                <a:gd name="connsiteY678" fmla="*/ 105869 h 108226"/>
                <a:gd name="connsiteX679" fmla="*/ 2114922 w 2325527"/>
                <a:gd name="connsiteY679" fmla="*/ 106918 h 108226"/>
                <a:gd name="connsiteX680" fmla="*/ 2112831 w 2325527"/>
                <a:gd name="connsiteY680" fmla="*/ 106135 h 108226"/>
                <a:gd name="connsiteX681" fmla="*/ 2111530 w 2325527"/>
                <a:gd name="connsiteY681" fmla="*/ 104310 h 108226"/>
                <a:gd name="connsiteX682" fmla="*/ 2102411 w 2325527"/>
                <a:gd name="connsiteY682" fmla="*/ 81624 h 108226"/>
                <a:gd name="connsiteX683" fmla="*/ 2062270 w 2325527"/>
                <a:gd name="connsiteY683" fmla="*/ 81624 h 108226"/>
                <a:gd name="connsiteX684" fmla="*/ 2053144 w 2325527"/>
                <a:gd name="connsiteY684" fmla="*/ 104310 h 108226"/>
                <a:gd name="connsiteX685" fmla="*/ 2051843 w 2325527"/>
                <a:gd name="connsiteY685" fmla="*/ 106135 h 108226"/>
                <a:gd name="connsiteX686" fmla="*/ 2049759 w 2325527"/>
                <a:gd name="connsiteY686" fmla="*/ 106653 h 108226"/>
                <a:gd name="connsiteX687" fmla="*/ 2047151 w 2325527"/>
                <a:gd name="connsiteY687" fmla="*/ 105611 h 108226"/>
                <a:gd name="connsiteX688" fmla="*/ 2046109 w 2325527"/>
                <a:gd name="connsiteY688" fmla="*/ 103268 h 108226"/>
                <a:gd name="connsiteX689" fmla="*/ 2046109 w 2325527"/>
                <a:gd name="connsiteY689" fmla="*/ 101701 h 108226"/>
                <a:gd name="connsiteX690" fmla="*/ 2078690 w 2325527"/>
                <a:gd name="connsiteY690" fmla="*/ 21903 h 108226"/>
                <a:gd name="connsiteX691" fmla="*/ 2080249 w 2325527"/>
                <a:gd name="connsiteY691" fmla="*/ 20077 h 108226"/>
                <a:gd name="connsiteX692" fmla="*/ 2082340 w 2325527"/>
                <a:gd name="connsiteY692" fmla="*/ 19553 h 108226"/>
                <a:gd name="connsiteX693" fmla="*/ 2011186 w 2325527"/>
                <a:gd name="connsiteY693" fmla="*/ 19294 h 108226"/>
                <a:gd name="connsiteX694" fmla="*/ 2024731 w 2325527"/>
                <a:gd name="connsiteY694" fmla="*/ 21378 h 108226"/>
                <a:gd name="connsiteX695" fmla="*/ 2036466 w 2325527"/>
                <a:gd name="connsiteY695" fmla="*/ 26854 h 108226"/>
                <a:gd name="connsiteX696" fmla="*/ 2038291 w 2325527"/>
                <a:gd name="connsiteY696" fmla="*/ 29462 h 108226"/>
                <a:gd name="connsiteX697" fmla="*/ 2037508 w 2325527"/>
                <a:gd name="connsiteY697" fmla="*/ 32595 h 108226"/>
                <a:gd name="connsiteX698" fmla="*/ 2035158 w 2325527"/>
                <a:gd name="connsiteY698" fmla="*/ 33896 h 108226"/>
                <a:gd name="connsiteX699" fmla="*/ 2032557 w 2325527"/>
                <a:gd name="connsiteY699" fmla="*/ 33371 h 108226"/>
                <a:gd name="connsiteX700" fmla="*/ 2022389 w 2325527"/>
                <a:gd name="connsiteY700" fmla="*/ 28679 h 108226"/>
                <a:gd name="connsiteX701" fmla="*/ 2010920 w 2325527"/>
                <a:gd name="connsiteY701" fmla="*/ 26854 h 108226"/>
                <a:gd name="connsiteX702" fmla="*/ 1996843 w 2325527"/>
                <a:gd name="connsiteY702" fmla="*/ 29462 h 108226"/>
                <a:gd name="connsiteX703" fmla="*/ 1985639 w 2325527"/>
                <a:gd name="connsiteY703" fmla="*/ 37029 h 108226"/>
                <a:gd name="connsiteX704" fmla="*/ 1978080 w 2325527"/>
                <a:gd name="connsiteY704" fmla="*/ 48763 h 108226"/>
                <a:gd name="connsiteX705" fmla="*/ 1975471 w 2325527"/>
                <a:gd name="connsiteY705" fmla="*/ 63624 h 108226"/>
                <a:gd name="connsiteX706" fmla="*/ 1978080 w 2325527"/>
                <a:gd name="connsiteY706" fmla="*/ 78757 h 108226"/>
                <a:gd name="connsiteX707" fmla="*/ 1985639 w 2325527"/>
                <a:gd name="connsiteY707" fmla="*/ 90492 h 108226"/>
                <a:gd name="connsiteX708" fmla="*/ 1996843 w 2325527"/>
                <a:gd name="connsiteY708" fmla="*/ 98051 h 108226"/>
                <a:gd name="connsiteX709" fmla="*/ 2010661 w 2325527"/>
                <a:gd name="connsiteY709" fmla="*/ 100660 h 108226"/>
                <a:gd name="connsiteX710" fmla="*/ 2022130 w 2325527"/>
                <a:gd name="connsiteY710" fmla="*/ 98834 h 108226"/>
                <a:gd name="connsiteX711" fmla="*/ 2032291 w 2325527"/>
                <a:gd name="connsiteY711" fmla="*/ 94142 h 108226"/>
                <a:gd name="connsiteX712" fmla="*/ 2034899 w 2325527"/>
                <a:gd name="connsiteY712" fmla="*/ 93618 h 108226"/>
                <a:gd name="connsiteX713" fmla="*/ 2037249 w 2325527"/>
                <a:gd name="connsiteY713" fmla="*/ 95443 h 108226"/>
                <a:gd name="connsiteX714" fmla="*/ 2038025 w 2325527"/>
                <a:gd name="connsiteY714" fmla="*/ 98317 h 108226"/>
                <a:gd name="connsiteX715" fmla="*/ 2036466 w 2325527"/>
                <a:gd name="connsiteY715" fmla="*/ 100660 h 108226"/>
                <a:gd name="connsiteX716" fmla="*/ 2029165 w 2325527"/>
                <a:gd name="connsiteY716" fmla="*/ 104310 h 108226"/>
                <a:gd name="connsiteX717" fmla="*/ 2020305 w 2325527"/>
                <a:gd name="connsiteY717" fmla="*/ 107177 h 108226"/>
                <a:gd name="connsiteX718" fmla="*/ 2010920 w 2325527"/>
                <a:gd name="connsiteY718" fmla="*/ 108226 h 108226"/>
                <a:gd name="connsiteX719" fmla="*/ 1994241 w 2325527"/>
                <a:gd name="connsiteY719" fmla="*/ 105093 h 108226"/>
                <a:gd name="connsiteX720" fmla="*/ 1980423 w 2325527"/>
                <a:gd name="connsiteY720" fmla="*/ 95967 h 108226"/>
                <a:gd name="connsiteX721" fmla="*/ 1971045 w 2325527"/>
                <a:gd name="connsiteY721" fmla="*/ 81883 h 108226"/>
                <a:gd name="connsiteX722" fmla="*/ 1967653 w 2325527"/>
                <a:gd name="connsiteY722" fmla="*/ 63624 h 108226"/>
                <a:gd name="connsiteX723" fmla="*/ 1971045 w 2325527"/>
                <a:gd name="connsiteY723" fmla="*/ 45896 h 108226"/>
                <a:gd name="connsiteX724" fmla="*/ 1980423 w 2325527"/>
                <a:gd name="connsiteY724" fmla="*/ 31812 h 108226"/>
                <a:gd name="connsiteX725" fmla="*/ 1994241 w 2325527"/>
                <a:gd name="connsiteY725" fmla="*/ 22686 h 108226"/>
                <a:gd name="connsiteX726" fmla="*/ 2011186 w 2325527"/>
                <a:gd name="connsiteY726" fmla="*/ 19294 h 108226"/>
                <a:gd name="connsiteX727" fmla="*/ 2297638 w 2325527"/>
                <a:gd name="connsiteY727" fmla="*/ 19035 h 108226"/>
                <a:gd name="connsiteX728" fmla="*/ 2311709 w 2325527"/>
                <a:gd name="connsiteY728" fmla="*/ 21385 h 108226"/>
                <a:gd name="connsiteX729" fmla="*/ 2322401 w 2325527"/>
                <a:gd name="connsiteY729" fmla="*/ 28686 h 108226"/>
                <a:gd name="connsiteX730" fmla="*/ 2324219 w 2325527"/>
                <a:gd name="connsiteY730" fmla="*/ 32336 h 108226"/>
                <a:gd name="connsiteX731" fmla="*/ 2322919 w 2325527"/>
                <a:gd name="connsiteY731" fmla="*/ 34679 h 108226"/>
                <a:gd name="connsiteX732" fmla="*/ 2320317 w 2325527"/>
                <a:gd name="connsiteY732" fmla="*/ 35987 h 108226"/>
                <a:gd name="connsiteX733" fmla="*/ 2318226 w 2325527"/>
                <a:gd name="connsiteY733" fmla="*/ 35203 h 108226"/>
                <a:gd name="connsiteX734" fmla="*/ 2313016 w 2325527"/>
                <a:gd name="connsiteY734" fmla="*/ 30511 h 108226"/>
                <a:gd name="connsiteX735" fmla="*/ 2305974 w 2325527"/>
                <a:gd name="connsiteY735" fmla="*/ 27378 h 108226"/>
                <a:gd name="connsiteX736" fmla="*/ 2297897 w 2325527"/>
                <a:gd name="connsiteY736" fmla="*/ 26336 h 108226"/>
                <a:gd name="connsiteX737" fmla="*/ 2287470 w 2325527"/>
                <a:gd name="connsiteY737" fmla="*/ 28161 h 108226"/>
                <a:gd name="connsiteX738" fmla="*/ 2280176 w 2325527"/>
                <a:gd name="connsiteY738" fmla="*/ 33378 h 108226"/>
                <a:gd name="connsiteX739" fmla="*/ 2277568 w 2325527"/>
                <a:gd name="connsiteY739" fmla="*/ 41462 h 108226"/>
                <a:gd name="connsiteX740" fmla="*/ 2280435 w 2325527"/>
                <a:gd name="connsiteY740" fmla="*/ 50071 h 108226"/>
                <a:gd name="connsiteX741" fmla="*/ 2288254 w 2325527"/>
                <a:gd name="connsiteY741" fmla="*/ 55547 h 108226"/>
                <a:gd name="connsiteX742" fmla="*/ 2298415 w 2325527"/>
                <a:gd name="connsiteY742" fmla="*/ 59456 h 108226"/>
                <a:gd name="connsiteX743" fmla="*/ 2308583 w 2325527"/>
                <a:gd name="connsiteY743" fmla="*/ 62847 h 108226"/>
                <a:gd name="connsiteX744" fmla="*/ 2317184 w 2325527"/>
                <a:gd name="connsiteY744" fmla="*/ 67540 h 108226"/>
                <a:gd name="connsiteX745" fmla="*/ 2323184 w 2325527"/>
                <a:gd name="connsiteY745" fmla="*/ 74582 h 108226"/>
                <a:gd name="connsiteX746" fmla="*/ 2325527 w 2325527"/>
                <a:gd name="connsiteY746" fmla="*/ 85274 h 108226"/>
                <a:gd name="connsiteX747" fmla="*/ 2321877 w 2325527"/>
                <a:gd name="connsiteY747" fmla="*/ 96750 h 108226"/>
                <a:gd name="connsiteX748" fmla="*/ 2311974 w 2325527"/>
                <a:gd name="connsiteY748" fmla="*/ 104834 h 108226"/>
                <a:gd name="connsiteX749" fmla="*/ 2297380 w 2325527"/>
                <a:gd name="connsiteY749" fmla="*/ 107967 h 108226"/>
                <a:gd name="connsiteX750" fmla="*/ 2281218 w 2325527"/>
                <a:gd name="connsiteY750" fmla="*/ 105093 h 108226"/>
                <a:gd name="connsiteX751" fmla="*/ 2267924 w 2325527"/>
                <a:gd name="connsiteY751" fmla="*/ 95967 h 108226"/>
                <a:gd name="connsiteX752" fmla="*/ 2266882 w 2325527"/>
                <a:gd name="connsiteY752" fmla="*/ 94666 h 108226"/>
                <a:gd name="connsiteX753" fmla="*/ 2266358 w 2325527"/>
                <a:gd name="connsiteY753" fmla="*/ 92834 h 108226"/>
                <a:gd name="connsiteX754" fmla="*/ 2267666 w 2325527"/>
                <a:gd name="connsiteY754" fmla="*/ 90233 h 108226"/>
                <a:gd name="connsiteX755" fmla="*/ 2270267 w 2325527"/>
                <a:gd name="connsiteY755" fmla="*/ 88925 h 108226"/>
                <a:gd name="connsiteX756" fmla="*/ 2272876 w 2325527"/>
                <a:gd name="connsiteY756" fmla="*/ 90233 h 108226"/>
                <a:gd name="connsiteX757" fmla="*/ 2283820 w 2325527"/>
                <a:gd name="connsiteY757" fmla="*/ 98058 h 108226"/>
                <a:gd name="connsiteX758" fmla="*/ 2296855 w 2325527"/>
                <a:gd name="connsiteY758" fmla="*/ 100659 h 108226"/>
                <a:gd name="connsiteX759" fmla="*/ 2307282 w 2325527"/>
                <a:gd name="connsiteY759" fmla="*/ 98834 h 108226"/>
                <a:gd name="connsiteX760" fmla="*/ 2314576 w 2325527"/>
                <a:gd name="connsiteY760" fmla="*/ 93617 h 108226"/>
                <a:gd name="connsiteX761" fmla="*/ 2317184 w 2325527"/>
                <a:gd name="connsiteY761" fmla="*/ 85533 h 108226"/>
                <a:gd name="connsiteX762" fmla="*/ 2314058 w 2325527"/>
                <a:gd name="connsiteY762" fmla="*/ 76407 h 108226"/>
                <a:gd name="connsiteX763" fmla="*/ 2305974 w 2325527"/>
                <a:gd name="connsiteY763" fmla="*/ 70673 h 108226"/>
                <a:gd name="connsiteX764" fmla="*/ 2294771 w 2325527"/>
                <a:gd name="connsiteY764" fmla="*/ 66498 h 108226"/>
                <a:gd name="connsiteX765" fmla="*/ 2285128 w 2325527"/>
                <a:gd name="connsiteY765" fmla="*/ 63106 h 108226"/>
                <a:gd name="connsiteX766" fmla="*/ 2277044 w 2325527"/>
                <a:gd name="connsiteY766" fmla="*/ 58414 h 108226"/>
                <a:gd name="connsiteX767" fmla="*/ 2271575 w 2325527"/>
                <a:gd name="connsiteY767" fmla="*/ 51637 h 108226"/>
                <a:gd name="connsiteX768" fmla="*/ 2269484 w 2325527"/>
                <a:gd name="connsiteY768" fmla="*/ 41721 h 108226"/>
                <a:gd name="connsiteX769" fmla="*/ 2272876 w 2325527"/>
                <a:gd name="connsiteY769" fmla="*/ 29987 h 108226"/>
                <a:gd name="connsiteX770" fmla="*/ 2282778 w 2325527"/>
                <a:gd name="connsiteY770" fmla="*/ 21902 h 108226"/>
                <a:gd name="connsiteX771" fmla="*/ 2297638 w 2325527"/>
                <a:gd name="connsiteY771" fmla="*/ 19035 h 108226"/>
                <a:gd name="connsiteX772" fmla="*/ 1682766 w 2325527"/>
                <a:gd name="connsiteY772" fmla="*/ 18770 h 108226"/>
                <a:gd name="connsiteX773" fmla="*/ 1696837 w 2325527"/>
                <a:gd name="connsiteY773" fmla="*/ 21119 h 108226"/>
                <a:gd name="connsiteX774" fmla="*/ 1707529 w 2325527"/>
                <a:gd name="connsiteY774" fmla="*/ 28421 h 108226"/>
                <a:gd name="connsiteX775" fmla="*/ 1709347 w 2325527"/>
                <a:gd name="connsiteY775" fmla="*/ 32071 h 108226"/>
                <a:gd name="connsiteX776" fmla="*/ 1708047 w 2325527"/>
                <a:gd name="connsiteY776" fmla="*/ 34414 h 108226"/>
                <a:gd name="connsiteX777" fmla="*/ 1705438 w 2325527"/>
                <a:gd name="connsiteY777" fmla="*/ 35722 h 108226"/>
                <a:gd name="connsiteX778" fmla="*/ 1703354 w 2325527"/>
                <a:gd name="connsiteY778" fmla="*/ 34938 h 108226"/>
                <a:gd name="connsiteX779" fmla="*/ 1698144 w 2325527"/>
                <a:gd name="connsiteY779" fmla="*/ 30246 h 108226"/>
                <a:gd name="connsiteX780" fmla="*/ 1691102 w 2325527"/>
                <a:gd name="connsiteY780" fmla="*/ 27113 h 108226"/>
                <a:gd name="connsiteX781" fmla="*/ 1683025 w 2325527"/>
                <a:gd name="connsiteY781" fmla="*/ 26071 h 108226"/>
                <a:gd name="connsiteX782" fmla="*/ 1672598 w 2325527"/>
                <a:gd name="connsiteY782" fmla="*/ 27896 h 108226"/>
                <a:gd name="connsiteX783" fmla="*/ 1665304 w 2325527"/>
                <a:gd name="connsiteY783" fmla="*/ 33113 h 108226"/>
                <a:gd name="connsiteX784" fmla="*/ 1662696 w 2325527"/>
                <a:gd name="connsiteY784" fmla="*/ 41197 h 108226"/>
                <a:gd name="connsiteX785" fmla="*/ 1665563 w 2325527"/>
                <a:gd name="connsiteY785" fmla="*/ 49806 h 108226"/>
                <a:gd name="connsiteX786" fmla="*/ 1673382 w 2325527"/>
                <a:gd name="connsiteY786" fmla="*/ 55282 h 108226"/>
                <a:gd name="connsiteX787" fmla="*/ 1683543 w 2325527"/>
                <a:gd name="connsiteY787" fmla="*/ 59191 h 108226"/>
                <a:gd name="connsiteX788" fmla="*/ 1693711 w 2325527"/>
                <a:gd name="connsiteY788" fmla="*/ 62583 h 108226"/>
                <a:gd name="connsiteX789" fmla="*/ 1702312 w 2325527"/>
                <a:gd name="connsiteY789" fmla="*/ 67275 h 108226"/>
                <a:gd name="connsiteX790" fmla="*/ 1708564 w 2325527"/>
                <a:gd name="connsiteY790" fmla="*/ 74317 h 108226"/>
                <a:gd name="connsiteX791" fmla="*/ 1710655 w 2325527"/>
                <a:gd name="connsiteY791" fmla="*/ 85275 h 108226"/>
                <a:gd name="connsiteX792" fmla="*/ 1707005 w 2325527"/>
                <a:gd name="connsiteY792" fmla="*/ 96744 h 108226"/>
                <a:gd name="connsiteX793" fmla="*/ 1697102 w 2325527"/>
                <a:gd name="connsiteY793" fmla="*/ 104835 h 108226"/>
                <a:gd name="connsiteX794" fmla="*/ 1682501 w 2325527"/>
                <a:gd name="connsiteY794" fmla="*/ 107961 h 108226"/>
                <a:gd name="connsiteX795" fmla="*/ 1666339 w 2325527"/>
                <a:gd name="connsiteY795" fmla="*/ 105087 h 108226"/>
                <a:gd name="connsiteX796" fmla="*/ 1653045 w 2325527"/>
                <a:gd name="connsiteY796" fmla="*/ 95702 h 108226"/>
                <a:gd name="connsiteX797" fmla="*/ 1652010 w 2325527"/>
                <a:gd name="connsiteY797" fmla="*/ 94402 h 108226"/>
                <a:gd name="connsiteX798" fmla="*/ 1651486 w 2325527"/>
                <a:gd name="connsiteY798" fmla="*/ 92569 h 108226"/>
                <a:gd name="connsiteX799" fmla="*/ 1652794 w 2325527"/>
                <a:gd name="connsiteY799" fmla="*/ 89968 h 108226"/>
                <a:gd name="connsiteX800" fmla="*/ 1655395 w 2325527"/>
                <a:gd name="connsiteY800" fmla="*/ 88660 h 108226"/>
                <a:gd name="connsiteX801" fmla="*/ 1658004 w 2325527"/>
                <a:gd name="connsiteY801" fmla="*/ 89968 h 108226"/>
                <a:gd name="connsiteX802" fmla="*/ 1668948 w 2325527"/>
                <a:gd name="connsiteY802" fmla="*/ 97793 h 108226"/>
                <a:gd name="connsiteX803" fmla="*/ 1681983 w 2325527"/>
                <a:gd name="connsiteY803" fmla="*/ 100395 h 108226"/>
                <a:gd name="connsiteX804" fmla="*/ 1692410 w 2325527"/>
                <a:gd name="connsiteY804" fmla="*/ 98569 h 108226"/>
                <a:gd name="connsiteX805" fmla="*/ 1699704 w 2325527"/>
                <a:gd name="connsiteY805" fmla="*/ 93353 h 108226"/>
                <a:gd name="connsiteX806" fmla="*/ 1702312 w 2325527"/>
                <a:gd name="connsiteY806" fmla="*/ 85275 h 108226"/>
                <a:gd name="connsiteX807" fmla="*/ 1699186 w 2325527"/>
                <a:gd name="connsiteY807" fmla="*/ 76142 h 108226"/>
                <a:gd name="connsiteX808" fmla="*/ 1691102 w 2325527"/>
                <a:gd name="connsiteY808" fmla="*/ 70408 h 108226"/>
                <a:gd name="connsiteX809" fmla="*/ 1679899 w 2325527"/>
                <a:gd name="connsiteY809" fmla="*/ 66233 h 108226"/>
                <a:gd name="connsiteX810" fmla="*/ 1670256 w 2325527"/>
                <a:gd name="connsiteY810" fmla="*/ 62841 h 108226"/>
                <a:gd name="connsiteX811" fmla="*/ 1662172 w 2325527"/>
                <a:gd name="connsiteY811" fmla="*/ 58149 h 108226"/>
                <a:gd name="connsiteX812" fmla="*/ 1656696 w 2325527"/>
                <a:gd name="connsiteY812" fmla="*/ 51372 h 108226"/>
                <a:gd name="connsiteX813" fmla="*/ 1654612 w 2325527"/>
                <a:gd name="connsiteY813" fmla="*/ 41456 h 108226"/>
                <a:gd name="connsiteX814" fmla="*/ 1658004 w 2325527"/>
                <a:gd name="connsiteY814" fmla="*/ 29722 h 108226"/>
                <a:gd name="connsiteX815" fmla="*/ 1667906 w 2325527"/>
                <a:gd name="connsiteY815" fmla="*/ 21637 h 108226"/>
                <a:gd name="connsiteX816" fmla="*/ 1682766 w 2325527"/>
                <a:gd name="connsiteY816" fmla="*/ 18770 h 108226"/>
                <a:gd name="connsiteX817" fmla="*/ 275243 w 2325527"/>
                <a:gd name="connsiteY817" fmla="*/ 18770 h 108226"/>
                <a:gd name="connsiteX818" fmla="*/ 291929 w 2325527"/>
                <a:gd name="connsiteY818" fmla="*/ 22162 h 108226"/>
                <a:gd name="connsiteX819" fmla="*/ 304957 w 2325527"/>
                <a:gd name="connsiteY819" fmla="*/ 31288 h 108226"/>
                <a:gd name="connsiteX820" fmla="*/ 313566 w 2325527"/>
                <a:gd name="connsiteY820" fmla="*/ 45372 h 108226"/>
                <a:gd name="connsiteX821" fmla="*/ 316692 w 2325527"/>
                <a:gd name="connsiteY821" fmla="*/ 63100 h 108226"/>
                <a:gd name="connsiteX822" fmla="*/ 313566 w 2325527"/>
                <a:gd name="connsiteY822" fmla="*/ 80841 h 108226"/>
                <a:gd name="connsiteX823" fmla="*/ 304957 w 2325527"/>
                <a:gd name="connsiteY823" fmla="*/ 94919 h 108226"/>
                <a:gd name="connsiteX824" fmla="*/ 291929 w 2325527"/>
                <a:gd name="connsiteY824" fmla="*/ 104052 h 108226"/>
                <a:gd name="connsiteX825" fmla="*/ 275243 w 2325527"/>
                <a:gd name="connsiteY825" fmla="*/ 107436 h 108226"/>
                <a:gd name="connsiteX826" fmla="*/ 258565 w 2325527"/>
                <a:gd name="connsiteY826" fmla="*/ 104052 h 108226"/>
                <a:gd name="connsiteX827" fmla="*/ 245530 w 2325527"/>
                <a:gd name="connsiteY827" fmla="*/ 94919 h 108226"/>
                <a:gd name="connsiteX828" fmla="*/ 236928 w 2325527"/>
                <a:gd name="connsiteY828" fmla="*/ 80841 h 108226"/>
                <a:gd name="connsiteX829" fmla="*/ 233802 w 2325527"/>
                <a:gd name="connsiteY829" fmla="*/ 63100 h 108226"/>
                <a:gd name="connsiteX830" fmla="*/ 236928 w 2325527"/>
                <a:gd name="connsiteY830" fmla="*/ 45372 h 108226"/>
                <a:gd name="connsiteX831" fmla="*/ 245530 w 2325527"/>
                <a:gd name="connsiteY831" fmla="*/ 31288 h 108226"/>
                <a:gd name="connsiteX832" fmla="*/ 258565 w 2325527"/>
                <a:gd name="connsiteY832" fmla="*/ 22162 h 108226"/>
                <a:gd name="connsiteX833" fmla="*/ 275243 w 2325527"/>
                <a:gd name="connsiteY833" fmla="*/ 18770 h 108226"/>
                <a:gd name="connsiteX834" fmla="*/ 2244729 w 2325527"/>
                <a:gd name="connsiteY834" fmla="*/ 0 h 108226"/>
                <a:gd name="connsiteX835" fmla="*/ 2247330 w 2325527"/>
                <a:gd name="connsiteY835" fmla="*/ 1042 h 108226"/>
                <a:gd name="connsiteX836" fmla="*/ 2248372 w 2325527"/>
                <a:gd name="connsiteY836" fmla="*/ 3650 h 108226"/>
                <a:gd name="connsiteX837" fmla="*/ 2247855 w 2325527"/>
                <a:gd name="connsiteY837" fmla="*/ 6000 h 108226"/>
                <a:gd name="connsiteX838" fmla="*/ 2246029 w 2325527"/>
                <a:gd name="connsiteY838" fmla="*/ 7559 h 108226"/>
                <a:gd name="connsiteX839" fmla="*/ 2234036 w 2325527"/>
                <a:gd name="connsiteY839" fmla="*/ 13560 h 108226"/>
                <a:gd name="connsiteX840" fmla="*/ 2232735 w 2325527"/>
                <a:gd name="connsiteY840" fmla="*/ 14077 h 108226"/>
                <a:gd name="connsiteX841" fmla="*/ 2231434 w 2325527"/>
                <a:gd name="connsiteY841" fmla="*/ 14343 h 108226"/>
                <a:gd name="connsiteX842" fmla="*/ 2229350 w 2325527"/>
                <a:gd name="connsiteY842" fmla="*/ 14077 h 108226"/>
                <a:gd name="connsiteX843" fmla="*/ 2228826 w 2325527"/>
                <a:gd name="connsiteY843" fmla="*/ 12518 h 108226"/>
                <a:gd name="connsiteX844" fmla="*/ 2229085 w 2325527"/>
                <a:gd name="connsiteY844" fmla="*/ 11210 h 108226"/>
                <a:gd name="connsiteX845" fmla="*/ 2230127 w 2325527"/>
                <a:gd name="connsiteY845" fmla="*/ 10168 h 108226"/>
                <a:gd name="connsiteX846" fmla="*/ 2241078 w 2325527"/>
                <a:gd name="connsiteY846" fmla="*/ 1566 h 108226"/>
                <a:gd name="connsiteX847" fmla="*/ 2242645 w 2325527"/>
                <a:gd name="connsiteY847" fmla="*/ 524 h 108226"/>
                <a:gd name="connsiteX848" fmla="*/ 2244729 w 2325527"/>
                <a:gd name="connsiteY848" fmla="*/ 0 h 10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Lst>
              <a:rect l="l" t="t" r="r" b="b"/>
              <a:pathLst>
                <a:path w="2325527" h="108226">
                  <a:moveTo>
                    <a:pt x="505660" y="33113"/>
                  </a:moveTo>
                  <a:lnTo>
                    <a:pt x="488715" y="75365"/>
                  </a:lnTo>
                  <a:lnTo>
                    <a:pt x="522863" y="75365"/>
                  </a:lnTo>
                  <a:close/>
                  <a:moveTo>
                    <a:pt x="2081557" y="32071"/>
                  </a:moveTo>
                  <a:lnTo>
                    <a:pt x="2064613" y="74316"/>
                  </a:lnTo>
                  <a:lnTo>
                    <a:pt x="2098760" y="74316"/>
                  </a:lnTo>
                  <a:close/>
                  <a:moveTo>
                    <a:pt x="165773" y="28679"/>
                  </a:moveTo>
                  <a:lnTo>
                    <a:pt x="165773" y="64148"/>
                  </a:lnTo>
                  <a:lnTo>
                    <a:pt x="195487" y="64148"/>
                  </a:lnTo>
                  <a:cubicBezTo>
                    <a:pt x="198354" y="63890"/>
                    <a:pt x="200956" y="62841"/>
                    <a:pt x="203305" y="61281"/>
                  </a:cubicBezTo>
                  <a:cubicBezTo>
                    <a:pt x="205914" y="59715"/>
                    <a:pt x="207739" y="57631"/>
                    <a:pt x="209298" y="54756"/>
                  </a:cubicBezTo>
                  <a:cubicBezTo>
                    <a:pt x="210865" y="52155"/>
                    <a:pt x="211648" y="48763"/>
                    <a:pt x="211648" y="45113"/>
                  </a:cubicBezTo>
                  <a:cubicBezTo>
                    <a:pt x="211648" y="40414"/>
                    <a:pt x="210082" y="36504"/>
                    <a:pt x="206956" y="33371"/>
                  </a:cubicBezTo>
                  <a:cubicBezTo>
                    <a:pt x="203564" y="30246"/>
                    <a:pt x="199655" y="28679"/>
                    <a:pt x="194445" y="28679"/>
                  </a:cubicBezTo>
                  <a:close/>
                  <a:moveTo>
                    <a:pt x="341454" y="28420"/>
                  </a:moveTo>
                  <a:lnTo>
                    <a:pt x="341454" y="63889"/>
                  </a:lnTo>
                  <a:lnTo>
                    <a:pt x="366993" y="63889"/>
                  </a:lnTo>
                  <a:cubicBezTo>
                    <a:pt x="370126" y="63889"/>
                    <a:pt x="372993" y="63106"/>
                    <a:pt x="375336" y="61540"/>
                  </a:cubicBezTo>
                  <a:cubicBezTo>
                    <a:pt x="377944" y="59973"/>
                    <a:pt x="379770" y="57889"/>
                    <a:pt x="381070" y="55022"/>
                  </a:cubicBezTo>
                  <a:cubicBezTo>
                    <a:pt x="382371" y="52414"/>
                    <a:pt x="383154" y="49281"/>
                    <a:pt x="383154" y="45372"/>
                  </a:cubicBezTo>
                  <a:cubicBezTo>
                    <a:pt x="383154" y="41980"/>
                    <a:pt x="382371" y="39113"/>
                    <a:pt x="381070" y="36504"/>
                  </a:cubicBezTo>
                  <a:cubicBezTo>
                    <a:pt x="379504" y="34155"/>
                    <a:pt x="377686" y="32071"/>
                    <a:pt x="375336" y="30504"/>
                  </a:cubicBezTo>
                  <a:cubicBezTo>
                    <a:pt x="372993" y="29204"/>
                    <a:pt x="370126" y="28420"/>
                    <a:pt x="366993" y="28420"/>
                  </a:cubicBezTo>
                  <a:close/>
                  <a:moveTo>
                    <a:pt x="1583716" y="27379"/>
                  </a:moveTo>
                  <a:lnTo>
                    <a:pt x="1583716" y="62848"/>
                  </a:lnTo>
                  <a:lnTo>
                    <a:pt x="1613429" y="62848"/>
                  </a:lnTo>
                  <a:cubicBezTo>
                    <a:pt x="1616031" y="62589"/>
                    <a:pt x="1618639" y="61547"/>
                    <a:pt x="1621248" y="59981"/>
                  </a:cubicBezTo>
                  <a:cubicBezTo>
                    <a:pt x="1623849" y="58414"/>
                    <a:pt x="1625681" y="56330"/>
                    <a:pt x="1627241" y="53456"/>
                  </a:cubicBezTo>
                  <a:cubicBezTo>
                    <a:pt x="1628807" y="50855"/>
                    <a:pt x="1629590" y="47463"/>
                    <a:pt x="1629590" y="43813"/>
                  </a:cubicBezTo>
                  <a:cubicBezTo>
                    <a:pt x="1629590" y="39120"/>
                    <a:pt x="1628024" y="35204"/>
                    <a:pt x="1624898" y="32078"/>
                  </a:cubicBezTo>
                  <a:cubicBezTo>
                    <a:pt x="1621506" y="28945"/>
                    <a:pt x="1617597" y="27379"/>
                    <a:pt x="1612387" y="27379"/>
                  </a:cubicBezTo>
                  <a:close/>
                  <a:moveTo>
                    <a:pt x="1182834" y="27379"/>
                  </a:moveTo>
                  <a:lnTo>
                    <a:pt x="1182834" y="62848"/>
                  </a:lnTo>
                  <a:lnTo>
                    <a:pt x="1212547" y="62848"/>
                  </a:lnTo>
                  <a:cubicBezTo>
                    <a:pt x="1215415" y="62589"/>
                    <a:pt x="1218016" y="61547"/>
                    <a:pt x="1220366" y="59981"/>
                  </a:cubicBezTo>
                  <a:cubicBezTo>
                    <a:pt x="1222967" y="58414"/>
                    <a:pt x="1224799" y="56330"/>
                    <a:pt x="1226359" y="53456"/>
                  </a:cubicBezTo>
                  <a:cubicBezTo>
                    <a:pt x="1227925" y="50855"/>
                    <a:pt x="1228708" y="47463"/>
                    <a:pt x="1228708" y="43813"/>
                  </a:cubicBezTo>
                  <a:cubicBezTo>
                    <a:pt x="1228708" y="39120"/>
                    <a:pt x="1227142" y="35204"/>
                    <a:pt x="1224016" y="32078"/>
                  </a:cubicBezTo>
                  <a:cubicBezTo>
                    <a:pt x="1220624" y="28945"/>
                    <a:pt x="1216715" y="27379"/>
                    <a:pt x="1211505" y="27379"/>
                  </a:cubicBezTo>
                  <a:close/>
                  <a:moveTo>
                    <a:pt x="956585" y="27379"/>
                  </a:moveTo>
                  <a:lnTo>
                    <a:pt x="956585" y="62848"/>
                  </a:lnTo>
                  <a:lnTo>
                    <a:pt x="986299" y="62848"/>
                  </a:lnTo>
                  <a:cubicBezTo>
                    <a:pt x="989166" y="62589"/>
                    <a:pt x="991768" y="61547"/>
                    <a:pt x="994117" y="59981"/>
                  </a:cubicBezTo>
                  <a:cubicBezTo>
                    <a:pt x="996726" y="58414"/>
                    <a:pt x="998551" y="56330"/>
                    <a:pt x="1000110" y="53456"/>
                  </a:cubicBezTo>
                  <a:cubicBezTo>
                    <a:pt x="1001677" y="50855"/>
                    <a:pt x="1002460" y="47463"/>
                    <a:pt x="1002460" y="43813"/>
                  </a:cubicBezTo>
                  <a:cubicBezTo>
                    <a:pt x="1002460" y="39120"/>
                    <a:pt x="1000894" y="35204"/>
                    <a:pt x="997768" y="32078"/>
                  </a:cubicBezTo>
                  <a:cubicBezTo>
                    <a:pt x="994383" y="28945"/>
                    <a:pt x="990467" y="27379"/>
                    <a:pt x="985257" y="27379"/>
                  </a:cubicBezTo>
                  <a:close/>
                  <a:moveTo>
                    <a:pt x="1855050" y="27378"/>
                  </a:moveTo>
                  <a:lnTo>
                    <a:pt x="1855050" y="62840"/>
                  </a:lnTo>
                  <a:lnTo>
                    <a:pt x="1880596" y="62840"/>
                  </a:lnTo>
                  <a:cubicBezTo>
                    <a:pt x="1883729" y="62840"/>
                    <a:pt x="1886596" y="62064"/>
                    <a:pt x="1888939" y="60497"/>
                  </a:cubicBezTo>
                  <a:cubicBezTo>
                    <a:pt x="1891547" y="58931"/>
                    <a:pt x="1893373" y="56847"/>
                    <a:pt x="1894673" y="53980"/>
                  </a:cubicBezTo>
                  <a:cubicBezTo>
                    <a:pt x="1895974" y="51113"/>
                    <a:pt x="1896757" y="47980"/>
                    <a:pt x="1896757" y="44588"/>
                  </a:cubicBezTo>
                  <a:cubicBezTo>
                    <a:pt x="1896757" y="41196"/>
                    <a:pt x="1895974" y="38329"/>
                    <a:pt x="1894673" y="35721"/>
                  </a:cubicBezTo>
                  <a:cubicBezTo>
                    <a:pt x="1893107" y="33119"/>
                    <a:pt x="1891282" y="31287"/>
                    <a:pt x="1888939" y="29728"/>
                  </a:cubicBezTo>
                  <a:cubicBezTo>
                    <a:pt x="1886596" y="28161"/>
                    <a:pt x="1883729" y="27378"/>
                    <a:pt x="1880596" y="27378"/>
                  </a:cubicBezTo>
                  <a:close/>
                  <a:moveTo>
                    <a:pt x="1109329" y="27378"/>
                  </a:moveTo>
                  <a:lnTo>
                    <a:pt x="1109329" y="62840"/>
                  </a:lnTo>
                  <a:lnTo>
                    <a:pt x="1134875" y="62840"/>
                  </a:lnTo>
                  <a:cubicBezTo>
                    <a:pt x="1138001" y="62840"/>
                    <a:pt x="1140868" y="62064"/>
                    <a:pt x="1143211" y="60497"/>
                  </a:cubicBezTo>
                  <a:cubicBezTo>
                    <a:pt x="1145560" y="58931"/>
                    <a:pt x="1147386" y="56847"/>
                    <a:pt x="1148686" y="53980"/>
                  </a:cubicBezTo>
                  <a:cubicBezTo>
                    <a:pt x="1149987" y="51113"/>
                    <a:pt x="1150770" y="47980"/>
                    <a:pt x="1150770" y="44588"/>
                  </a:cubicBezTo>
                  <a:cubicBezTo>
                    <a:pt x="1150770" y="41196"/>
                    <a:pt x="1149987" y="38329"/>
                    <a:pt x="1148686" y="35721"/>
                  </a:cubicBezTo>
                  <a:cubicBezTo>
                    <a:pt x="1147386" y="33119"/>
                    <a:pt x="1145560" y="31287"/>
                    <a:pt x="1143211" y="29728"/>
                  </a:cubicBezTo>
                  <a:cubicBezTo>
                    <a:pt x="1140868" y="28161"/>
                    <a:pt x="1138001" y="27378"/>
                    <a:pt x="1134875" y="27378"/>
                  </a:cubicBezTo>
                  <a:close/>
                  <a:moveTo>
                    <a:pt x="275243" y="26337"/>
                  </a:moveTo>
                  <a:cubicBezTo>
                    <a:pt x="268726" y="26337"/>
                    <a:pt x="262733" y="27896"/>
                    <a:pt x="257782" y="31029"/>
                  </a:cubicBezTo>
                  <a:cubicBezTo>
                    <a:pt x="252830" y="34155"/>
                    <a:pt x="248921" y="38589"/>
                    <a:pt x="246054" y="44064"/>
                  </a:cubicBezTo>
                  <a:cubicBezTo>
                    <a:pt x="243187" y="49547"/>
                    <a:pt x="241886" y="56065"/>
                    <a:pt x="241886" y="63365"/>
                  </a:cubicBezTo>
                  <a:cubicBezTo>
                    <a:pt x="241886" y="70666"/>
                    <a:pt x="243187" y="77184"/>
                    <a:pt x="246054" y="82660"/>
                  </a:cubicBezTo>
                  <a:cubicBezTo>
                    <a:pt x="248662" y="88142"/>
                    <a:pt x="252830" y="92569"/>
                    <a:pt x="257782" y="95702"/>
                  </a:cubicBezTo>
                  <a:cubicBezTo>
                    <a:pt x="262991" y="98828"/>
                    <a:pt x="268726" y="100394"/>
                    <a:pt x="275243" y="100394"/>
                  </a:cubicBezTo>
                  <a:cubicBezTo>
                    <a:pt x="282020" y="100394"/>
                    <a:pt x="287761" y="98828"/>
                    <a:pt x="292712" y="95702"/>
                  </a:cubicBezTo>
                  <a:cubicBezTo>
                    <a:pt x="297664" y="92569"/>
                    <a:pt x="301573" y="88142"/>
                    <a:pt x="304440" y="82660"/>
                  </a:cubicBezTo>
                  <a:cubicBezTo>
                    <a:pt x="307307" y="77184"/>
                    <a:pt x="308608" y="70666"/>
                    <a:pt x="308608" y="63365"/>
                  </a:cubicBezTo>
                  <a:cubicBezTo>
                    <a:pt x="308608" y="56065"/>
                    <a:pt x="307307" y="49547"/>
                    <a:pt x="304440" y="44064"/>
                  </a:cubicBezTo>
                  <a:cubicBezTo>
                    <a:pt x="301573" y="38589"/>
                    <a:pt x="297664" y="34155"/>
                    <a:pt x="292712" y="31029"/>
                  </a:cubicBezTo>
                  <a:cubicBezTo>
                    <a:pt x="287496" y="27896"/>
                    <a:pt x="281761" y="26337"/>
                    <a:pt x="275243" y="26337"/>
                  </a:cubicBezTo>
                  <a:close/>
                  <a:moveTo>
                    <a:pt x="561445" y="21378"/>
                  </a:moveTo>
                  <a:cubicBezTo>
                    <a:pt x="561962" y="21378"/>
                    <a:pt x="562480" y="21378"/>
                    <a:pt x="563004" y="21637"/>
                  </a:cubicBezTo>
                  <a:cubicBezTo>
                    <a:pt x="563529" y="21903"/>
                    <a:pt x="564046" y="22161"/>
                    <a:pt x="564312" y="22686"/>
                  </a:cubicBezTo>
                  <a:lnTo>
                    <a:pt x="617481" y="94401"/>
                  </a:lnTo>
                  <a:lnTo>
                    <a:pt x="617481" y="24770"/>
                  </a:lnTo>
                  <a:cubicBezTo>
                    <a:pt x="617481" y="23987"/>
                    <a:pt x="617740" y="23203"/>
                    <a:pt x="618523" y="22420"/>
                  </a:cubicBezTo>
                  <a:cubicBezTo>
                    <a:pt x="619047" y="21637"/>
                    <a:pt x="620089" y="21378"/>
                    <a:pt x="620866" y="21378"/>
                  </a:cubicBezTo>
                  <a:cubicBezTo>
                    <a:pt x="621915" y="21378"/>
                    <a:pt x="622691" y="21637"/>
                    <a:pt x="623474" y="22686"/>
                  </a:cubicBezTo>
                  <a:cubicBezTo>
                    <a:pt x="624257" y="23203"/>
                    <a:pt x="624516" y="23987"/>
                    <a:pt x="624516" y="25029"/>
                  </a:cubicBezTo>
                  <a:lnTo>
                    <a:pt x="624516" y="104051"/>
                  </a:lnTo>
                  <a:cubicBezTo>
                    <a:pt x="624516" y="105352"/>
                    <a:pt x="624257" y="106135"/>
                    <a:pt x="623474" y="106918"/>
                  </a:cubicBezTo>
                  <a:cubicBezTo>
                    <a:pt x="622691" y="107702"/>
                    <a:pt x="621915" y="107960"/>
                    <a:pt x="620866" y="107960"/>
                  </a:cubicBezTo>
                  <a:cubicBezTo>
                    <a:pt x="620348" y="107960"/>
                    <a:pt x="619831" y="107960"/>
                    <a:pt x="619306" y="107702"/>
                  </a:cubicBezTo>
                  <a:cubicBezTo>
                    <a:pt x="618782" y="107443"/>
                    <a:pt x="618264" y="107177"/>
                    <a:pt x="617998" y="106660"/>
                  </a:cubicBezTo>
                  <a:lnTo>
                    <a:pt x="565088" y="35204"/>
                  </a:lnTo>
                  <a:lnTo>
                    <a:pt x="565088" y="104569"/>
                  </a:lnTo>
                  <a:cubicBezTo>
                    <a:pt x="565088" y="105352"/>
                    <a:pt x="564829" y="106135"/>
                    <a:pt x="564046" y="106918"/>
                  </a:cubicBezTo>
                  <a:cubicBezTo>
                    <a:pt x="563529" y="107702"/>
                    <a:pt x="562745" y="107960"/>
                    <a:pt x="561696" y="107960"/>
                  </a:cubicBezTo>
                  <a:cubicBezTo>
                    <a:pt x="560661" y="107960"/>
                    <a:pt x="559612" y="107702"/>
                    <a:pt x="559095" y="106918"/>
                  </a:cubicBezTo>
                  <a:cubicBezTo>
                    <a:pt x="558312" y="106135"/>
                    <a:pt x="558053" y="105352"/>
                    <a:pt x="558053" y="104569"/>
                  </a:cubicBezTo>
                  <a:lnTo>
                    <a:pt x="558053" y="25287"/>
                  </a:lnTo>
                  <a:cubicBezTo>
                    <a:pt x="558053" y="23987"/>
                    <a:pt x="558312" y="22945"/>
                    <a:pt x="559095" y="22420"/>
                  </a:cubicBezTo>
                  <a:cubicBezTo>
                    <a:pt x="559612" y="21637"/>
                    <a:pt x="560661" y="21378"/>
                    <a:pt x="561445" y="21378"/>
                  </a:cubicBezTo>
                  <a:close/>
                  <a:moveTo>
                    <a:pt x="411308" y="21378"/>
                  </a:moveTo>
                  <a:lnTo>
                    <a:pt x="456659" y="21378"/>
                  </a:lnTo>
                  <a:cubicBezTo>
                    <a:pt x="457701" y="21378"/>
                    <a:pt x="458484" y="21637"/>
                    <a:pt x="459267" y="22420"/>
                  </a:cubicBezTo>
                  <a:cubicBezTo>
                    <a:pt x="460050" y="22945"/>
                    <a:pt x="460309" y="23987"/>
                    <a:pt x="460309" y="25029"/>
                  </a:cubicBezTo>
                  <a:cubicBezTo>
                    <a:pt x="460309" y="26071"/>
                    <a:pt x="460050" y="26854"/>
                    <a:pt x="459267" y="27637"/>
                  </a:cubicBezTo>
                  <a:cubicBezTo>
                    <a:pt x="458484" y="28420"/>
                    <a:pt x="457701" y="28679"/>
                    <a:pt x="456659" y="28679"/>
                  </a:cubicBezTo>
                  <a:lnTo>
                    <a:pt x="456659" y="28420"/>
                  </a:lnTo>
                  <a:lnTo>
                    <a:pt x="415476" y="28420"/>
                  </a:lnTo>
                  <a:lnTo>
                    <a:pt x="415476" y="59449"/>
                  </a:lnTo>
                  <a:lnTo>
                    <a:pt x="451183" y="59449"/>
                  </a:lnTo>
                  <a:cubicBezTo>
                    <a:pt x="452225" y="59449"/>
                    <a:pt x="453008" y="59714"/>
                    <a:pt x="453791" y="60498"/>
                  </a:cubicBezTo>
                  <a:cubicBezTo>
                    <a:pt x="454575" y="61281"/>
                    <a:pt x="454833" y="62064"/>
                    <a:pt x="454833" y="63106"/>
                  </a:cubicBezTo>
                  <a:cubicBezTo>
                    <a:pt x="454833" y="64148"/>
                    <a:pt x="454575" y="64931"/>
                    <a:pt x="453791" y="65715"/>
                  </a:cubicBezTo>
                  <a:cubicBezTo>
                    <a:pt x="453008" y="66491"/>
                    <a:pt x="452225" y="66757"/>
                    <a:pt x="451183" y="66757"/>
                  </a:cubicBezTo>
                  <a:lnTo>
                    <a:pt x="415476" y="66757"/>
                  </a:lnTo>
                  <a:lnTo>
                    <a:pt x="415476" y="100400"/>
                  </a:lnTo>
                  <a:lnTo>
                    <a:pt x="456659" y="100400"/>
                  </a:lnTo>
                  <a:cubicBezTo>
                    <a:pt x="457701" y="100400"/>
                    <a:pt x="458484" y="100659"/>
                    <a:pt x="459267" y="101442"/>
                  </a:cubicBezTo>
                  <a:cubicBezTo>
                    <a:pt x="460050" y="102219"/>
                    <a:pt x="460309" y="103002"/>
                    <a:pt x="460309" y="104051"/>
                  </a:cubicBezTo>
                  <a:cubicBezTo>
                    <a:pt x="460309" y="105093"/>
                    <a:pt x="460050" y="105876"/>
                    <a:pt x="459267" y="106659"/>
                  </a:cubicBezTo>
                  <a:cubicBezTo>
                    <a:pt x="458484" y="107442"/>
                    <a:pt x="457701" y="107701"/>
                    <a:pt x="456659" y="107701"/>
                  </a:cubicBezTo>
                  <a:lnTo>
                    <a:pt x="411308" y="107701"/>
                  </a:lnTo>
                  <a:cubicBezTo>
                    <a:pt x="410266" y="107701"/>
                    <a:pt x="409483" y="107442"/>
                    <a:pt x="408700" y="106659"/>
                  </a:cubicBezTo>
                  <a:cubicBezTo>
                    <a:pt x="407917" y="105876"/>
                    <a:pt x="407658" y="105093"/>
                    <a:pt x="407658" y="104051"/>
                  </a:cubicBezTo>
                  <a:lnTo>
                    <a:pt x="407658" y="25029"/>
                  </a:lnTo>
                  <a:cubicBezTo>
                    <a:pt x="407658" y="23987"/>
                    <a:pt x="407917" y="23203"/>
                    <a:pt x="408700" y="22420"/>
                  </a:cubicBezTo>
                  <a:cubicBezTo>
                    <a:pt x="409483" y="21637"/>
                    <a:pt x="410266" y="21378"/>
                    <a:pt x="411308" y="21378"/>
                  </a:cubicBezTo>
                  <a:close/>
                  <a:moveTo>
                    <a:pt x="337803" y="21378"/>
                  </a:moveTo>
                  <a:lnTo>
                    <a:pt x="366993" y="21378"/>
                  </a:lnTo>
                  <a:cubicBezTo>
                    <a:pt x="371686" y="21378"/>
                    <a:pt x="375602" y="22420"/>
                    <a:pt x="379245" y="24504"/>
                  </a:cubicBezTo>
                  <a:cubicBezTo>
                    <a:pt x="382896" y="26595"/>
                    <a:pt x="385504" y="29462"/>
                    <a:pt x="387588" y="33113"/>
                  </a:cubicBezTo>
                  <a:cubicBezTo>
                    <a:pt x="389672" y="36763"/>
                    <a:pt x="390714" y="41197"/>
                    <a:pt x="390714" y="45896"/>
                  </a:cubicBezTo>
                  <a:cubicBezTo>
                    <a:pt x="390714" y="50588"/>
                    <a:pt x="389672" y="54756"/>
                    <a:pt x="387588" y="58673"/>
                  </a:cubicBezTo>
                  <a:cubicBezTo>
                    <a:pt x="385504" y="62582"/>
                    <a:pt x="382896" y="65456"/>
                    <a:pt x="379245" y="67799"/>
                  </a:cubicBezTo>
                  <a:cubicBezTo>
                    <a:pt x="375602" y="70148"/>
                    <a:pt x="371686" y="71190"/>
                    <a:pt x="366993" y="71190"/>
                  </a:cubicBezTo>
                  <a:lnTo>
                    <a:pt x="341454" y="71190"/>
                  </a:lnTo>
                  <a:lnTo>
                    <a:pt x="341454" y="104051"/>
                  </a:lnTo>
                  <a:cubicBezTo>
                    <a:pt x="341454" y="105093"/>
                    <a:pt x="341188" y="105876"/>
                    <a:pt x="340412" y="106659"/>
                  </a:cubicBezTo>
                  <a:cubicBezTo>
                    <a:pt x="339629" y="107442"/>
                    <a:pt x="338845" y="107701"/>
                    <a:pt x="337803" y="107701"/>
                  </a:cubicBezTo>
                  <a:cubicBezTo>
                    <a:pt x="336761" y="107701"/>
                    <a:pt x="335978" y="107442"/>
                    <a:pt x="335195" y="106659"/>
                  </a:cubicBezTo>
                  <a:cubicBezTo>
                    <a:pt x="334412" y="105876"/>
                    <a:pt x="334153" y="105093"/>
                    <a:pt x="334153" y="104051"/>
                  </a:cubicBezTo>
                  <a:lnTo>
                    <a:pt x="334153" y="25029"/>
                  </a:lnTo>
                  <a:cubicBezTo>
                    <a:pt x="334153" y="23987"/>
                    <a:pt x="334412" y="23203"/>
                    <a:pt x="335195" y="22420"/>
                  </a:cubicBezTo>
                  <a:cubicBezTo>
                    <a:pt x="335978" y="21637"/>
                    <a:pt x="336761" y="21378"/>
                    <a:pt x="337803" y="21378"/>
                  </a:cubicBezTo>
                  <a:close/>
                  <a:moveTo>
                    <a:pt x="162122" y="21378"/>
                  </a:moveTo>
                  <a:lnTo>
                    <a:pt x="195487" y="21378"/>
                  </a:lnTo>
                  <a:cubicBezTo>
                    <a:pt x="200172" y="21378"/>
                    <a:pt x="204347" y="22420"/>
                    <a:pt x="207998" y="24504"/>
                  </a:cubicBezTo>
                  <a:cubicBezTo>
                    <a:pt x="211648" y="26595"/>
                    <a:pt x="214515" y="29204"/>
                    <a:pt x="216599" y="32854"/>
                  </a:cubicBezTo>
                  <a:cubicBezTo>
                    <a:pt x="218683" y="36504"/>
                    <a:pt x="219725" y="40414"/>
                    <a:pt x="219725" y="44847"/>
                  </a:cubicBezTo>
                  <a:cubicBezTo>
                    <a:pt x="219725" y="48505"/>
                    <a:pt x="218942" y="51631"/>
                    <a:pt x="217641" y="54756"/>
                  </a:cubicBezTo>
                  <a:cubicBezTo>
                    <a:pt x="216334" y="57889"/>
                    <a:pt x="214515" y="60498"/>
                    <a:pt x="212166" y="62582"/>
                  </a:cubicBezTo>
                  <a:cubicBezTo>
                    <a:pt x="209823" y="64673"/>
                    <a:pt x="207473" y="65973"/>
                    <a:pt x="204606" y="67015"/>
                  </a:cubicBezTo>
                  <a:cubicBezTo>
                    <a:pt x="205914" y="67540"/>
                    <a:pt x="206956" y="68057"/>
                    <a:pt x="208256" y="68841"/>
                  </a:cubicBezTo>
                  <a:cubicBezTo>
                    <a:pt x="210865" y="70407"/>
                    <a:pt x="212949" y="72750"/>
                    <a:pt x="214515" y="75624"/>
                  </a:cubicBezTo>
                  <a:cubicBezTo>
                    <a:pt x="216082" y="78491"/>
                    <a:pt x="217117" y="81883"/>
                    <a:pt x="217117" y="86051"/>
                  </a:cubicBezTo>
                  <a:cubicBezTo>
                    <a:pt x="217117" y="89701"/>
                    <a:pt x="217383" y="92310"/>
                    <a:pt x="217641" y="94401"/>
                  </a:cubicBezTo>
                  <a:cubicBezTo>
                    <a:pt x="217900" y="96485"/>
                    <a:pt x="218424" y="97792"/>
                    <a:pt x="218942" y="98834"/>
                  </a:cubicBezTo>
                  <a:cubicBezTo>
                    <a:pt x="219725" y="99876"/>
                    <a:pt x="220250" y="100659"/>
                    <a:pt x="221292" y="101184"/>
                  </a:cubicBezTo>
                  <a:cubicBezTo>
                    <a:pt x="222075" y="101701"/>
                    <a:pt x="222592" y="102219"/>
                    <a:pt x="222851" y="103527"/>
                  </a:cubicBezTo>
                  <a:cubicBezTo>
                    <a:pt x="223110" y="104310"/>
                    <a:pt x="223110" y="105352"/>
                    <a:pt x="222592" y="106135"/>
                  </a:cubicBezTo>
                  <a:cubicBezTo>
                    <a:pt x="222334" y="106660"/>
                    <a:pt x="221809" y="107177"/>
                    <a:pt x="221292" y="107443"/>
                  </a:cubicBezTo>
                  <a:cubicBezTo>
                    <a:pt x="220767" y="107702"/>
                    <a:pt x="220250" y="107960"/>
                    <a:pt x="219466" y="107960"/>
                  </a:cubicBezTo>
                  <a:cubicBezTo>
                    <a:pt x="218683" y="107960"/>
                    <a:pt x="218166" y="107702"/>
                    <a:pt x="217383" y="107443"/>
                  </a:cubicBezTo>
                  <a:cubicBezTo>
                    <a:pt x="216334" y="106660"/>
                    <a:pt x="215299" y="105611"/>
                    <a:pt x="213991" y="104310"/>
                  </a:cubicBezTo>
                  <a:cubicBezTo>
                    <a:pt x="212949" y="102743"/>
                    <a:pt x="211907" y="100659"/>
                    <a:pt x="211124" y="98051"/>
                  </a:cubicBezTo>
                  <a:cubicBezTo>
                    <a:pt x="210082" y="95184"/>
                    <a:pt x="209823" y="91533"/>
                    <a:pt x="209823" y="86575"/>
                  </a:cubicBezTo>
                  <a:cubicBezTo>
                    <a:pt x="209823" y="83449"/>
                    <a:pt x="209298" y="80841"/>
                    <a:pt x="208256" y="78757"/>
                  </a:cubicBezTo>
                  <a:cubicBezTo>
                    <a:pt x="207214" y="76666"/>
                    <a:pt x="205914" y="75100"/>
                    <a:pt x="204347" y="74058"/>
                  </a:cubicBezTo>
                  <a:cubicBezTo>
                    <a:pt x="202788" y="73016"/>
                    <a:pt x="200956" y="72232"/>
                    <a:pt x="199137" y="71715"/>
                  </a:cubicBezTo>
                  <a:cubicBezTo>
                    <a:pt x="197312" y="71190"/>
                    <a:pt x="195487" y="70932"/>
                    <a:pt x="193662" y="70932"/>
                  </a:cubicBezTo>
                  <a:lnTo>
                    <a:pt x="166290" y="70932"/>
                  </a:lnTo>
                  <a:lnTo>
                    <a:pt x="166290" y="104051"/>
                  </a:lnTo>
                  <a:cubicBezTo>
                    <a:pt x="166290" y="105093"/>
                    <a:pt x="166032" y="105876"/>
                    <a:pt x="165248" y="106660"/>
                  </a:cubicBezTo>
                  <a:cubicBezTo>
                    <a:pt x="164465" y="107443"/>
                    <a:pt x="163689" y="107702"/>
                    <a:pt x="162640" y="107702"/>
                  </a:cubicBezTo>
                  <a:cubicBezTo>
                    <a:pt x="161339" y="107702"/>
                    <a:pt x="160297" y="107443"/>
                    <a:pt x="159514" y="106660"/>
                  </a:cubicBezTo>
                  <a:cubicBezTo>
                    <a:pt x="158731" y="105876"/>
                    <a:pt x="158472" y="105093"/>
                    <a:pt x="158472" y="104051"/>
                  </a:cubicBezTo>
                  <a:lnTo>
                    <a:pt x="158472" y="25029"/>
                  </a:lnTo>
                  <a:cubicBezTo>
                    <a:pt x="158472" y="23987"/>
                    <a:pt x="158731" y="23203"/>
                    <a:pt x="159514" y="22420"/>
                  </a:cubicBezTo>
                  <a:cubicBezTo>
                    <a:pt x="160297" y="21637"/>
                    <a:pt x="161080" y="21378"/>
                    <a:pt x="162122" y="21378"/>
                  </a:cubicBezTo>
                  <a:close/>
                  <a:moveTo>
                    <a:pt x="3650" y="21378"/>
                  </a:moveTo>
                  <a:lnTo>
                    <a:pt x="49001" y="21378"/>
                  </a:lnTo>
                  <a:cubicBezTo>
                    <a:pt x="50043" y="21378"/>
                    <a:pt x="50826" y="21637"/>
                    <a:pt x="51609" y="22420"/>
                  </a:cubicBezTo>
                  <a:cubicBezTo>
                    <a:pt x="52392" y="22945"/>
                    <a:pt x="52651" y="23987"/>
                    <a:pt x="52651" y="25029"/>
                  </a:cubicBezTo>
                  <a:cubicBezTo>
                    <a:pt x="52651" y="26071"/>
                    <a:pt x="52392" y="26854"/>
                    <a:pt x="51609" y="27637"/>
                  </a:cubicBezTo>
                  <a:cubicBezTo>
                    <a:pt x="50826" y="28420"/>
                    <a:pt x="50043" y="28679"/>
                    <a:pt x="49001" y="28679"/>
                  </a:cubicBezTo>
                  <a:lnTo>
                    <a:pt x="49001" y="28420"/>
                  </a:lnTo>
                  <a:lnTo>
                    <a:pt x="7818" y="28420"/>
                  </a:lnTo>
                  <a:lnTo>
                    <a:pt x="7818" y="59449"/>
                  </a:lnTo>
                  <a:lnTo>
                    <a:pt x="43525" y="59449"/>
                  </a:lnTo>
                  <a:cubicBezTo>
                    <a:pt x="44567" y="59449"/>
                    <a:pt x="45350" y="59714"/>
                    <a:pt x="46133" y="60498"/>
                  </a:cubicBezTo>
                  <a:cubicBezTo>
                    <a:pt x="46917" y="61281"/>
                    <a:pt x="47175" y="62064"/>
                    <a:pt x="47175" y="63106"/>
                  </a:cubicBezTo>
                  <a:cubicBezTo>
                    <a:pt x="47175" y="64148"/>
                    <a:pt x="46917" y="64931"/>
                    <a:pt x="46133" y="65715"/>
                  </a:cubicBezTo>
                  <a:cubicBezTo>
                    <a:pt x="45350" y="66491"/>
                    <a:pt x="44567" y="66757"/>
                    <a:pt x="43525" y="66757"/>
                  </a:cubicBezTo>
                  <a:lnTo>
                    <a:pt x="7818" y="66757"/>
                  </a:lnTo>
                  <a:lnTo>
                    <a:pt x="7818" y="100400"/>
                  </a:lnTo>
                  <a:lnTo>
                    <a:pt x="49001" y="100400"/>
                  </a:lnTo>
                  <a:cubicBezTo>
                    <a:pt x="50043" y="100400"/>
                    <a:pt x="50826" y="100659"/>
                    <a:pt x="51609" y="101442"/>
                  </a:cubicBezTo>
                  <a:cubicBezTo>
                    <a:pt x="52392" y="102219"/>
                    <a:pt x="52651" y="103002"/>
                    <a:pt x="52651" y="104051"/>
                  </a:cubicBezTo>
                  <a:cubicBezTo>
                    <a:pt x="52651" y="105093"/>
                    <a:pt x="52392" y="105876"/>
                    <a:pt x="51609" y="106659"/>
                  </a:cubicBezTo>
                  <a:cubicBezTo>
                    <a:pt x="50826" y="107442"/>
                    <a:pt x="50043" y="107701"/>
                    <a:pt x="49001" y="107701"/>
                  </a:cubicBezTo>
                  <a:lnTo>
                    <a:pt x="3650" y="107701"/>
                  </a:lnTo>
                  <a:cubicBezTo>
                    <a:pt x="2608" y="107701"/>
                    <a:pt x="1825" y="107442"/>
                    <a:pt x="1042" y="106659"/>
                  </a:cubicBezTo>
                  <a:cubicBezTo>
                    <a:pt x="259" y="105876"/>
                    <a:pt x="0" y="105093"/>
                    <a:pt x="0" y="104051"/>
                  </a:cubicBezTo>
                  <a:lnTo>
                    <a:pt x="0" y="25029"/>
                  </a:lnTo>
                  <a:cubicBezTo>
                    <a:pt x="0" y="23987"/>
                    <a:pt x="259" y="23203"/>
                    <a:pt x="1042" y="22420"/>
                  </a:cubicBezTo>
                  <a:cubicBezTo>
                    <a:pt x="1825" y="21637"/>
                    <a:pt x="2608" y="21378"/>
                    <a:pt x="3650" y="21378"/>
                  </a:cubicBezTo>
                  <a:close/>
                  <a:moveTo>
                    <a:pt x="506177" y="20595"/>
                  </a:moveTo>
                  <a:cubicBezTo>
                    <a:pt x="506961" y="20595"/>
                    <a:pt x="507744" y="20853"/>
                    <a:pt x="508268" y="21378"/>
                  </a:cubicBezTo>
                  <a:cubicBezTo>
                    <a:pt x="509052" y="21903"/>
                    <a:pt x="509569" y="22420"/>
                    <a:pt x="509828" y="23204"/>
                  </a:cubicBezTo>
                  <a:lnTo>
                    <a:pt x="542150" y="102743"/>
                  </a:lnTo>
                  <a:cubicBezTo>
                    <a:pt x="542409" y="103268"/>
                    <a:pt x="542409" y="103785"/>
                    <a:pt x="542409" y="104310"/>
                  </a:cubicBezTo>
                  <a:cubicBezTo>
                    <a:pt x="542409" y="105352"/>
                    <a:pt x="542150" y="106394"/>
                    <a:pt x="541374" y="106918"/>
                  </a:cubicBezTo>
                  <a:cubicBezTo>
                    <a:pt x="540591" y="107702"/>
                    <a:pt x="539808" y="107960"/>
                    <a:pt x="538766" y="107960"/>
                  </a:cubicBezTo>
                  <a:cubicBezTo>
                    <a:pt x="537982" y="107960"/>
                    <a:pt x="537199" y="107702"/>
                    <a:pt x="536675" y="107177"/>
                  </a:cubicBezTo>
                  <a:cubicBezTo>
                    <a:pt x="536157" y="106660"/>
                    <a:pt x="535633" y="106135"/>
                    <a:pt x="535374" y="105352"/>
                  </a:cubicBezTo>
                  <a:lnTo>
                    <a:pt x="526255" y="82666"/>
                  </a:lnTo>
                  <a:lnTo>
                    <a:pt x="486114" y="82666"/>
                  </a:lnTo>
                  <a:lnTo>
                    <a:pt x="476988" y="105352"/>
                  </a:lnTo>
                  <a:cubicBezTo>
                    <a:pt x="476729" y="106135"/>
                    <a:pt x="476205" y="106660"/>
                    <a:pt x="475687" y="107177"/>
                  </a:cubicBezTo>
                  <a:cubicBezTo>
                    <a:pt x="474904" y="107443"/>
                    <a:pt x="474379" y="107702"/>
                    <a:pt x="473596" y="107702"/>
                  </a:cubicBezTo>
                  <a:cubicBezTo>
                    <a:pt x="472561" y="107702"/>
                    <a:pt x="471512" y="107177"/>
                    <a:pt x="470995" y="106660"/>
                  </a:cubicBezTo>
                  <a:cubicBezTo>
                    <a:pt x="470470" y="105876"/>
                    <a:pt x="469953" y="105093"/>
                    <a:pt x="469953" y="104310"/>
                  </a:cubicBezTo>
                  <a:cubicBezTo>
                    <a:pt x="469694" y="103785"/>
                    <a:pt x="469694" y="103268"/>
                    <a:pt x="469953" y="102743"/>
                  </a:cubicBezTo>
                  <a:lnTo>
                    <a:pt x="502534" y="22945"/>
                  </a:lnTo>
                  <a:cubicBezTo>
                    <a:pt x="503051" y="22162"/>
                    <a:pt x="503576" y="21378"/>
                    <a:pt x="504093" y="21119"/>
                  </a:cubicBezTo>
                  <a:cubicBezTo>
                    <a:pt x="504618" y="20853"/>
                    <a:pt x="505401" y="20595"/>
                    <a:pt x="506177" y="20595"/>
                  </a:cubicBezTo>
                  <a:close/>
                  <a:moveTo>
                    <a:pt x="74281" y="20336"/>
                  </a:moveTo>
                  <a:cubicBezTo>
                    <a:pt x="75323" y="20336"/>
                    <a:pt x="76106" y="20594"/>
                    <a:pt x="76890" y="21378"/>
                  </a:cubicBezTo>
                  <a:cubicBezTo>
                    <a:pt x="77673" y="22161"/>
                    <a:pt x="77932" y="22945"/>
                    <a:pt x="77932" y="23987"/>
                  </a:cubicBezTo>
                  <a:lnTo>
                    <a:pt x="77932" y="75106"/>
                  </a:lnTo>
                  <a:cubicBezTo>
                    <a:pt x="77932" y="79799"/>
                    <a:pt x="78974" y="83967"/>
                    <a:pt x="81323" y="87883"/>
                  </a:cubicBezTo>
                  <a:cubicBezTo>
                    <a:pt x="83666" y="91792"/>
                    <a:pt x="86533" y="94666"/>
                    <a:pt x="90442" y="97009"/>
                  </a:cubicBezTo>
                  <a:cubicBezTo>
                    <a:pt x="94093" y="99358"/>
                    <a:pt x="98261" y="100400"/>
                    <a:pt x="102694" y="100400"/>
                  </a:cubicBezTo>
                  <a:cubicBezTo>
                    <a:pt x="107128" y="100400"/>
                    <a:pt x="111296" y="99358"/>
                    <a:pt x="115205" y="97009"/>
                  </a:cubicBezTo>
                  <a:cubicBezTo>
                    <a:pt x="119114" y="94666"/>
                    <a:pt x="121981" y="91792"/>
                    <a:pt x="124331" y="87883"/>
                  </a:cubicBezTo>
                  <a:cubicBezTo>
                    <a:pt x="126674" y="84232"/>
                    <a:pt x="127716" y="79799"/>
                    <a:pt x="127716" y="75106"/>
                  </a:cubicBezTo>
                  <a:lnTo>
                    <a:pt x="127716" y="23987"/>
                  </a:lnTo>
                  <a:cubicBezTo>
                    <a:pt x="127716" y="22945"/>
                    <a:pt x="127981" y="22161"/>
                    <a:pt x="128758" y="21378"/>
                  </a:cubicBezTo>
                  <a:cubicBezTo>
                    <a:pt x="129541" y="20594"/>
                    <a:pt x="130324" y="20336"/>
                    <a:pt x="131366" y="20336"/>
                  </a:cubicBezTo>
                  <a:cubicBezTo>
                    <a:pt x="132408" y="20336"/>
                    <a:pt x="133191" y="20594"/>
                    <a:pt x="134492" y="21378"/>
                  </a:cubicBezTo>
                  <a:cubicBezTo>
                    <a:pt x="135275" y="22161"/>
                    <a:pt x="135534" y="22945"/>
                    <a:pt x="135534" y="23987"/>
                  </a:cubicBezTo>
                  <a:lnTo>
                    <a:pt x="135534" y="75106"/>
                  </a:lnTo>
                  <a:cubicBezTo>
                    <a:pt x="135534" y="81099"/>
                    <a:pt x="133975" y="86575"/>
                    <a:pt x="131107" y="91533"/>
                  </a:cubicBezTo>
                  <a:cubicBezTo>
                    <a:pt x="127981" y="96484"/>
                    <a:pt x="124331" y="100400"/>
                    <a:pt x="119373" y="103268"/>
                  </a:cubicBezTo>
                  <a:cubicBezTo>
                    <a:pt x="114422" y="106135"/>
                    <a:pt x="108946" y="107701"/>
                    <a:pt x="102953" y="107701"/>
                  </a:cubicBezTo>
                  <a:cubicBezTo>
                    <a:pt x="96960" y="107701"/>
                    <a:pt x="91484" y="106135"/>
                    <a:pt x="86533" y="103268"/>
                  </a:cubicBezTo>
                  <a:cubicBezTo>
                    <a:pt x="81582" y="100400"/>
                    <a:pt x="77673" y="96484"/>
                    <a:pt x="74806" y="91533"/>
                  </a:cubicBezTo>
                  <a:cubicBezTo>
                    <a:pt x="71938" y="86575"/>
                    <a:pt x="70372" y="81099"/>
                    <a:pt x="70372" y="75106"/>
                  </a:cubicBezTo>
                  <a:lnTo>
                    <a:pt x="70372" y="23987"/>
                  </a:lnTo>
                  <a:cubicBezTo>
                    <a:pt x="70372" y="22945"/>
                    <a:pt x="70631" y="22161"/>
                    <a:pt x="71414" y="21378"/>
                  </a:cubicBezTo>
                  <a:cubicBezTo>
                    <a:pt x="72197" y="20594"/>
                    <a:pt x="72980" y="20336"/>
                    <a:pt x="74281" y="20336"/>
                  </a:cubicBezTo>
                  <a:close/>
                  <a:moveTo>
                    <a:pt x="2207189" y="20077"/>
                  </a:moveTo>
                  <a:lnTo>
                    <a:pt x="2252547" y="20077"/>
                  </a:lnTo>
                  <a:cubicBezTo>
                    <a:pt x="2253589" y="20077"/>
                    <a:pt x="2254372" y="20335"/>
                    <a:pt x="2255155" y="21119"/>
                  </a:cubicBezTo>
                  <a:cubicBezTo>
                    <a:pt x="2255931" y="21644"/>
                    <a:pt x="2256197" y="22686"/>
                    <a:pt x="2256197" y="23728"/>
                  </a:cubicBezTo>
                  <a:cubicBezTo>
                    <a:pt x="2256197" y="24770"/>
                    <a:pt x="2255931" y="25553"/>
                    <a:pt x="2255155" y="26336"/>
                  </a:cubicBezTo>
                  <a:cubicBezTo>
                    <a:pt x="2254372" y="27119"/>
                    <a:pt x="2253589" y="27378"/>
                    <a:pt x="2252547" y="27378"/>
                  </a:cubicBezTo>
                  <a:lnTo>
                    <a:pt x="2252547" y="27119"/>
                  </a:lnTo>
                  <a:lnTo>
                    <a:pt x="2211364" y="27119"/>
                  </a:lnTo>
                  <a:lnTo>
                    <a:pt x="2211364" y="58148"/>
                  </a:lnTo>
                  <a:lnTo>
                    <a:pt x="2247071" y="58148"/>
                  </a:lnTo>
                  <a:cubicBezTo>
                    <a:pt x="2248113" y="58148"/>
                    <a:pt x="2248896" y="58413"/>
                    <a:pt x="2249679" y="59197"/>
                  </a:cubicBezTo>
                  <a:cubicBezTo>
                    <a:pt x="2250463" y="59973"/>
                    <a:pt x="2250721" y="60756"/>
                    <a:pt x="2250721" y="61805"/>
                  </a:cubicBezTo>
                  <a:cubicBezTo>
                    <a:pt x="2250721" y="62840"/>
                    <a:pt x="2250463" y="63623"/>
                    <a:pt x="2249679" y="64407"/>
                  </a:cubicBezTo>
                  <a:cubicBezTo>
                    <a:pt x="2248896" y="65190"/>
                    <a:pt x="2248113" y="65456"/>
                    <a:pt x="2247071" y="65456"/>
                  </a:cubicBezTo>
                  <a:lnTo>
                    <a:pt x="2211364" y="65456"/>
                  </a:lnTo>
                  <a:lnTo>
                    <a:pt x="2211364" y="99092"/>
                  </a:lnTo>
                  <a:lnTo>
                    <a:pt x="2252547" y="99092"/>
                  </a:lnTo>
                  <a:cubicBezTo>
                    <a:pt x="2253589" y="99092"/>
                    <a:pt x="2254372" y="99351"/>
                    <a:pt x="2255155" y="100134"/>
                  </a:cubicBezTo>
                  <a:cubicBezTo>
                    <a:pt x="2255931" y="100918"/>
                    <a:pt x="2256197" y="101701"/>
                    <a:pt x="2256197" y="102743"/>
                  </a:cubicBezTo>
                  <a:cubicBezTo>
                    <a:pt x="2256197" y="103792"/>
                    <a:pt x="2255931" y="104575"/>
                    <a:pt x="2255155" y="105351"/>
                  </a:cubicBezTo>
                  <a:cubicBezTo>
                    <a:pt x="2254372" y="106135"/>
                    <a:pt x="2253589" y="106393"/>
                    <a:pt x="2252547" y="106393"/>
                  </a:cubicBezTo>
                  <a:lnTo>
                    <a:pt x="2207189" y="106393"/>
                  </a:lnTo>
                  <a:cubicBezTo>
                    <a:pt x="2206154" y="106393"/>
                    <a:pt x="2205371" y="106135"/>
                    <a:pt x="2204588" y="105351"/>
                  </a:cubicBezTo>
                  <a:cubicBezTo>
                    <a:pt x="2203805" y="104575"/>
                    <a:pt x="2203546" y="103792"/>
                    <a:pt x="2203546" y="102743"/>
                  </a:cubicBezTo>
                  <a:lnTo>
                    <a:pt x="2203546" y="23728"/>
                  </a:lnTo>
                  <a:cubicBezTo>
                    <a:pt x="2203546" y="22686"/>
                    <a:pt x="2203805" y="21902"/>
                    <a:pt x="2204588" y="21119"/>
                  </a:cubicBezTo>
                  <a:cubicBezTo>
                    <a:pt x="2205371" y="20335"/>
                    <a:pt x="2206154" y="20077"/>
                    <a:pt x="2207189" y="20077"/>
                  </a:cubicBezTo>
                  <a:close/>
                  <a:moveTo>
                    <a:pt x="2137341" y="20077"/>
                  </a:moveTo>
                  <a:lnTo>
                    <a:pt x="2182175" y="20077"/>
                  </a:lnTo>
                  <a:cubicBezTo>
                    <a:pt x="2183476" y="20077"/>
                    <a:pt x="2184259" y="20594"/>
                    <a:pt x="2185042" y="20860"/>
                  </a:cubicBezTo>
                  <a:cubicBezTo>
                    <a:pt x="2185818" y="21377"/>
                    <a:pt x="2186084" y="22427"/>
                    <a:pt x="2186084" y="23469"/>
                  </a:cubicBezTo>
                  <a:cubicBezTo>
                    <a:pt x="2186084" y="24511"/>
                    <a:pt x="2185818" y="25294"/>
                    <a:pt x="2185042" y="26077"/>
                  </a:cubicBezTo>
                  <a:cubicBezTo>
                    <a:pt x="2184259" y="26854"/>
                    <a:pt x="2183476" y="27119"/>
                    <a:pt x="2182434" y="27119"/>
                  </a:cubicBezTo>
                  <a:lnTo>
                    <a:pt x="2141251" y="27119"/>
                  </a:lnTo>
                  <a:lnTo>
                    <a:pt x="2141251" y="58148"/>
                  </a:lnTo>
                  <a:lnTo>
                    <a:pt x="2176699" y="58148"/>
                  </a:lnTo>
                  <a:cubicBezTo>
                    <a:pt x="2177741" y="58148"/>
                    <a:pt x="2178524" y="58413"/>
                    <a:pt x="2179308" y="59197"/>
                  </a:cubicBezTo>
                  <a:cubicBezTo>
                    <a:pt x="2180091" y="59973"/>
                    <a:pt x="2180350" y="60756"/>
                    <a:pt x="2180350" y="61805"/>
                  </a:cubicBezTo>
                  <a:cubicBezTo>
                    <a:pt x="2180350" y="62840"/>
                    <a:pt x="2180091" y="63623"/>
                    <a:pt x="2179308" y="64407"/>
                  </a:cubicBezTo>
                  <a:cubicBezTo>
                    <a:pt x="2178524" y="65190"/>
                    <a:pt x="2177741" y="65456"/>
                    <a:pt x="2176699" y="65456"/>
                  </a:cubicBezTo>
                  <a:lnTo>
                    <a:pt x="2141251" y="65456"/>
                  </a:lnTo>
                  <a:lnTo>
                    <a:pt x="2141251" y="102743"/>
                  </a:lnTo>
                  <a:cubicBezTo>
                    <a:pt x="2141251" y="103792"/>
                    <a:pt x="2140992" y="104575"/>
                    <a:pt x="2140209" y="105351"/>
                  </a:cubicBezTo>
                  <a:cubicBezTo>
                    <a:pt x="2139425" y="106135"/>
                    <a:pt x="2138642" y="106393"/>
                    <a:pt x="2137600" y="106393"/>
                  </a:cubicBezTo>
                  <a:cubicBezTo>
                    <a:pt x="2136299" y="106393"/>
                    <a:pt x="2135516" y="106135"/>
                    <a:pt x="2134733" y="105351"/>
                  </a:cubicBezTo>
                  <a:cubicBezTo>
                    <a:pt x="2133950" y="104575"/>
                    <a:pt x="2133691" y="103792"/>
                    <a:pt x="2133691" y="102743"/>
                  </a:cubicBezTo>
                  <a:lnTo>
                    <a:pt x="2133691" y="23728"/>
                  </a:lnTo>
                  <a:cubicBezTo>
                    <a:pt x="2133691" y="22686"/>
                    <a:pt x="2133950" y="21902"/>
                    <a:pt x="2134733" y="21119"/>
                  </a:cubicBezTo>
                  <a:cubicBezTo>
                    <a:pt x="2135516" y="20335"/>
                    <a:pt x="2136299" y="20077"/>
                    <a:pt x="2137341" y="20077"/>
                  </a:cubicBezTo>
                  <a:close/>
                  <a:moveTo>
                    <a:pt x="1851406" y="20077"/>
                  </a:moveTo>
                  <a:lnTo>
                    <a:pt x="1880596" y="20077"/>
                  </a:lnTo>
                  <a:cubicBezTo>
                    <a:pt x="1885289" y="20077"/>
                    <a:pt x="1889198" y="21119"/>
                    <a:pt x="1892848" y="23203"/>
                  </a:cubicBezTo>
                  <a:cubicBezTo>
                    <a:pt x="1896240" y="25294"/>
                    <a:pt x="1899107" y="28161"/>
                    <a:pt x="1901191" y="31812"/>
                  </a:cubicBezTo>
                  <a:cubicBezTo>
                    <a:pt x="1903275" y="35462"/>
                    <a:pt x="1904317" y="39896"/>
                    <a:pt x="1904317" y="44588"/>
                  </a:cubicBezTo>
                  <a:cubicBezTo>
                    <a:pt x="1904317" y="49287"/>
                    <a:pt x="1903275" y="53455"/>
                    <a:pt x="1901191" y="57372"/>
                  </a:cubicBezTo>
                  <a:cubicBezTo>
                    <a:pt x="1899107" y="61281"/>
                    <a:pt x="1896499" y="64407"/>
                    <a:pt x="1892848" y="66498"/>
                  </a:cubicBezTo>
                  <a:cubicBezTo>
                    <a:pt x="1889198" y="68847"/>
                    <a:pt x="1885289" y="69882"/>
                    <a:pt x="1880596" y="69882"/>
                  </a:cubicBezTo>
                  <a:lnTo>
                    <a:pt x="1855050" y="69882"/>
                  </a:lnTo>
                  <a:lnTo>
                    <a:pt x="1855050" y="102743"/>
                  </a:lnTo>
                  <a:cubicBezTo>
                    <a:pt x="1855050" y="103792"/>
                    <a:pt x="1854791" y="104575"/>
                    <a:pt x="1854015" y="105351"/>
                  </a:cubicBezTo>
                  <a:cubicBezTo>
                    <a:pt x="1853232" y="106135"/>
                    <a:pt x="1852448" y="106393"/>
                    <a:pt x="1851406" y="106393"/>
                  </a:cubicBezTo>
                  <a:cubicBezTo>
                    <a:pt x="1850364" y="106393"/>
                    <a:pt x="1849581" y="106135"/>
                    <a:pt x="1848798" y="105351"/>
                  </a:cubicBezTo>
                  <a:cubicBezTo>
                    <a:pt x="1848015" y="104575"/>
                    <a:pt x="1847756" y="103792"/>
                    <a:pt x="1847756" y="102743"/>
                  </a:cubicBezTo>
                  <a:lnTo>
                    <a:pt x="1847756" y="23728"/>
                  </a:lnTo>
                  <a:cubicBezTo>
                    <a:pt x="1847756" y="22686"/>
                    <a:pt x="1848015" y="21902"/>
                    <a:pt x="1848798" y="21119"/>
                  </a:cubicBezTo>
                  <a:cubicBezTo>
                    <a:pt x="1849581" y="20335"/>
                    <a:pt x="1850364" y="20077"/>
                    <a:pt x="1851406" y="20077"/>
                  </a:cubicBezTo>
                  <a:close/>
                  <a:moveTo>
                    <a:pt x="1820643" y="20077"/>
                  </a:moveTo>
                  <a:cubicBezTo>
                    <a:pt x="1821685" y="20077"/>
                    <a:pt x="1822468" y="20594"/>
                    <a:pt x="1823510" y="21119"/>
                  </a:cubicBezTo>
                  <a:cubicBezTo>
                    <a:pt x="1824293" y="21644"/>
                    <a:pt x="1824552" y="22686"/>
                    <a:pt x="1824552" y="23728"/>
                  </a:cubicBezTo>
                  <a:lnTo>
                    <a:pt x="1824552" y="102485"/>
                  </a:lnTo>
                  <a:cubicBezTo>
                    <a:pt x="1824552" y="103527"/>
                    <a:pt x="1824035" y="104310"/>
                    <a:pt x="1823251" y="105093"/>
                  </a:cubicBezTo>
                  <a:cubicBezTo>
                    <a:pt x="1822468" y="105876"/>
                    <a:pt x="1821685" y="106135"/>
                    <a:pt x="1820643" y="106135"/>
                  </a:cubicBezTo>
                  <a:cubicBezTo>
                    <a:pt x="1819342" y="106135"/>
                    <a:pt x="1818559" y="105876"/>
                    <a:pt x="1817776" y="105093"/>
                  </a:cubicBezTo>
                  <a:cubicBezTo>
                    <a:pt x="1816993" y="104576"/>
                    <a:pt x="1816734" y="103527"/>
                    <a:pt x="1816734" y="102485"/>
                  </a:cubicBezTo>
                  <a:lnTo>
                    <a:pt x="1816734" y="23728"/>
                  </a:lnTo>
                  <a:cubicBezTo>
                    <a:pt x="1816734" y="22686"/>
                    <a:pt x="1816993" y="21902"/>
                    <a:pt x="1817776" y="21119"/>
                  </a:cubicBezTo>
                  <a:cubicBezTo>
                    <a:pt x="1818559" y="20335"/>
                    <a:pt x="1819601" y="20077"/>
                    <a:pt x="1820643" y="20077"/>
                  </a:cubicBezTo>
                  <a:close/>
                  <a:moveTo>
                    <a:pt x="1731501" y="20077"/>
                  </a:moveTo>
                  <a:cubicBezTo>
                    <a:pt x="1732543" y="20077"/>
                    <a:pt x="1733326" y="20335"/>
                    <a:pt x="1734110" y="21119"/>
                  </a:cubicBezTo>
                  <a:cubicBezTo>
                    <a:pt x="1734886" y="21644"/>
                    <a:pt x="1735410" y="22686"/>
                    <a:pt x="1735410" y="23728"/>
                  </a:cubicBezTo>
                  <a:lnTo>
                    <a:pt x="1735410" y="58673"/>
                  </a:lnTo>
                  <a:lnTo>
                    <a:pt x="1785453" y="58673"/>
                  </a:lnTo>
                  <a:lnTo>
                    <a:pt x="1785453" y="23728"/>
                  </a:lnTo>
                  <a:cubicBezTo>
                    <a:pt x="1785453" y="22686"/>
                    <a:pt x="1785978" y="21902"/>
                    <a:pt x="1786754" y="21119"/>
                  </a:cubicBezTo>
                  <a:cubicBezTo>
                    <a:pt x="1787537" y="20335"/>
                    <a:pt x="1788586" y="20077"/>
                    <a:pt x="1789628" y="20077"/>
                  </a:cubicBezTo>
                  <a:cubicBezTo>
                    <a:pt x="1790929" y="20077"/>
                    <a:pt x="1791712" y="20594"/>
                    <a:pt x="1791971" y="21119"/>
                  </a:cubicBezTo>
                  <a:cubicBezTo>
                    <a:pt x="1792754" y="21644"/>
                    <a:pt x="1793013" y="22686"/>
                    <a:pt x="1793013" y="23728"/>
                  </a:cubicBezTo>
                  <a:lnTo>
                    <a:pt x="1793013" y="102485"/>
                  </a:lnTo>
                  <a:cubicBezTo>
                    <a:pt x="1793013" y="103527"/>
                    <a:pt x="1792754" y="104310"/>
                    <a:pt x="1791971" y="105093"/>
                  </a:cubicBezTo>
                  <a:cubicBezTo>
                    <a:pt x="1791188" y="105876"/>
                    <a:pt x="1790146" y="106135"/>
                    <a:pt x="1789104" y="106135"/>
                  </a:cubicBezTo>
                  <a:cubicBezTo>
                    <a:pt x="1788062" y="106135"/>
                    <a:pt x="1787279" y="105876"/>
                    <a:pt x="1786502" y="105093"/>
                  </a:cubicBezTo>
                  <a:cubicBezTo>
                    <a:pt x="1785719" y="104576"/>
                    <a:pt x="1785453" y="103527"/>
                    <a:pt x="1785453" y="102485"/>
                  </a:cubicBezTo>
                  <a:lnTo>
                    <a:pt x="1785453" y="65715"/>
                  </a:lnTo>
                  <a:lnTo>
                    <a:pt x="1735410" y="65715"/>
                  </a:lnTo>
                  <a:lnTo>
                    <a:pt x="1735410" y="102485"/>
                  </a:lnTo>
                  <a:cubicBezTo>
                    <a:pt x="1735410" y="103527"/>
                    <a:pt x="1734886" y="104310"/>
                    <a:pt x="1734110" y="105093"/>
                  </a:cubicBezTo>
                  <a:cubicBezTo>
                    <a:pt x="1733326" y="105876"/>
                    <a:pt x="1732543" y="106135"/>
                    <a:pt x="1731501" y="106135"/>
                  </a:cubicBezTo>
                  <a:cubicBezTo>
                    <a:pt x="1730200" y="106135"/>
                    <a:pt x="1729417" y="105876"/>
                    <a:pt x="1728634" y="105093"/>
                  </a:cubicBezTo>
                  <a:cubicBezTo>
                    <a:pt x="1727851" y="104576"/>
                    <a:pt x="1727592" y="103527"/>
                    <a:pt x="1727592" y="102485"/>
                  </a:cubicBezTo>
                  <a:lnTo>
                    <a:pt x="1727592" y="23728"/>
                  </a:lnTo>
                  <a:cubicBezTo>
                    <a:pt x="1727592" y="22686"/>
                    <a:pt x="1727851" y="21902"/>
                    <a:pt x="1728634" y="21119"/>
                  </a:cubicBezTo>
                  <a:cubicBezTo>
                    <a:pt x="1729417" y="20335"/>
                    <a:pt x="1730459" y="20077"/>
                    <a:pt x="1731501" y="20077"/>
                  </a:cubicBezTo>
                  <a:close/>
                  <a:moveTo>
                    <a:pt x="1491965" y="20077"/>
                  </a:moveTo>
                  <a:cubicBezTo>
                    <a:pt x="1493007" y="20077"/>
                    <a:pt x="1493790" y="20335"/>
                    <a:pt x="1494574" y="21119"/>
                  </a:cubicBezTo>
                  <a:cubicBezTo>
                    <a:pt x="1495357" y="21902"/>
                    <a:pt x="1495616" y="22686"/>
                    <a:pt x="1495616" y="23728"/>
                  </a:cubicBezTo>
                  <a:lnTo>
                    <a:pt x="1495616" y="74840"/>
                  </a:lnTo>
                  <a:cubicBezTo>
                    <a:pt x="1495616" y="79533"/>
                    <a:pt x="1496658" y="83708"/>
                    <a:pt x="1499007" y="87624"/>
                  </a:cubicBezTo>
                  <a:cubicBezTo>
                    <a:pt x="1501350" y="91533"/>
                    <a:pt x="1504217" y="94400"/>
                    <a:pt x="1508126" y="96750"/>
                  </a:cubicBezTo>
                  <a:cubicBezTo>
                    <a:pt x="1511777" y="99092"/>
                    <a:pt x="1515944" y="100134"/>
                    <a:pt x="1520378" y="100134"/>
                  </a:cubicBezTo>
                  <a:cubicBezTo>
                    <a:pt x="1524812" y="100134"/>
                    <a:pt x="1528980" y="99092"/>
                    <a:pt x="1532889" y="96750"/>
                  </a:cubicBezTo>
                  <a:cubicBezTo>
                    <a:pt x="1536798" y="94400"/>
                    <a:pt x="1539665" y="91274"/>
                    <a:pt x="1542015" y="87624"/>
                  </a:cubicBezTo>
                  <a:cubicBezTo>
                    <a:pt x="1544357" y="83966"/>
                    <a:pt x="1545399" y="79533"/>
                    <a:pt x="1545399" y="74840"/>
                  </a:cubicBezTo>
                  <a:lnTo>
                    <a:pt x="1545399" y="23728"/>
                  </a:lnTo>
                  <a:cubicBezTo>
                    <a:pt x="1545399" y="22686"/>
                    <a:pt x="1545658" y="21902"/>
                    <a:pt x="1546441" y="21119"/>
                  </a:cubicBezTo>
                  <a:cubicBezTo>
                    <a:pt x="1547225" y="20335"/>
                    <a:pt x="1548008" y="20077"/>
                    <a:pt x="1549050" y="20077"/>
                  </a:cubicBezTo>
                  <a:cubicBezTo>
                    <a:pt x="1550092" y="20077"/>
                    <a:pt x="1551134" y="20594"/>
                    <a:pt x="1551917" y="21119"/>
                  </a:cubicBezTo>
                  <a:cubicBezTo>
                    <a:pt x="1552693" y="21902"/>
                    <a:pt x="1552959" y="22686"/>
                    <a:pt x="1552959" y="23728"/>
                  </a:cubicBezTo>
                  <a:lnTo>
                    <a:pt x="1552959" y="74840"/>
                  </a:lnTo>
                  <a:cubicBezTo>
                    <a:pt x="1552959" y="80840"/>
                    <a:pt x="1551393" y="86316"/>
                    <a:pt x="1548525" y="91274"/>
                  </a:cubicBezTo>
                  <a:cubicBezTo>
                    <a:pt x="1545658" y="96225"/>
                    <a:pt x="1542015" y="100134"/>
                    <a:pt x="1537057" y="103009"/>
                  </a:cubicBezTo>
                  <a:cubicBezTo>
                    <a:pt x="1532106" y="105876"/>
                    <a:pt x="1526630" y="107442"/>
                    <a:pt x="1520637" y="107442"/>
                  </a:cubicBezTo>
                  <a:cubicBezTo>
                    <a:pt x="1514644" y="107442"/>
                    <a:pt x="1509168" y="105876"/>
                    <a:pt x="1504217" y="103009"/>
                  </a:cubicBezTo>
                  <a:cubicBezTo>
                    <a:pt x="1499266" y="100134"/>
                    <a:pt x="1495357" y="96225"/>
                    <a:pt x="1492490" y="91274"/>
                  </a:cubicBezTo>
                  <a:cubicBezTo>
                    <a:pt x="1489622" y="86575"/>
                    <a:pt x="1488056" y="80840"/>
                    <a:pt x="1488056" y="74840"/>
                  </a:cubicBezTo>
                  <a:lnTo>
                    <a:pt x="1488056" y="23728"/>
                  </a:lnTo>
                  <a:cubicBezTo>
                    <a:pt x="1488056" y="22686"/>
                    <a:pt x="1488315" y="21902"/>
                    <a:pt x="1489098" y="21119"/>
                  </a:cubicBezTo>
                  <a:cubicBezTo>
                    <a:pt x="1489881" y="20335"/>
                    <a:pt x="1490664" y="20077"/>
                    <a:pt x="1491965" y="20077"/>
                  </a:cubicBezTo>
                  <a:close/>
                  <a:moveTo>
                    <a:pt x="1421593" y="20077"/>
                  </a:moveTo>
                  <a:lnTo>
                    <a:pt x="1466944" y="20077"/>
                  </a:lnTo>
                  <a:cubicBezTo>
                    <a:pt x="1467986" y="20077"/>
                    <a:pt x="1468769" y="20335"/>
                    <a:pt x="1469552" y="21119"/>
                  </a:cubicBezTo>
                  <a:cubicBezTo>
                    <a:pt x="1470335" y="21902"/>
                    <a:pt x="1470594" y="22686"/>
                    <a:pt x="1470594" y="23728"/>
                  </a:cubicBezTo>
                  <a:cubicBezTo>
                    <a:pt x="1470594" y="24770"/>
                    <a:pt x="1470335" y="25553"/>
                    <a:pt x="1469552" y="26336"/>
                  </a:cubicBezTo>
                  <a:cubicBezTo>
                    <a:pt x="1468769" y="27119"/>
                    <a:pt x="1467986" y="27378"/>
                    <a:pt x="1466944" y="27378"/>
                  </a:cubicBezTo>
                  <a:lnTo>
                    <a:pt x="1466944" y="27119"/>
                  </a:lnTo>
                  <a:lnTo>
                    <a:pt x="1425761" y="27119"/>
                  </a:lnTo>
                  <a:lnTo>
                    <a:pt x="1425761" y="58148"/>
                  </a:lnTo>
                  <a:lnTo>
                    <a:pt x="1461468" y="58148"/>
                  </a:lnTo>
                  <a:cubicBezTo>
                    <a:pt x="1462510" y="58148"/>
                    <a:pt x="1463293" y="58413"/>
                    <a:pt x="1464076" y="59197"/>
                  </a:cubicBezTo>
                  <a:cubicBezTo>
                    <a:pt x="1464860" y="59973"/>
                    <a:pt x="1465118" y="60756"/>
                    <a:pt x="1465118" y="61805"/>
                  </a:cubicBezTo>
                  <a:cubicBezTo>
                    <a:pt x="1465118" y="62840"/>
                    <a:pt x="1464860" y="63623"/>
                    <a:pt x="1464076" y="64407"/>
                  </a:cubicBezTo>
                  <a:cubicBezTo>
                    <a:pt x="1463293" y="65190"/>
                    <a:pt x="1462510" y="65456"/>
                    <a:pt x="1461468" y="65456"/>
                  </a:cubicBezTo>
                  <a:lnTo>
                    <a:pt x="1425761" y="65456"/>
                  </a:lnTo>
                  <a:lnTo>
                    <a:pt x="1425761" y="99092"/>
                  </a:lnTo>
                  <a:lnTo>
                    <a:pt x="1466944" y="99092"/>
                  </a:lnTo>
                  <a:cubicBezTo>
                    <a:pt x="1467986" y="99092"/>
                    <a:pt x="1468769" y="99351"/>
                    <a:pt x="1469552" y="100134"/>
                  </a:cubicBezTo>
                  <a:cubicBezTo>
                    <a:pt x="1470335" y="100918"/>
                    <a:pt x="1470594" y="101701"/>
                    <a:pt x="1470594" y="102743"/>
                  </a:cubicBezTo>
                  <a:cubicBezTo>
                    <a:pt x="1470594" y="103792"/>
                    <a:pt x="1470335" y="104575"/>
                    <a:pt x="1469552" y="105351"/>
                  </a:cubicBezTo>
                  <a:cubicBezTo>
                    <a:pt x="1468769" y="106135"/>
                    <a:pt x="1467986" y="106393"/>
                    <a:pt x="1466944" y="106393"/>
                  </a:cubicBezTo>
                  <a:lnTo>
                    <a:pt x="1421593" y="106393"/>
                  </a:lnTo>
                  <a:cubicBezTo>
                    <a:pt x="1420551" y="106393"/>
                    <a:pt x="1419768" y="106135"/>
                    <a:pt x="1418985" y="105351"/>
                  </a:cubicBezTo>
                  <a:cubicBezTo>
                    <a:pt x="1418202" y="104575"/>
                    <a:pt x="1417943" y="103792"/>
                    <a:pt x="1417943" y="102743"/>
                  </a:cubicBezTo>
                  <a:lnTo>
                    <a:pt x="1417943" y="23728"/>
                  </a:lnTo>
                  <a:cubicBezTo>
                    <a:pt x="1417943" y="22686"/>
                    <a:pt x="1418202" y="21902"/>
                    <a:pt x="1418985" y="21119"/>
                  </a:cubicBezTo>
                  <a:cubicBezTo>
                    <a:pt x="1419768" y="20335"/>
                    <a:pt x="1420551" y="20077"/>
                    <a:pt x="1421593" y="20077"/>
                  </a:cubicBezTo>
                  <a:close/>
                  <a:moveTo>
                    <a:pt x="1331661" y="20077"/>
                  </a:moveTo>
                  <a:cubicBezTo>
                    <a:pt x="1332179" y="20077"/>
                    <a:pt x="1332703" y="20077"/>
                    <a:pt x="1333228" y="20335"/>
                  </a:cubicBezTo>
                  <a:cubicBezTo>
                    <a:pt x="1333745" y="20594"/>
                    <a:pt x="1334270" y="20860"/>
                    <a:pt x="1334529" y="21377"/>
                  </a:cubicBezTo>
                  <a:lnTo>
                    <a:pt x="1387705" y="93093"/>
                  </a:lnTo>
                  <a:lnTo>
                    <a:pt x="1387705" y="23469"/>
                  </a:lnTo>
                  <a:cubicBezTo>
                    <a:pt x="1387705" y="22686"/>
                    <a:pt x="1387963" y="21902"/>
                    <a:pt x="1388747" y="21119"/>
                  </a:cubicBezTo>
                  <a:cubicBezTo>
                    <a:pt x="1389264" y="20335"/>
                    <a:pt x="1390047" y="20077"/>
                    <a:pt x="1391089" y="20077"/>
                  </a:cubicBezTo>
                  <a:cubicBezTo>
                    <a:pt x="1392131" y="20077"/>
                    <a:pt x="1393173" y="20335"/>
                    <a:pt x="1393432" y="21377"/>
                  </a:cubicBezTo>
                  <a:cubicBezTo>
                    <a:pt x="1394215" y="21902"/>
                    <a:pt x="1394481" y="22686"/>
                    <a:pt x="1394481" y="23728"/>
                  </a:cubicBezTo>
                  <a:lnTo>
                    <a:pt x="1394481" y="102743"/>
                  </a:lnTo>
                  <a:cubicBezTo>
                    <a:pt x="1394481" y="104051"/>
                    <a:pt x="1394215" y="104834"/>
                    <a:pt x="1393432" y="105610"/>
                  </a:cubicBezTo>
                  <a:cubicBezTo>
                    <a:pt x="1392649" y="106394"/>
                    <a:pt x="1391873" y="106659"/>
                    <a:pt x="1390831" y="106659"/>
                  </a:cubicBezTo>
                  <a:cubicBezTo>
                    <a:pt x="1390306" y="106659"/>
                    <a:pt x="1389789" y="106659"/>
                    <a:pt x="1389264" y="106394"/>
                  </a:cubicBezTo>
                  <a:cubicBezTo>
                    <a:pt x="1388747" y="106135"/>
                    <a:pt x="1388222" y="105876"/>
                    <a:pt x="1387963" y="105352"/>
                  </a:cubicBezTo>
                  <a:lnTo>
                    <a:pt x="1335046" y="33896"/>
                  </a:lnTo>
                  <a:lnTo>
                    <a:pt x="1335046" y="103268"/>
                  </a:lnTo>
                  <a:cubicBezTo>
                    <a:pt x="1335046" y="104310"/>
                    <a:pt x="1334787" y="104834"/>
                    <a:pt x="1334004" y="105610"/>
                  </a:cubicBezTo>
                  <a:cubicBezTo>
                    <a:pt x="1333487" y="106394"/>
                    <a:pt x="1332703" y="106659"/>
                    <a:pt x="1331661" y="106659"/>
                  </a:cubicBezTo>
                  <a:cubicBezTo>
                    <a:pt x="1330619" y="106659"/>
                    <a:pt x="1329577" y="106394"/>
                    <a:pt x="1329053" y="105610"/>
                  </a:cubicBezTo>
                  <a:cubicBezTo>
                    <a:pt x="1328270" y="104834"/>
                    <a:pt x="1328011" y="104310"/>
                    <a:pt x="1328011" y="103268"/>
                  </a:cubicBezTo>
                  <a:lnTo>
                    <a:pt x="1328011" y="23986"/>
                  </a:lnTo>
                  <a:cubicBezTo>
                    <a:pt x="1328011" y="22686"/>
                    <a:pt x="1328270" y="21644"/>
                    <a:pt x="1329053" y="21119"/>
                  </a:cubicBezTo>
                  <a:cubicBezTo>
                    <a:pt x="1329836" y="20335"/>
                    <a:pt x="1330619" y="20077"/>
                    <a:pt x="1331661" y="20077"/>
                  </a:cubicBezTo>
                  <a:close/>
                  <a:moveTo>
                    <a:pt x="1261548" y="20077"/>
                  </a:moveTo>
                  <a:lnTo>
                    <a:pt x="1306899" y="20077"/>
                  </a:lnTo>
                  <a:cubicBezTo>
                    <a:pt x="1307941" y="20077"/>
                    <a:pt x="1308724" y="20335"/>
                    <a:pt x="1309507" y="21119"/>
                  </a:cubicBezTo>
                  <a:cubicBezTo>
                    <a:pt x="1310290" y="21902"/>
                    <a:pt x="1310549" y="22686"/>
                    <a:pt x="1310549" y="23728"/>
                  </a:cubicBezTo>
                  <a:cubicBezTo>
                    <a:pt x="1310549" y="24770"/>
                    <a:pt x="1310290" y="25553"/>
                    <a:pt x="1309507" y="26336"/>
                  </a:cubicBezTo>
                  <a:cubicBezTo>
                    <a:pt x="1308724" y="27119"/>
                    <a:pt x="1307941" y="27378"/>
                    <a:pt x="1306899" y="27378"/>
                  </a:cubicBezTo>
                  <a:lnTo>
                    <a:pt x="1306899" y="27119"/>
                  </a:lnTo>
                  <a:lnTo>
                    <a:pt x="1265716" y="27119"/>
                  </a:lnTo>
                  <a:lnTo>
                    <a:pt x="1265716" y="58148"/>
                  </a:lnTo>
                  <a:lnTo>
                    <a:pt x="1301423" y="58148"/>
                  </a:lnTo>
                  <a:cubicBezTo>
                    <a:pt x="1302465" y="58148"/>
                    <a:pt x="1303248" y="58413"/>
                    <a:pt x="1304031" y="59197"/>
                  </a:cubicBezTo>
                  <a:cubicBezTo>
                    <a:pt x="1304815" y="59973"/>
                    <a:pt x="1305073" y="60756"/>
                    <a:pt x="1305073" y="61805"/>
                  </a:cubicBezTo>
                  <a:cubicBezTo>
                    <a:pt x="1305073" y="62840"/>
                    <a:pt x="1304815" y="63623"/>
                    <a:pt x="1304031" y="64407"/>
                  </a:cubicBezTo>
                  <a:cubicBezTo>
                    <a:pt x="1303248" y="65190"/>
                    <a:pt x="1302465" y="65456"/>
                    <a:pt x="1301423" y="65456"/>
                  </a:cubicBezTo>
                  <a:lnTo>
                    <a:pt x="1265716" y="65456"/>
                  </a:lnTo>
                  <a:lnTo>
                    <a:pt x="1265716" y="99092"/>
                  </a:lnTo>
                  <a:lnTo>
                    <a:pt x="1306899" y="99092"/>
                  </a:lnTo>
                  <a:cubicBezTo>
                    <a:pt x="1307941" y="99092"/>
                    <a:pt x="1308724" y="99351"/>
                    <a:pt x="1309507" y="100134"/>
                  </a:cubicBezTo>
                  <a:cubicBezTo>
                    <a:pt x="1310290" y="100918"/>
                    <a:pt x="1310549" y="101701"/>
                    <a:pt x="1310549" y="102743"/>
                  </a:cubicBezTo>
                  <a:cubicBezTo>
                    <a:pt x="1310549" y="103792"/>
                    <a:pt x="1310290" y="104575"/>
                    <a:pt x="1309507" y="105351"/>
                  </a:cubicBezTo>
                  <a:cubicBezTo>
                    <a:pt x="1308724" y="106135"/>
                    <a:pt x="1307941" y="106393"/>
                    <a:pt x="1306899" y="106393"/>
                  </a:cubicBezTo>
                  <a:lnTo>
                    <a:pt x="1261548" y="106393"/>
                  </a:lnTo>
                  <a:cubicBezTo>
                    <a:pt x="1260506" y="106393"/>
                    <a:pt x="1259723" y="106135"/>
                    <a:pt x="1258940" y="105351"/>
                  </a:cubicBezTo>
                  <a:cubicBezTo>
                    <a:pt x="1258157" y="104575"/>
                    <a:pt x="1257898" y="103792"/>
                    <a:pt x="1257898" y="102743"/>
                  </a:cubicBezTo>
                  <a:lnTo>
                    <a:pt x="1257898" y="23728"/>
                  </a:lnTo>
                  <a:cubicBezTo>
                    <a:pt x="1257898" y="22686"/>
                    <a:pt x="1258157" y="21902"/>
                    <a:pt x="1258940" y="21119"/>
                  </a:cubicBezTo>
                  <a:cubicBezTo>
                    <a:pt x="1259723" y="20335"/>
                    <a:pt x="1260506" y="20077"/>
                    <a:pt x="1261548" y="20077"/>
                  </a:cubicBezTo>
                  <a:close/>
                  <a:moveTo>
                    <a:pt x="1105419" y="20077"/>
                  </a:moveTo>
                  <a:lnTo>
                    <a:pt x="1134609" y="20077"/>
                  </a:lnTo>
                  <a:cubicBezTo>
                    <a:pt x="1139301" y="20077"/>
                    <a:pt x="1143211" y="21119"/>
                    <a:pt x="1146861" y="23203"/>
                  </a:cubicBezTo>
                  <a:cubicBezTo>
                    <a:pt x="1150253" y="25294"/>
                    <a:pt x="1153120" y="28161"/>
                    <a:pt x="1155204" y="31812"/>
                  </a:cubicBezTo>
                  <a:cubicBezTo>
                    <a:pt x="1157288" y="35462"/>
                    <a:pt x="1158330" y="39896"/>
                    <a:pt x="1158330" y="44588"/>
                  </a:cubicBezTo>
                  <a:cubicBezTo>
                    <a:pt x="1158330" y="49287"/>
                    <a:pt x="1157288" y="53455"/>
                    <a:pt x="1155204" y="57372"/>
                  </a:cubicBezTo>
                  <a:cubicBezTo>
                    <a:pt x="1153120" y="61281"/>
                    <a:pt x="1150512" y="64407"/>
                    <a:pt x="1146861" y="66498"/>
                  </a:cubicBezTo>
                  <a:cubicBezTo>
                    <a:pt x="1143211" y="68847"/>
                    <a:pt x="1139301" y="69882"/>
                    <a:pt x="1134609" y="69882"/>
                  </a:cubicBezTo>
                  <a:lnTo>
                    <a:pt x="1109063" y="69882"/>
                  </a:lnTo>
                  <a:lnTo>
                    <a:pt x="1109063" y="102743"/>
                  </a:lnTo>
                  <a:cubicBezTo>
                    <a:pt x="1109063" y="103792"/>
                    <a:pt x="1108804" y="104575"/>
                    <a:pt x="1108028" y="105351"/>
                  </a:cubicBezTo>
                  <a:cubicBezTo>
                    <a:pt x="1107245" y="106135"/>
                    <a:pt x="1106461" y="106393"/>
                    <a:pt x="1105419" y="106393"/>
                  </a:cubicBezTo>
                  <a:cubicBezTo>
                    <a:pt x="1104377" y="106393"/>
                    <a:pt x="1103328" y="106135"/>
                    <a:pt x="1102811" y="105351"/>
                  </a:cubicBezTo>
                  <a:cubicBezTo>
                    <a:pt x="1102028" y="104575"/>
                    <a:pt x="1101769" y="103792"/>
                    <a:pt x="1101769" y="102743"/>
                  </a:cubicBezTo>
                  <a:lnTo>
                    <a:pt x="1101769" y="23728"/>
                  </a:lnTo>
                  <a:cubicBezTo>
                    <a:pt x="1101769" y="22686"/>
                    <a:pt x="1102028" y="21902"/>
                    <a:pt x="1102811" y="21119"/>
                  </a:cubicBezTo>
                  <a:cubicBezTo>
                    <a:pt x="1103594" y="20335"/>
                    <a:pt x="1104377" y="20077"/>
                    <a:pt x="1105419" y="20077"/>
                  </a:cubicBezTo>
                  <a:close/>
                  <a:moveTo>
                    <a:pt x="1035306" y="20077"/>
                  </a:moveTo>
                  <a:lnTo>
                    <a:pt x="1080657" y="20077"/>
                  </a:lnTo>
                  <a:cubicBezTo>
                    <a:pt x="1081699" y="20077"/>
                    <a:pt x="1082482" y="20335"/>
                    <a:pt x="1083265" y="21119"/>
                  </a:cubicBezTo>
                  <a:cubicBezTo>
                    <a:pt x="1084048" y="21902"/>
                    <a:pt x="1084307" y="22686"/>
                    <a:pt x="1084307" y="23728"/>
                  </a:cubicBezTo>
                  <a:cubicBezTo>
                    <a:pt x="1084307" y="24770"/>
                    <a:pt x="1084048" y="25553"/>
                    <a:pt x="1083265" y="26336"/>
                  </a:cubicBezTo>
                  <a:cubicBezTo>
                    <a:pt x="1082482" y="27119"/>
                    <a:pt x="1081699" y="27378"/>
                    <a:pt x="1080657" y="27378"/>
                  </a:cubicBezTo>
                  <a:lnTo>
                    <a:pt x="1080657" y="27119"/>
                  </a:lnTo>
                  <a:lnTo>
                    <a:pt x="1039474" y="27119"/>
                  </a:lnTo>
                  <a:lnTo>
                    <a:pt x="1039474" y="58148"/>
                  </a:lnTo>
                  <a:lnTo>
                    <a:pt x="1075188" y="58148"/>
                  </a:lnTo>
                  <a:cubicBezTo>
                    <a:pt x="1076230" y="58148"/>
                    <a:pt x="1077006" y="58413"/>
                    <a:pt x="1077789" y="59197"/>
                  </a:cubicBezTo>
                  <a:cubicBezTo>
                    <a:pt x="1078573" y="59973"/>
                    <a:pt x="1078838" y="60756"/>
                    <a:pt x="1078838" y="61805"/>
                  </a:cubicBezTo>
                  <a:cubicBezTo>
                    <a:pt x="1078838" y="62840"/>
                    <a:pt x="1078573" y="63623"/>
                    <a:pt x="1077789" y="64407"/>
                  </a:cubicBezTo>
                  <a:cubicBezTo>
                    <a:pt x="1077006" y="65190"/>
                    <a:pt x="1076230" y="65456"/>
                    <a:pt x="1075188" y="65456"/>
                  </a:cubicBezTo>
                  <a:lnTo>
                    <a:pt x="1039474" y="65456"/>
                  </a:lnTo>
                  <a:lnTo>
                    <a:pt x="1039474" y="99092"/>
                  </a:lnTo>
                  <a:lnTo>
                    <a:pt x="1080657" y="99092"/>
                  </a:lnTo>
                  <a:cubicBezTo>
                    <a:pt x="1081699" y="99092"/>
                    <a:pt x="1082482" y="99351"/>
                    <a:pt x="1083265" y="100134"/>
                  </a:cubicBezTo>
                  <a:cubicBezTo>
                    <a:pt x="1084048" y="100918"/>
                    <a:pt x="1084307" y="101701"/>
                    <a:pt x="1084307" y="102743"/>
                  </a:cubicBezTo>
                  <a:cubicBezTo>
                    <a:pt x="1084307" y="103792"/>
                    <a:pt x="1084048" y="104575"/>
                    <a:pt x="1083265" y="105351"/>
                  </a:cubicBezTo>
                  <a:cubicBezTo>
                    <a:pt x="1082482" y="106135"/>
                    <a:pt x="1081699" y="106393"/>
                    <a:pt x="1080657" y="106393"/>
                  </a:cubicBezTo>
                  <a:lnTo>
                    <a:pt x="1035306" y="106393"/>
                  </a:lnTo>
                  <a:cubicBezTo>
                    <a:pt x="1034264" y="106393"/>
                    <a:pt x="1033481" y="106135"/>
                    <a:pt x="1032698" y="105351"/>
                  </a:cubicBezTo>
                  <a:cubicBezTo>
                    <a:pt x="1031915" y="104575"/>
                    <a:pt x="1031656" y="103792"/>
                    <a:pt x="1031656" y="102743"/>
                  </a:cubicBezTo>
                  <a:lnTo>
                    <a:pt x="1031656" y="23728"/>
                  </a:lnTo>
                  <a:cubicBezTo>
                    <a:pt x="1031656" y="22686"/>
                    <a:pt x="1031915" y="21902"/>
                    <a:pt x="1032698" y="21119"/>
                  </a:cubicBezTo>
                  <a:cubicBezTo>
                    <a:pt x="1033481" y="20335"/>
                    <a:pt x="1034264" y="20077"/>
                    <a:pt x="1035306" y="20077"/>
                  </a:cubicBezTo>
                  <a:close/>
                  <a:moveTo>
                    <a:pt x="870834" y="20077"/>
                  </a:moveTo>
                  <a:lnTo>
                    <a:pt x="929479" y="20077"/>
                  </a:lnTo>
                  <a:cubicBezTo>
                    <a:pt x="930521" y="20077"/>
                    <a:pt x="931304" y="20335"/>
                    <a:pt x="932087" y="20860"/>
                  </a:cubicBezTo>
                  <a:cubicBezTo>
                    <a:pt x="932870" y="21644"/>
                    <a:pt x="933129" y="22427"/>
                    <a:pt x="933129" y="23469"/>
                  </a:cubicBezTo>
                  <a:cubicBezTo>
                    <a:pt x="933129" y="24511"/>
                    <a:pt x="932870" y="25553"/>
                    <a:pt x="932087" y="26077"/>
                  </a:cubicBezTo>
                  <a:cubicBezTo>
                    <a:pt x="931304" y="26854"/>
                    <a:pt x="930521" y="27119"/>
                    <a:pt x="929479" y="27119"/>
                  </a:cubicBezTo>
                  <a:lnTo>
                    <a:pt x="903933" y="27119"/>
                  </a:lnTo>
                  <a:lnTo>
                    <a:pt x="903933" y="102743"/>
                  </a:lnTo>
                  <a:cubicBezTo>
                    <a:pt x="903933" y="103792"/>
                    <a:pt x="903674" y="104575"/>
                    <a:pt x="902891" y="105351"/>
                  </a:cubicBezTo>
                  <a:cubicBezTo>
                    <a:pt x="902373" y="106135"/>
                    <a:pt x="901324" y="106393"/>
                    <a:pt x="900289" y="106393"/>
                  </a:cubicBezTo>
                  <a:cubicBezTo>
                    <a:pt x="898982" y="106393"/>
                    <a:pt x="898198" y="106135"/>
                    <a:pt x="897415" y="105351"/>
                  </a:cubicBezTo>
                  <a:cubicBezTo>
                    <a:pt x="896639" y="104575"/>
                    <a:pt x="896373" y="103792"/>
                    <a:pt x="896373" y="102743"/>
                  </a:cubicBezTo>
                  <a:lnTo>
                    <a:pt x="896373" y="27119"/>
                  </a:lnTo>
                  <a:lnTo>
                    <a:pt x="870834" y="27119"/>
                  </a:lnTo>
                  <a:cubicBezTo>
                    <a:pt x="869792" y="27119"/>
                    <a:pt x="869009" y="26854"/>
                    <a:pt x="868226" y="26077"/>
                  </a:cubicBezTo>
                  <a:cubicBezTo>
                    <a:pt x="867443" y="25294"/>
                    <a:pt x="867184" y="24511"/>
                    <a:pt x="867184" y="23469"/>
                  </a:cubicBezTo>
                  <a:cubicBezTo>
                    <a:pt x="867184" y="22686"/>
                    <a:pt x="867443" y="21902"/>
                    <a:pt x="868226" y="21119"/>
                  </a:cubicBezTo>
                  <a:cubicBezTo>
                    <a:pt x="869009" y="20335"/>
                    <a:pt x="869792" y="20077"/>
                    <a:pt x="870834" y="20077"/>
                  </a:cubicBezTo>
                  <a:close/>
                  <a:moveTo>
                    <a:pt x="788211" y="20077"/>
                  </a:moveTo>
                  <a:cubicBezTo>
                    <a:pt x="788728" y="20077"/>
                    <a:pt x="789253" y="20077"/>
                    <a:pt x="789770" y="20335"/>
                  </a:cubicBezTo>
                  <a:cubicBezTo>
                    <a:pt x="790295" y="20594"/>
                    <a:pt x="790812" y="20860"/>
                    <a:pt x="791078" y="21377"/>
                  </a:cubicBezTo>
                  <a:lnTo>
                    <a:pt x="844246" y="93093"/>
                  </a:lnTo>
                  <a:lnTo>
                    <a:pt x="844246" y="23469"/>
                  </a:lnTo>
                  <a:cubicBezTo>
                    <a:pt x="844246" y="22686"/>
                    <a:pt x="844512" y="21902"/>
                    <a:pt x="845288" y="21119"/>
                  </a:cubicBezTo>
                  <a:cubicBezTo>
                    <a:pt x="845813" y="20335"/>
                    <a:pt x="846855" y="20077"/>
                    <a:pt x="847638" y="20077"/>
                  </a:cubicBezTo>
                  <a:cubicBezTo>
                    <a:pt x="848680" y="20077"/>
                    <a:pt x="849722" y="20335"/>
                    <a:pt x="850764" y="21377"/>
                  </a:cubicBezTo>
                  <a:cubicBezTo>
                    <a:pt x="851547" y="21902"/>
                    <a:pt x="851806" y="22686"/>
                    <a:pt x="851806" y="23728"/>
                  </a:cubicBezTo>
                  <a:lnTo>
                    <a:pt x="851806" y="102743"/>
                  </a:lnTo>
                  <a:cubicBezTo>
                    <a:pt x="851806" y="104051"/>
                    <a:pt x="851289" y="104834"/>
                    <a:pt x="850505" y="105610"/>
                  </a:cubicBezTo>
                  <a:cubicBezTo>
                    <a:pt x="849722" y="106394"/>
                    <a:pt x="848939" y="106659"/>
                    <a:pt x="847897" y="106659"/>
                  </a:cubicBezTo>
                  <a:cubicBezTo>
                    <a:pt x="847372" y="106659"/>
                    <a:pt x="846855" y="106659"/>
                    <a:pt x="846330" y="106394"/>
                  </a:cubicBezTo>
                  <a:cubicBezTo>
                    <a:pt x="845813" y="106135"/>
                    <a:pt x="845288" y="105876"/>
                    <a:pt x="845030" y="105352"/>
                  </a:cubicBezTo>
                  <a:lnTo>
                    <a:pt x="792120" y="33896"/>
                  </a:lnTo>
                  <a:lnTo>
                    <a:pt x="792120" y="103268"/>
                  </a:lnTo>
                  <a:cubicBezTo>
                    <a:pt x="792120" y="104310"/>
                    <a:pt x="791595" y="104834"/>
                    <a:pt x="791078" y="105610"/>
                  </a:cubicBezTo>
                  <a:cubicBezTo>
                    <a:pt x="790295" y="106394"/>
                    <a:pt x="789511" y="106659"/>
                    <a:pt x="788469" y="106659"/>
                  </a:cubicBezTo>
                  <a:cubicBezTo>
                    <a:pt x="787427" y="106659"/>
                    <a:pt x="786378" y="106394"/>
                    <a:pt x="785861" y="105610"/>
                  </a:cubicBezTo>
                  <a:cubicBezTo>
                    <a:pt x="785078" y="104834"/>
                    <a:pt x="784819" y="104310"/>
                    <a:pt x="784819" y="103268"/>
                  </a:cubicBezTo>
                  <a:lnTo>
                    <a:pt x="784819" y="23986"/>
                  </a:lnTo>
                  <a:cubicBezTo>
                    <a:pt x="784819" y="22686"/>
                    <a:pt x="785078" y="21644"/>
                    <a:pt x="785861" y="21119"/>
                  </a:cubicBezTo>
                  <a:cubicBezTo>
                    <a:pt x="786378" y="20335"/>
                    <a:pt x="787162" y="20077"/>
                    <a:pt x="788211" y="20077"/>
                  </a:cubicBezTo>
                  <a:close/>
                  <a:moveTo>
                    <a:pt x="718083" y="20077"/>
                  </a:moveTo>
                  <a:lnTo>
                    <a:pt x="763441" y="20077"/>
                  </a:lnTo>
                  <a:cubicBezTo>
                    <a:pt x="764483" y="20077"/>
                    <a:pt x="765266" y="20335"/>
                    <a:pt x="766049" y="21119"/>
                  </a:cubicBezTo>
                  <a:cubicBezTo>
                    <a:pt x="766825" y="21902"/>
                    <a:pt x="767091" y="22686"/>
                    <a:pt x="767091" y="23728"/>
                  </a:cubicBezTo>
                  <a:cubicBezTo>
                    <a:pt x="767091" y="24770"/>
                    <a:pt x="766825" y="25553"/>
                    <a:pt x="766049" y="26336"/>
                  </a:cubicBezTo>
                  <a:cubicBezTo>
                    <a:pt x="765266" y="27119"/>
                    <a:pt x="764483" y="27378"/>
                    <a:pt x="763441" y="27378"/>
                  </a:cubicBezTo>
                  <a:lnTo>
                    <a:pt x="763441" y="27119"/>
                  </a:lnTo>
                  <a:lnTo>
                    <a:pt x="722258" y="27119"/>
                  </a:lnTo>
                  <a:lnTo>
                    <a:pt x="722258" y="58148"/>
                  </a:lnTo>
                  <a:lnTo>
                    <a:pt x="757965" y="58148"/>
                  </a:lnTo>
                  <a:cubicBezTo>
                    <a:pt x="759007" y="58148"/>
                    <a:pt x="759790" y="58413"/>
                    <a:pt x="760573" y="59197"/>
                  </a:cubicBezTo>
                  <a:cubicBezTo>
                    <a:pt x="761357" y="59973"/>
                    <a:pt x="761615" y="60756"/>
                    <a:pt x="761615" y="61805"/>
                  </a:cubicBezTo>
                  <a:cubicBezTo>
                    <a:pt x="761615" y="62840"/>
                    <a:pt x="761357" y="63623"/>
                    <a:pt x="760573" y="64407"/>
                  </a:cubicBezTo>
                  <a:cubicBezTo>
                    <a:pt x="759790" y="65190"/>
                    <a:pt x="759007" y="65456"/>
                    <a:pt x="757965" y="65456"/>
                  </a:cubicBezTo>
                  <a:lnTo>
                    <a:pt x="722258" y="65456"/>
                  </a:lnTo>
                  <a:lnTo>
                    <a:pt x="722258" y="99092"/>
                  </a:lnTo>
                  <a:lnTo>
                    <a:pt x="763441" y="99092"/>
                  </a:lnTo>
                  <a:cubicBezTo>
                    <a:pt x="764483" y="99092"/>
                    <a:pt x="765266" y="99351"/>
                    <a:pt x="766049" y="100134"/>
                  </a:cubicBezTo>
                  <a:cubicBezTo>
                    <a:pt x="766825" y="100918"/>
                    <a:pt x="767091" y="101701"/>
                    <a:pt x="767091" y="102743"/>
                  </a:cubicBezTo>
                  <a:cubicBezTo>
                    <a:pt x="767091" y="103792"/>
                    <a:pt x="766825" y="104575"/>
                    <a:pt x="766049" y="105351"/>
                  </a:cubicBezTo>
                  <a:cubicBezTo>
                    <a:pt x="765266" y="106135"/>
                    <a:pt x="764483" y="106393"/>
                    <a:pt x="763441" y="106393"/>
                  </a:cubicBezTo>
                  <a:lnTo>
                    <a:pt x="718083" y="106393"/>
                  </a:lnTo>
                  <a:cubicBezTo>
                    <a:pt x="717048" y="106393"/>
                    <a:pt x="716265" y="106135"/>
                    <a:pt x="715482" y="105351"/>
                  </a:cubicBezTo>
                  <a:cubicBezTo>
                    <a:pt x="714699" y="104575"/>
                    <a:pt x="714440" y="103792"/>
                    <a:pt x="714440" y="102743"/>
                  </a:cubicBezTo>
                  <a:lnTo>
                    <a:pt x="714440" y="23728"/>
                  </a:lnTo>
                  <a:cubicBezTo>
                    <a:pt x="714440" y="22686"/>
                    <a:pt x="714699" y="21902"/>
                    <a:pt x="715482" y="21119"/>
                  </a:cubicBezTo>
                  <a:cubicBezTo>
                    <a:pt x="716265" y="20335"/>
                    <a:pt x="717048" y="20077"/>
                    <a:pt x="718083" y="20077"/>
                  </a:cubicBezTo>
                  <a:close/>
                  <a:moveTo>
                    <a:pt x="1580065" y="19819"/>
                  </a:moveTo>
                  <a:lnTo>
                    <a:pt x="1613429" y="19819"/>
                  </a:lnTo>
                  <a:cubicBezTo>
                    <a:pt x="1618115" y="19819"/>
                    <a:pt x="1622290" y="20861"/>
                    <a:pt x="1625940" y="22945"/>
                  </a:cubicBezTo>
                  <a:cubicBezTo>
                    <a:pt x="1629590" y="25036"/>
                    <a:pt x="1632458" y="27638"/>
                    <a:pt x="1634542" y="31295"/>
                  </a:cubicBezTo>
                  <a:cubicBezTo>
                    <a:pt x="1636626" y="34945"/>
                    <a:pt x="1637668" y="38855"/>
                    <a:pt x="1637668" y="43288"/>
                  </a:cubicBezTo>
                  <a:cubicBezTo>
                    <a:pt x="1637668" y="46939"/>
                    <a:pt x="1636884" y="50072"/>
                    <a:pt x="1635584" y="53197"/>
                  </a:cubicBezTo>
                  <a:cubicBezTo>
                    <a:pt x="1634276" y="56330"/>
                    <a:pt x="1632458" y="58939"/>
                    <a:pt x="1630108" y="61023"/>
                  </a:cubicBezTo>
                  <a:cubicBezTo>
                    <a:pt x="1627765" y="63107"/>
                    <a:pt x="1625416" y="64414"/>
                    <a:pt x="1622548" y="65456"/>
                  </a:cubicBezTo>
                  <a:cubicBezTo>
                    <a:pt x="1623849" y="65974"/>
                    <a:pt x="1624898" y="66498"/>
                    <a:pt x="1626199" y="67282"/>
                  </a:cubicBezTo>
                  <a:cubicBezTo>
                    <a:pt x="1628807" y="68848"/>
                    <a:pt x="1630891" y="71191"/>
                    <a:pt x="1632458" y="74065"/>
                  </a:cubicBezTo>
                  <a:cubicBezTo>
                    <a:pt x="1634017" y="77191"/>
                    <a:pt x="1635059" y="80583"/>
                    <a:pt x="1635059" y="84757"/>
                  </a:cubicBezTo>
                  <a:cubicBezTo>
                    <a:pt x="1635059" y="88408"/>
                    <a:pt x="1635325" y="91016"/>
                    <a:pt x="1635584" y="93100"/>
                  </a:cubicBezTo>
                  <a:cubicBezTo>
                    <a:pt x="1635842" y="95184"/>
                    <a:pt x="1636367" y="96492"/>
                    <a:pt x="1636884" y="97534"/>
                  </a:cubicBezTo>
                  <a:cubicBezTo>
                    <a:pt x="1637409" y="98576"/>
                    <a:pt x="1638192" y="99359"/>
                    <a:pt x="1638968" y="99877"/>
                  </a:cubicBezTo>
                  <a:cubicBezTo>
                    <a:pt x="1639751" y="100401"/>
                    <a:pt x="1640276" y="101184"/>
                    <a:pt x="1641052" y="101968"/>
                  </a:cubicBezTo>
                  <a:cubicBezTo>
                    <a:pt x="1641318" y="103010"/>
                    <a:pt x="1641318" y="103793"/>
                    <a:pt x="1640793" y="104576"/>
                  </a:cubicBezTo>
                  <a:cubicBezTo>
                    <a:pt x="1640535" y="105094"/>
                    <a:pt x="1640010" y="105618"/>
                    <a:pt x="1639493" y="105877"/>
                  </a:cubicBezTo>
                  <a:cubicBezTo>
                    <a:pt x="1638968" y="106136"/>
                    <a:pt x="1638451" y="106401"/>
                    <a:pt x="1637668" y="106401"/>
                  </a:cubicBezTo>
                  <a:cubicBezTo>
                    <a:pt x="1636884" y="106401"/>
                    <a:pt x="1636367" y="106136"/>
                    <a:pt x="1635584" y="105877"/>
                  </a:cubicBezTo>
                  <a:cubicBezTo>
                    <a:pt x="1634276" y="105094"/>
                    <a:pt x="1633241" y="104052"/>
                    <a:pt x="1631933" y="102751"/>
                  </a:cubicBezTo>
                  <a:cubicBezTo>
                    <a:pt x="1630891" y="101184"/>
                    <a:pt x="1629849" y="99093"/>
                    <a:pt x="1629066" y="96492"/>
                  </a:cubicBezTo>
                  <a:cubicBezTo>
                    <a:pt x="1628283" y="93618"/>
                    <a:pt x="1628024" y="89967"/>
                    <a:pt x="1628024" y="85016"/>
                  </a:cubicBezTo>
                  <a:cubicBezTo>
                    <a:pt x="1628024" y="81890"/>
                    <a:pt x="1627500" y="79275"/>
                    <a:pt x="1626458" y="77191"/>
                  </a:cubicBezTo>
                  <a:cubicBezTo>
                    <a:pt x="1625416" y="75107"/>
                    <a:pt x="1624115" y="73541"/>
                    <a:pt x="1622548" y="72499"/>
                  </a:cubicBezTo>
                  <a:cubicBezTo>
                    <a:pt x="1620982" y="71457"/>
                    <a:pt x="1619164" y="70673"/>
                    <a:pt x="1617339" y="70149"/>
                  </a:cubicBezTo>
                  <a:cubicBezTo>
                    <a:pt x="1615513" y="69624"/>
                    <a:pt x="1613688" y="69366"/>
                    <a:pt x="1611863" y="69366"/>
                  </a:cubicBezTo>
                  <a:lnTo>
                    <a:pt x="1584499" y="69366"/>
                  </a:lnTo>
                  <a:lnTo>
                    <a:pt x="1584499" y="102485"/>
                  </a:lnTo>
                  <a:cubicBezTo>
                    <a:pt x="1584499" y="103534"/>
                    <a:pt x="1584233" y="104317"/>
                    <a:pt x="1583450" y="105094"/>
                  </a:cubicBezTo>
                  <a:cubicBezTo>
                    <a:pt x="1582674" y="105877"/>
                    <a:pt x="1581891" y="106136"/>
                    <a:pt x="1580849" y="106136"/>
                  </a:cubicBezTo>
                  <a:cubicBezTo>
                    <a:pt x="1579541" y="106136"/>
                    <a:pt x="1578499" y="105877"/>
                    <a:pt x="1577723" y="105094"/>
                  </a:cubicBezTo>
                  <a:cubicBezTo>
                    <a:pt x="1576939" y="104317"/>
                    <a:pt x="1576415" y="103534"/>
                    <a:pt x="1576415" y="102485"/>
                  </a:cubicBezTo>
                  <a:lnTo>
                    <a:pt x="1576415" y="23470"/>
                  </a:lnTo>
                  <a:cubicBezTo>
                    <a:pt x="1576415" y="22428"/>
                    <a:pt x="1576674" y="21644"/>
                    <a:pt x="1577457" y="20861"/>
                  </a:cubicBezTo>
                  <a:cubicBezTo>
                    <a:pt x="1578240" y="20077"/>
                    <a:pt x="1579023" y="19819"/>
                    <a:pt x="1580065" y="19819"/>
                  </a:cubicBezTo>
                  <a:close/>
                  <a:moveTo>
                    <a:pt x="1179183" y="19819"/>
                  </a:moveTo>
                  <a:lnTo>
                    <a:pt x="1212547" y="19819"/>
                  </a:lnTo>
                  <a:cubicBezTo>
                    <a:pt x="1217233" y="19819"/>
                    <a:pt x="1221408" y="20861"/>
                    <a:pt x="1225058" y="22945"/>
                  </a:cubicBezTo>
                  <a:cubicBezTo>
                    <a:pt x="1228708" y="25036"/>
                    <a:pt x="1231576" y="27638"/>
                    <a:pt x="1233660" y="31295"/>
                  </a:cubicBezTo>
                  <a:cubicBezTo>
                    <a:pt x="1235744" y="34945"/>
                    <a:pt x="1236786" y="38855"/>
                    <a:pt x="1236786" y="43288"/>
                  </a:cubicBezTo>
                  <a:cubicBezTo>
                    <a:pt x="1236786" y="46939"/>
                    <a:pt x="1236002" y="50072"/>
                    <a:pt x="1234702" y="53197"/>
                  </a:cubicBezTo>
                  <a:cubicBezTo>
                    <a:pt x="1233394" y="56330"/>
                    <a:pt x="1231576" y="58939"/>
                    <a:pt x="1229226" y="61023"/>
                  </a:cubicBezTo>
                  <a:cubicBezTo>
                    <a:pt x="1226883" y="63107"/>
                    <a:pt x="1224275" y="64414"/>
                    <a:pt x="1221666" y="65456"/>
                  </a:cubicBezTo>
                  <a:cubicBezTo>
                    <a:pt x="1222967" y="65974"/>
                    <a:pt x="1224016" y="66498"/>
                    <a:pt x="1225317" y="67282"/>
                  </a:cubicBezTo>
                  <a:cubicBezTo>
                    <a:pt x="1227925" y="68848"/>
                    <a:pt x="1230009" y="71191"/>
                    <a:pt x="1231576" y="74065"/>
                  </a:cubicBezTo>
                  <a:cubicBezTo>
                    <a:pt x="1233135" y="77191"/>
                    <a:pt x="1234177" y="80583"/>
                    <a:pt x="1234177" y="84757"/>
                  </a:cubicBezTo>
                  <a:cubicBezTo>
                    <a:pt x="1234177" y="88408"/>
                    <a:pt x="1234443" y="91016"/>
                    <a:pt x="1234702" y="93100"/>
                  </a:cubicBezTo>
                  <a:cubicBezTo>
                    <a:pt x="1234960" y="95184"/>
                    <a:pt x="1235485" y="96492"/>
                    <a:pt x="1236002" y="97534"/>
                  </a:cubicBezTo>
                  <a:cubicBezTo>
                    <a:pt x="1236786" y="98576"/>
                    <a:pt x="1237310" y="99359"/>
                    <a:pt x="1238352" y="99877"/>
                  </a:cubicBezTo>
                  <a:cubicBezTo>
                    <a:pt x="1239135" y="100401"/>
                    <a:pt x="1239653" y="101184"/>
                    <a:pt x="1240170" y="101968"/>
                  </a:cubicBezTo>
                  <a:cubicBezTo>
                    <a:pt x="1240436" y="103010"/>
                    <a:pt x="1240436" y="103793"/>
                    <a:pt x="1239911" y="104576"/>
                  </a:cubicBezTo>
                  <a:cubicBezTo>
                    <a:pt x="1239653" y="105094"/>
                    <a:pt x="1239135" y="105618"/>
                    <a:pt x="1238611" y="105877"/>
                  </a:cubicBezTo>
                  <a:cubicBezTo>
                    <a:pt x="1238086" y="106136"/>
                    <a:pt x="1237569" y="106401"/>
                    <a:pt x="1236786" y="106401"/>
                  </a:cubicBezTo>
                  <a:cubicBezTo>
                    <a:pt x="1236002" y="106401"/>
                    <a:pt x="1235226" y="106136"/>
                    <a:pt x="1234702" y="105877"/>
                  </a:cubicBezTo>
                  <a:cubicBezTo>
                    <a:pt x="1233660" y="105094"/>
                    <a:pt x="1232618" y="104052"/>
                    <a:pt x="1231310" y="102751"/>
                  </a:cubicBezTo>
                  <a:cubicBezTo>
                    <a:pt x="1230268" y="101184"/>
                    <a:pt x="1229226" y="99093"/>
                    <a:pt x="1228443" y="96492"/>
                  </a:cubicBezTo>
                  <a:cubicBezTo>
                    <a:pt x="1227660" y="93618"/>
                    <a:pt x="1227142" y="89967"/>
                    <a:pt x="1227142" y="85016"/>
                  </a:cubicBezTo>
                  <a:cubicBezTo>
                    <a:pt x="1227142" y="81890"/>
                    <a:pt x="1226618" y="79275"/>
                    <a:pt x="1225576" y="77191"/>
                  </a:cubicBezTo>
                  <a:cubicBezTo>
                    <a:pt x="1224534" y="75107"/>
                    <a:pt x="1223233" y="73541"/>
                    <a:pt x="1221666" y="72499"/>
                  </a:cubicBezTo>
                  <a:cubicBezTo>
                    <a:pt x="1220100" y="71457"/>
                    <a:pt x="1218282" y="70673"/>
                    <a:pt x="1216457" y="70149"/>
                  </a:cubicBezTo>
                  <a:cubicBezTo>
                    <a:pt x="1214631" y="69624"/>
                    <a:pt x="1212806" y="69366"/>
                    <a:pt x="1210981" y="69366"/>
                  </a:cubicBezTo>
                  <a:lnTo>
                    <a:pt x="1183617" y="69366"/>
                  </a:lnTo>
                  <a:lnTo>
                    <a:pt x="1183617" y="102485"/>
                  </a:lnTo>
                  <a:cubicBezTo>
                    <a:pt x="1183617" y="103534"/>
                    <a:pt x="1183093" y="104317"/>
                    <a:pt x="1182568" y="105094"/>
                  </a:cubicBezTo>
                  <a:cubicBezTo>
                    <a:pt x="1181792" y="105877"/>
                    <a:pt x="1181009" y="106136"/>
                    <a:pt x="1179967" y="106136"/>
                  </a:cubicBezTo>
                  <a:cubicBezTo>
                    <a:pt x="1178659" y="106136"/>
                    <a:pt x="1177617" y="105877"/>
                    <a:pt x="1176841" y="105094"/>
                  </a:cubicBezTo>
                  <a:cubicBezTo>
                    <a:pt x="1175792" y="104317"/>
                    <a:pt x="1175533" y="103534"/>
                    <a:pt x="1175533" y="102485"/>
                  </a:cubicBezTo>
                  <a:lnTo>
                    <a:pt x="1175533" y="23470"/>
                  </a:lnTo>
                  <a:cubicBezTo>
                    <a:pt x="1175533" y="22428"/>
                    <a:pt x="1175792" y="21644"/>
                    <a:pt x="1176575" y="20861"/>
                  </a:cubicBezTo>
                  <a:cubicBezTo>
                    <a:pt x="1177358" y="20077"/>
                    <a:pt x="1178141" y="19819"/>
                    <a:pt x="1179183" y="19819"/>
                  </a:cubicBezTo>
                  <a:close/>
                  <a:moveTo>
                    <a:pt x="952934" y="19819"/>
                  </a:moveTo>
                  <a:lnTo>
                    <a:pt x="986299" y="19819"/>
                  </a:lnTo>
                  <a:cubicBezTo>
                    <a:pt x="990991" y="19819"/>
                    <a:pt x="995159" y="20861"/>
                    <a:pt x="998810" y="22945"/>
                  </a:cubicBezTo>
                  <a:cubicBezTo>
                    <a:pt x="1002460" y="25036"/>
                    <a:pt x="1005327" y="27638"/>
                    <a:pt x="1007411" y="31295"/>
                  </a:cubicBezTo>
                  <a:cubicBezTo>
                    <a:pt x="1009495" y="34945"/>
                    <a:pt x="1010537" y="38855"/>
                    <a:pt x="1010537" y="43288"/>
                  </a:cubicBezTo>
                  <a:cubicBezTo>
                    <a:pt x="1010537" y="46939"/>
                    <a:pt x="1009754" y="50072"/>
                    <a:pt x="1008453" y="53197"/>
                  </a:cubicBezTo>
                  <a:cubicBezTo>
                    <a:pt x="1007153" y="56330"/>
                    <a:pt x="1005327" y="58939"/>
                    <a:pt x="1002978" y="61023"/>
                  </a:cubicBezTo>
                  <a:cubicBezTo>
                    <a:pt x="1000635" y="63107"/>
                    <a:pt x="998285" y="64414"/>
                    <a:pt x="995418" y="65456"/>
                  </a:cubicBezTo>
                  <a:cubicBezTo>
                    <a:pt x="996726" y="65974"/>
                    <a:pt x="997768" y="66498"/>
                    <a:pt x="999068" y="67282"/>
                  </a:cubicBezTo>
                  <a:cubicBezTo>
                    <a:pt x="1001677" y="68848"/>
                    <a:pt x="1003761" y="71191"/>
                    <a:pt x="1005327" y="74065"/>
                  </a:cubicBezTo>
                  <a:cubicBezTo>
                    <a:pt x="1006894" y="77191"/>
                    <a:pt x="1007929" y="80583"/>
                    <a:pt x="1007929" y="84757"/>
                  </a:cubicBezTo>
                  <a:cubicBezTo>
                    <a:pt x="1007929" y="88408"/>
                    <a:pt x="1008195" y="91016"/>
                    <a:pt x="1008453" y="93100"/>
                  </a:cubicBezTo>
                  <a:cubicBezTo>
                    <a:pt x="1008712" y="95184"/>
                    <a:pt x="1009236" y="96492"/>
                    <a:pt x="1009754" y="97534"/>
                  </a:cubicBezTo>
                  <a:cubicBezTo>
                    <a:pt x="1010278" y="98576"/>
                    <a:pt x="1011062" y="99359"/>
                    <a:pt x="1011838" y="99877"/>
                  </a:cubicBezTo>
                  <a:cubicBezTo>
                    <a:pt x="1012887" y="100401"/>
                    <a:pt x="1013404" y="101184"/>
                    <a:pt x="1013670" y="101968"/>
                  </a:cubicBezTo>
                  <a:cubicBezTo>
                    <a:pt x="1013929" y="103010"/>
                    <a:pt x="1013929" y="103793"/>
                    <a:pt x="1013404" y="104576"/>
                  </a:cubicBezTo>
                  <a:cubicBezTo>
                    <a:pt x="1013146" y="105094"/>
                    <a:pt x="1012621" y="105618"/>
                    <a:pt x="1012104" y="105877"/>
                  </a:cubicBezTo>
                  <a:cubicBezTo>
                    <a:pt x="1011579" y="106136"/>
                    <a:pt x="1011062" y="106401"/>
                    <a:pt x="1010278" y="106401"/>
                  </a:cubicBezTo>
                  <a:cubicBezTo>
                    <a:pt x="1009495" y="106401"/>
                    <a:pt x="1008978" y="106136"/>
                    <a:pt x="1008195" y="105877"/>
                  </a:cubicBezTo>
                  <a:cubicBezTo>
                    <a:pt x="1007153" y="105094"/>
                    <a:pt x="1006111" y="104052"/>
                    <a:pt x="1004803" y="102751"/>
                  </a:cubicBezTo>
                  <a:cubicBezTo>
                    <a:pt x="1003761" y="101184"/>
                    <a:pt x="1002719" y="99093"/>
                    <a:pt x="1001936" y="96492"/>
                  </a:cubicBezTo>
                  <a:cubicBezTo>
                    <a:pt x="1001159" y="93618"/>
                    <a:pt x="1000894" y="89967"/>
                    <a:pt x="1000894" y="85016"/>
                  </a:cubicBezTo>
                  <a:cubicBezTo>
                    <a:pt x="1000894" y="81890"/>
                    <a:pt x="1000376" y="79275"/>
                    <a:pt x="999327" y="77191"/>
                  </a:cubicBezTo>
                  <a:cubicBezTo>
                    <a:pt x="998285" y="75107"/>
                    <a:pt x="996984" y="73541"/>
                    <a:pt x="995418" y="72499"/>
                  </a:cubicBezTo>
                  <a:cubicBezTo>
                    <a:pt x="993859" y="71457"/>
                    <a:pt x="992033" y="70673"/>
                    <a:pt x="990208" y="70149"/>
                  </a:cubicBezTo>
                  <a:cubicBezTo>
                    <a:pt x="988383" y="69624"/>
                    <a:pt x="986558" y="69366"/>
                    <a:pt x="984732" y="69366"/>
                  </a:cubicBezTo>
                  <a:lnTo>
                    <a:pt x="957368" y="69366"/>
                  </a:lnTo>
                  <a:lnTo>
                    <a:pt x="957368" y="102485"/>
                  </a:lnTo>
                  <a:cubicBezTo>
                    <a:pt x="957368" y="103534"/>
                    <a:pt x="957102" y="104317"/>
                    <a:pt x="956319" y="105094"/>
                  </a:cubicBezTo>
                  <a:cubicBezTo>
                    <a:pt x="955543" y="105877"/>
                    <a:pt x="954760" y="106136"/>
                    <a:pt x="953718" y="106136"/>
                  </a:cubicBezTo>
                  <a:cubicBezTo>
                    <a:pt x="952417" y="106136"/>
                    <a:pt x="951368" y="105877"/>
                    <a:pt x="950592" y="105094"/>
                  </a:cubicBezTo>
                  <a:cubicBezTo>
                    <a:pt x="949808" y="104317"/>
                    <a:pt x="949284" y="103534"/>
                    <a:pt x="949284" y="102485"/>
                  </a:cubicBezTo>
                  <a:lnTo>
                    <a:pt x="949284" y="23470"/>
                  </a:lnTo>
                  <a:cubicBezTo>
                    <a:pt x="949284" y="22428"/>
                    <a:pt x="949543" y="21644"/>
                    <a:pt x="950326" y="20861"/>
                  </a:cubicBezTo>
                  <a:cubicBezTo>
                    <a:pt x="951109" y="20077"/>
                    <a:pt x="951892" y="19819"/>
                    <a:pt x="952934" y="19819"/>
                  </a:cubicBezTo>
                  <a:close/>
                  <a:moveTo>
                    <a:pt x="2082340" y="19553"/>
                  </a:moveTo>
                  <a:cubicBezTo>
                    <a:pt x="2083117" y="19553"/>
                    <a:pt x="2083900" y="19811"/>
                    <a:pt x="2084424" y="20336"/>
                  </a:cubicBezTo>
                  <a:cubicBezTo>
                    <a:pt x="2084949" y="20853"/>
                    <a:pt x="2085466" y="21378"/>
                    <a:pt x="2085725" y="22162"/>
                  </a:cubicBezTo>
                  <a:lnTo>
                    <a:pt x="2118313" y="101701"/>
                  </a:lnTo>
                  <a:cubicBezTo>
                    <a:pt x="2118572" y="102219"/>
                    <a:pt x="2118572" y="102743"/>
                    <a:pt x="2118572" y="103268"/>
                  </a:cubicBezTo>
                  <a:cubicBezTo>
                    <a:pt x="2118572" y="104310"/>
                    <a:pt x="2118313" y="105352"/>
                    <a:pt x="2117530" y="105869"/>
                  </a:cubicBezTo>
                  <a:cubicBezTo>
                    <a:pt x="2116747" y="106653"/>
                    <a:pt x="2115964" y="106918"/>
                    <a:pt x="2114922" y="106918"/>
                  </a:cubicBezTo>
                  <a:cubicBezTo>
                    <a:pt x="2114138" y="106918"/>
                    <a:pt x="2113355" y="106653"/>
                    <a:pt x="2112831" y="106135"/>
                  </a:cubicBezTo>
                  <a:cubicBezTo>
                    <a:pt x="2112313" y="105611"/>
                    <a:pt x="2111796" y="105086"/>
                    <a:pt x="2111530" y="104310"/>
                  </a:cubicBezTo>
                  <a:lnTo>
                    <a:pt x="2102411" y="81624"/>
                  </a:lnTo>
                  <a:lnTo>
                    <a:pt x="2062270" y="81624"/>
                  </a:lnTo>
                  <a:lnTo>
                    <a:pt x="2053144" y="104310"/>
                  </a:lnTo>
                  <a:cubicBezTo>
                    <a:pt x="2052885" y="105086"/>
                    <a:pt x="2052361" y="105611"/>
                    <a:pt x="2051843" y="106135"/>
                  </a:cubicBezTo>
                  <a:cubicBezTo>
                    <a:pt x="2051060" y="106394"/>
                    <a:pt x="2050535" y="106653"/>
                    <a:pt x="2049759" y="106653"/>
                  </a:cubicBezTo>
                  <a:cubicBezTo>
                    <a:pt x="2048717" y="106653"/>
                    <a:pt x="2047668" y="106135"/>
                    <a:pt x="2047151" y="105611"/>
                  </a:cubicBezTo>
                  <a:cubicBezTo>
                    <a:pt x="2046633" y="104834"/>
                    <a:pt x="2046109" y="104051"/>
                    <a:pt x="2046109" y="103268"/>
                  </a:cubicBezTo>
                  <a:cubicBezTo>
                    <a:pt x="2045850" y="102743"/>
                    <a:pt x="2045850" y="102219"/>
                    <a:pt x="2046109" y="101701"/>
                  </a:cubicBezTo>
                  <a:lnTo>
                    <a:pt x="2078690" y="21903"/>
                  </a:lnTo>
                  <a:cubicBezTo>
                    <a:pt x="2079214" y="21119"/>
                    <a:pt x="2079732" y="20336"/>
                    <a:pt x="2080249" y="20077"/>
                  </a:cubicBezTo>
                  <a:cubicBezTo>
                    <a:pt x="2080774" y="19811"/>
                    <a:pt x="2081557" y="19553"/>
                    <a:pt x="2082340" y="19553"/>
                  </a:cubicBezTo>
                  <a:close/>
                  <a:moveTo>
                    <a:pt x="2011186" y="19294"/>
                  </a:moveTo>
                  <a:cubicBezTo>
                    <a:pt x="2015871" y="19294"/>
                    <a:pt x="2020563" y="20077"/>
                    <a:pt x="2024731" y="21378"/>
                  </a:cubicBezTo>
                  <a:cubicBezTo>
                    <a:pt x="2028906" y="22686"/>
                    <a:pt x="2032815" y="24511"/>
                    <a:pt x="2036466" y="26854"/>
                  </a:cubicBezTo>
                  <a:cubicBezTo>
                    <a:pt x="2037508" y="27637"/>
                    <a:pt x="2038025" y="28420"/>
                    <a:pt x="2038291" y="29462"/>
                  </a:cubicBezTo>
                  <a:cubicBezTo>
                    <a:pt x="2038550" y="30504"/>
                    <a:pt x="2038291" y="31553"/>
                    <a:pt x="2037508" y="32595"/>
                  </a:cubicBezTo>
                  <a:cubicBezTo>
                    <a:pt x="2036725" y="33371"/>
                    <a:pt x="2036207" y="33896"/>
                    <a:pt x="2035158" y="33896"/>
                  </a:cubicBezTo>
                  <a:cubicBezTo>
                    <a:pt x="2034123" y="33896"/>
                    <a:pt x="2033340" y="33896"/>
                    <a:pt x="2032557" y="33371"/>
                  </a:cubicBezTo>
                  <a:cubicBezTo>
                    <a:pt x="2029431" y="31553"/>
                    <a:pt x="2026039" y="29728"/>
                    <a:pt x="2022389" y="28679"/>
                  </a:cubicBezTo>
                  <a:cubicBezTo>
                    <a:pt x="2019004" y="27378"/>
                    <a:pt x="2015088" y="26854"/>
                    <a:pt x="2010920" y="26854"/>
                  </a:cubicBezTo>
                  <a:cubicBezTo>
                    <a:pt x="2005710" y="26854"/>
                    <a:pt x="2001276" y="27637"/>
                    <a:pt x="1996843" y="29462"/>
                  </a:cubicBezTo>
                  <a:cubicBezTo>
                    <a:pt x="1992675" y="31029"/>
                    <a:pt x="1988765" y="33637"/>
                    <a:pt x="1985639" y="37029"/>
                  </a:cubicBezTo>
                  <a:cubicBezTo>
                    <a:pt x="1982248" y="40414"/>
                    <a:pt x="1979905" y="44330"/>
                    <a:pt x="1978080" y="48763"/>
                  </a:cubicBezTo>
                  <a:cubicBezTo>
                    <a:pt x="1976255" y="53197"/>
                    <a:pt x="1975471" y="58148"/>
                    <a:pt x="1975471" y="63624"/>
                  </a:cubicBezTo>
                  <a:cubicBezTo>
                    <a:pt x="1975471" y="69107"/>
                    <a:pt x="1976255" y="74058"/>
                    <a:pt x="1978080" y="78757"/>
                  </a:cubicBezTo>
                  <a:cubicBezTo>
                    <a:pt x="1979905" y="83184"/>
                    <a:pt x="1982507" y="87100"/>
                    <a:pt x="1985639" y="90492"/>
                  </a:cubicBezTo>
                  <a:cubicBezTo>
                    <a:pt x="1988765" y="93876"/>
                    <a:pt x="1992675" y="96226"/>
                    <a:pt x="1996843" y="98051"/>
                  </a:cubicBezTo>
                  <a:cubicBezTo>
                    <a:pt x="2001017" y="99876"/>
                    <a:pt x="2005710" y="100660"/>
                    <a:pt x="2010661" y="100660"/>
                  </a:cubicBezTo>
                  <a:cubicBezTo>
                    <a:pt x="2014829" y="100660"/>
                    <a:pt x="2018479" y="99876"/>
                    <a:pt x="2022130" y="98834"/>
                  </a:cubicBezTo>
                  <a:cubicBezTo>
                    <a:pt x="2025780" y="97792"/>
                    <a:pt x="2029165" y="96226"/>
                    <a:pt x="2032291" y="94142"/>
                  </a:cubicBezTo>
                  <a:cubicBezTo>
                    <a:pt x="2033074" y="93618"/>
                    <a:pt x="2033857" y="93618"/>
                    <a:pt x="2034899" y="93618"/>
                  </a:cubicBezTo>
                  <a:cubicBezTo>
                    <a:pt x="2035941" y="93618"/>
                    <a:pt x="2036725" y="94142"/>
                    <a:pt x="2037249" y="95443"/>
                  </a:cubicBezTo>
                  <a:cubicBezTo>
                    <a:pt x="2038025" y="96226"/>
                    <a:pt x="2038291" y="97268"/>
                    <a:pt x="2038025" y="98317"/>
                  </a:cubicBezTo>
                  <a:cubicBezTo>
                    <a:pt x="2038025" y="99352"/>
                    <a:pt x="2037249" y="100135"/>
                    <a:pt x="2036466" y="100660"/>
                  </a:cubicBezTo>
                  <a:cubicBezTo>
                    <a:pt x="2034382" y="101960"/>
                    <a:pt x="2032032" y="103268"/>
                    <a:pt x="2029165" y="104310"/>
                  </a:cubicBezTo>
                  <a:cubicBezTo>
                    <a:pt x="2026298" y="105611"/>
                    <a:pt x="2023431" y="106394"/>
                    <a:pt x="2020305" y="107177"/>
                  </a:cubicBezTo>
                  <a:cubicBezTo>
                    <a:pt x="2017179" y="107960"/>
                    <a:pt x="2014053" y="108226"/>
                    <a:pt x="2010920" y="108226"/>
                  </a:cubicBezTo>
                  <a:cubicBezTo>
                    <a:pt x="2004927" y="108226"/>
                    <a:pt x="1999451" y="107177"/>
                    <a:pt x="1994241" y="105093"/>
                  </a:cubicBezTo>
                  <a:cubicBezTo>
                    <a:pt x="1989024" y="103009"/>
                    <a:pt x="1984332" y="99876"/>
                    <a:pt x="1980423" y="95967"/>
                  </a:cubicBezTo>
                  <a:cubicBezTo>
                    <a:pt x="1976513" y="92051"/>
                    <a:pt x="1973387" y="87359"/>
                    <a:pt x="1971045" y="81883"/>
                  </a:cubicBezTo>
                  <a:cubicBezTo>
                    <a:pt x="1968695" y="76407"/>
                    <a:pt x="1967653" y="70407"/>
                    <a:pt x="1967653" y="63624"/>
                  </a:cubicBezTo>
                  <a:cubicBezTo>
                    <a:pt x="1967653" y="57106"/>
                    <a:pt x="1968695" y="51372"/>
                    <a:pt x="1971045" y="45896"/>
                  </a:cubicBezTo>
                  <a:cubicBezTo>
                    <a:pt x="1973387" y="40414"/>
                    <a:pt x="1976513" y="35721"/>
                    <a:pt x="1980423" y="31812"/>
                  </a:cubicBezTo>
                  <a:cubicBezTo>
                    <a:pt x="1984332" y="27896"/>
                    <a:pt x="1989024" y="24770"/>
                    <a:pt x="1994241" y="22686"/>
                  </a:cubicBezTo>
                  <a:cubicBezTo>
                    <a:pt x="1999451" y="20336"/>
                    <a:pt x="2005185" y="19294"/>
                    <a:pt x="2011186" y="19294"/>
                  </a:cubicBezTo>
                  <a:close/>
                  <a:moveTo>
                    <a:pt x="2297638" y="19035"/>
                  </a:moveTo>
                  <a:cubicBezTo>
                    <a:pt x="2302589" y="19035"/>
                    <a:pt x="2307282" y="19818"/>
                    <a:pt x="2311709" y="21385"/>
                  </a:cubicBezTo>
                  <a:cubicBezTo>
                    <a:pt x="2316142" y="22944"/>
                    <a:pt x="2319793" y="25553"/>
                    <a:pt x="2322401" y="28686"/>
                  </a:cubicBezTo>
                  <a:cubicBezTo>
                    <a:pt x="2323702" y="29987"/>
                    <a:pt x="2324219" y="31294"/>
                    <a:pt x="2324219" y="32336"/>
                  </a:cubicBezTo>
                  <a:cubicBezTo>
                    <a:pt x="2324219" y="33119"/>
                    <a:pt x="2323702" y="33896"/>
                    <a:pt x="2322919" y="34679"/>
                  </a:cubicBezTo>
                  <a:cubicBezTo>
                    <a:pt x="2322135" y="35462"/>
                    <a:pt x="2321352" y="35987"/>
                    <a:pt x="2320317" y="35987"/>
                  </a:cubicBezTo>
                  <a:cubicBezTo>
                    <a:pt x="2319534" y="35987"/>
                    <a:pt x="2318751" y="35728"/>
                    <a:pt x="2318226" y="35203"/>
                  </a:cubicBezTo>
                  <a:cubicBezTo>
                    <a:pt x="2316925" y="33378"/>
                    <a:pt x="2315100" y="31812"/>
                    <a:pt x="2313016" y="30511"/>
                  </a:cubicBezTo>
                  <a:cubicBezTo>
                    <a:pt x="2310932" y="29203"/>
                    <a:pt x="2308583" y="28161"/>
                    <a:pt x="2305974" y="27378"/>
                  </a:cubicBezTo>
                  <a:cubicBezTo>
                    <a:pt x="2303373" y="26602"/>
                    <a:pt x="2300764" y="26336"/>
                    <a:pt x="2297897" y="26336"/>
                  </a:cubicBezTo>
                  <a:cubicBezTo>
                    <a:pt x="2293988" y="26336"/>
                    <a:pt x="2290603" y="26854"/>
                    <a:pt x="2287470" y="28161"/>
                  </a:cubicBezTo>
                  <a:cubicBezTo>
                    <a:pt x="2284344" y="29469"/>
                    <a:pt x="2281995" y="31029"/>
                    <a:pt x="2280176" y="33378"/>
                  </a:cubicBezTo>
                  <a:cubicBezTo>
                    <a:pt x="2278351" y="35728"/>
                    <a:pt x="2277568" y="38336"/>
                    <a:pt x="2277568" y="41462"/>
                  </a:cubicBezTo>
                  <a:cubicBezTo>
                    <a:pt x="2277568" y="45113"/>
                    <a:pt x="2278351" y="47721"/>
                    <a:pt x="2280435" y="50071"/>
                  </a:cubicBezTo>
                  <a:cubicBezTo>
                    <a:pt x="2282519" y="52155"/>
                    <a:pt x="2285128" y="53980"/>
                    <a:pt x="2288254" y="55547"/>
                  </a:cubicBezTo>
                  <a:cubicBezTo>
                    <a:pt x="2291379" y="56847"/>
                    <a:pt x="2294771" y="58155"/>
                    <a:pt x="2298415" y="59456"/>
                  </a:cubicBezTo>
                  <a:cubicBezTo>
                    <a:pt x="2302065" y="60498"/>
                    <a:pt x="2305198" y="61547"/>
                    <a:pt x="2308583" y="62847"/>
                  </a:cubicBezTo>
                  <a:cubicBezTo>
                    <a:pt x="2311709" y="64148"/>
                    <a:pt x="2314576" y="65715"/>
                    <a:pt x="2317184" y="67540"/>
                  </a:cubicBezTo>
                  <a:cubicBezTo>
                    <a:pt x="2319793" y="69365"/>
                    <a:pt x="2321618" y="71715"/>
                    <a:pt x="2323184" y="74582"/>
                  </a:cubicBezTo>
                  <a:cubicBezTo>
                    <a:pt x="2324744" y="77449"/>
                    <a:pt x="2325527" y="80841"/>
                    <a:pt x="2325527" y="85274"/>
                  </a:cubicBezTo>
                  <a:cubicBezTo>
                    <a:pt x="2325527" y="89708"/>
                    <a:pt x="2324219" y="93359"/>
                    <a:pt x="2321877" y="96750"/>
                  </a:cubicBezTo>
                  <a:cubicBezTo>
                    <a:pt x="2319268" y="100142"/>
                    <a:pt x="2316142" y="102750"/>
                    <a:pt x="2311974" y="104834"/>
                  </a:cubicBezTo>
                  <a:cubicBezTo>
                    <a:pt x="2307806" y="106918"/>
                    <a:pt x="2302848" y="107967"/>
                    <a:pt x="2297380" y="107967"/>
                  </a:cubicBezTo>
                  <a:cubicBezTo>
                    <a:pt x="2291121" y="108226"/>
                    <a:pt x="2285904" y="107184"/>
                    <a:pt x="2281218" y="105093"/>
                  </a:cubicBezTo>
                  <a:cubicBezTo>
                    <a:pt x="2276526" y="103268"/>
                    <a:pt x="2272092" y="100142"/>
                    <a:pt x="2267924" y="95967"/>
                  </a:cubicBezTo>
                  <a:cubicBezTo>
                    <a:pt x="2267400" y="95443"/>
                    <a:pt x="2267141" y="95184"/>
                    <a:pt x="2266882" y="94666"/>
                  </a:cubicBezTo>
                  <a:cubicBezTo>
                    <a:pt x="2266617" y="94142"/>
                    <a:pt x="2266358" y="93617"/>
                    <a:pt x="2266358" y="92834"/>
                  </a:cubicBezTo>
                  <a:cubicBezTo>
                    <a:pt x="2266358" y="92051"/>
                    <a:pt x="2266882" y="91016"/>
                    <a:pt x="2267666" y="90233"/>
                  </a:cubicBezTo>
                  <a:cubicBezTo>
                    <a:pt x="2268442" y="89449"/>
                    <a:pt x="2269225" y="88925"/>
                    <a:pt x="2270267" y="88925"/>
                  </a:cubicBezTo>
                  <a:cubicBezTo>
                    <a:pt x="2271050" y="88925"/>
                    <a:pt x="2272092" y="89449"/>
                    <a:pt x="2272876" y="90233"/>
                  </a:cubicBezTo>
                  <a:cubicBezTo>
                    <a:pt x="2276002" y="93617"/>
                    <a:pt x="2279652" y="96226"/>
                    <a:pt x="2283820" y="98058"/>
                  </a:cubicBezTo>
                  <a:cubicBezTo>
                    <a:pt x="2287736" y="99876"/>
                    <a:pt x="2292163" y="100659"/>
                    <a:pt x="2296855" y="100659"/>
                  </a:cubicBezTo>
                  <a:cubicBezTo>
                    <a:pt x="2300764" y="100659"/>
                    <a:pt x="2304156" y="100142"/>
                    <a:pt x="2307282" y="98834"/>
                  </a:cubicBezTo>
                  <a:cubicBezTo>
                    <a:pt x="2310408" y="97792"/>
                    <a:pt x="2312758" y="95967"/>
                    <a:pt x="2314576" y="93617"/>
                  </a:cubicBezTo>
                  <a:cubicBezTo>
                    <a:pt x="2316401" y="91275"/>
                    <a:pt x="2317184" y="88666"/>
                    <a:pt x="2317184" y="85533"/>
                  </a:cubicBezTo>
                  <a:cubicBezTo>
                    <a:pt x="2317184" y="81890"/>
                    <a:pt x="2316142" y="78757"/>
                    <a:pt x="2314058" y="76407"/>
                  </a:cubicBezTo>
                  <a:cubicBezTo>
                    <a:pt x="2311974" y="74064"/>
                    <a:pt x="2309366" y="72239"/>
                    <a:pt x="2305974" y="70673"/>
                  </a:cubicBezTo>
                  <a:cubicBezTo>
                    <a:pt x="2302589" y="69106"/>
                    <a:pt x="2298939" y="67806"/>
                    <a:pt x="2294771" y="66498"/>
                  </a:cubicBezTo>
                  <a:cubicBezTo>
                    <a:pt x="2291379" y="65456"/>
                    <a:pt x="2288254" y="64414"/>
                    <a:pt x="2285128" y="63106"/>
                  </a:cubicBezTo>
                  <a:cubicBezTo>
                    <a:pt x="2282260" y="61805"/>
                    <a:pt x="2279393" y="60239"/>
                    <a:pt x="2277044" y="58414"/>
                  </a:cubicBezTo>
                  <a:cubicBezTo>
                    <a:pt x="2274701" y="56589"/>
                    <a:pt x="2272876" y="54239"/>
                    <a:pt x="2271575" y="51637"/>
                  </a:cubicBezTo>
                  <a:cubicBezTo>
                    <a:pt x="2270267" y="48763"/>
                    <a:pt x="2269484" y="45637"/>
                    <a:pt x="2269484" y="41721"/>
                  </a:cubicBezTo>
                  <a:cubicBezTo>
                    <a:pt x="2269484" y="37287"/>
                    <a:pt x="2270526" y="33378"/>
                    <a:pt x="2272876" y="29987"/>
                  </a:cubicBezTo>
                  <a:cubicBezTo>
                    <a:pt x="2275225" y="26602"/>
                    <a:pt x="2278610" y="23728"/>
                    <a:pt x="2282778" y="21902"/>
                  </a:cubicBezTo>
                  <a:cubicBezTo>
                    <a:pt x="2287212" y="20077"/>
                    <a:pt x="2292163" y="19035"/>
                    <a:pt x="2297638" y="19035"/>
                  </a:cubicBezTo>
                  <a:close/>
                  <a:moveTo>
                    <a:pt x="1682766" y="18770"/>
                  </a:moveTo>
                  <a:cubicBezTo>
                    <a:pt x="1687717" y="18770"/>
                    <a:pt x="1692410" y="19553"/>
                    <a:pt x="1696837" y="21119"/>
                  </a:cubicBezTo>
                  <a:cubicBezTo>
                    <a:pt x="1701270" y="22679"/>
                    <a:pt x="1704921" y="25288"/>
                    <a:pt x="1707529" y="28421"/>
                  </a:cubicBezTo>
                  <a:cubicBezTo>
                    <a:pt x="1708830" y="29722"/>
                    <a:pt x="1709347" y="31029"/>
                    <a:pt x="1709347" y="32071"/>
                  </a:cubicBezTo>
                  <a:cubicBezTo>
                    <a:pt x="1709347" y="32855"/>
                    <a:pt x="1708830" y="33631"/>
                    <a:pt x="1708047" y="34414"/>
                  </a:cubicBezTo>
                  <a:cubicBezTo>
                    <a:pt x="1707263" y="35197"/>
                    <a:pt x="1706480" y="35722"/>
                    <a:pt x="1705438" y="35722"/>
                  </a:cubicBezTo>
                  <a:cubicBezTo>
                    <a:pt x="1704662" y="35722"/>
                    <a:pt x="1703879" y="35463"/>
                    <a:pt x="1703354" y="34938"/>
                  </a:cubicBezTo>
                  <a:cubicBezTo>
                    <a:pt x="1702053" y="33113"/>
                    <a:pt x="1700228" y="31547"/>
                    <a:pt x="1698144" y="30246"/>
                  </a:cubicBezTo>
                  <a:cubicBezTo>
                    <a:pt x="1696053" y="28938"/>
                    <a:pt x="1693711" y="27896"/>
                    <a:pt x="1691102" y="27113"/>
                  </a:cubicBezTo>
                  <a:cubicBezTo>
                    <a:pt x="1688501" y="26337"/>
                    <a:pt x="1685892" y="26071"/>
                    <a:pt x="1683025" y="26071"/>
                  </a:cubicBezTo>
                  <a:cubicBezTo>
                    <a:pt x="1679116" y="26071"/>
                    <a:pt x="1675731" y="26596"/>
                    <a:pt x="1672598" y="27896"/>
                  </a:cubicBezTo>
                  <a:cubicBezTo>
                    <a:pt x="1669472" y="29204"/>
                    <a:pt x="1667123" y="30764"/>
                    <a:pt x="1665304" y="33113"/>
                  </a:cubicBezTo>
                  <a:cubicBezTo>
                    <a:pt x="1663472" y="35463"/>
                    <a:pt x="1662696" y="38071"/>
                    <a:pt x="1662696" y="41197"/>
                  </a:cubicBezTo>
                  <a:cubicBezTo>
                    <a:pt x="1662696" y="44848"/>
                    <a:pt x="1663472" y="47456"/>
                    <a:pt x="1665563" y="49806"/>
                  </a:cubicBezTo>
                  <a:cubicBezTo>
                    <a:pt x="1667647" y="51890"/>
                    <a:pt x="1670256" y="53715"/>
                    <a:pt x="1673382" y="55282"/>
                  </a:cubicBezTo>
                  <a:cubicBezTo>
                    <a:pt x="1676507" y="56582"/>
                    <a:pt x="1679899" y="57890"/>
                    <a:pt x="1683543" y="59191"/>
                  </a:cubicBezTo>
                  <a:cubicBezTo>
                    <a:pt x="1686934" y="60233"/>
                    <a:pt x="1690326" y="61282"/>
                    <a:pt x="1693711" y="62583"/>
                  </a:cubicBezTo>
                  <a:cubicBezTo>
                    <a:pt x="1696837" y="63883"/>
                    <a:pt x="1699704" y="65450"/>
                    <a:pt x="1702312" y="67275"/>
                  </a:cubicBezTo>
                  <a:cubicBezTo>
                    <a:pt x="1704921" y="69107"/>
                    <a:pt x="1706746" y="71450"/>
                    <a:pt x="1708564" y="74317"/>
                  </a:cubicBezTo>
                  <a:cubicBezTo>
                    <a:pt x="1709872" y="77184"/>
                    <a:pt x="1710655" y="80842"/>
                    <a:pt x="1710655" y="85275"/>
                  </a:cubicBezTo>
                  <a:cubicBezTo>
                    <a:pt x="1710655" y="89702"/>
                    <a:pt x="1709347" y="93353"/>
                    <a:pt x="1707005" y="96744"/>
                  </a:cubicBezTo>
                  <a:cubicBezTo>
                    <a:pt x="1704396" y="100136"/>
                    <a:pt x="1701270" y="102744"/>
                    <a:pt x="1697102" y="104835"/>
                  </a:cubicBezTo>
                  <a:cubicBezTo>
                    <a:pt x="1692927" y="106919"/>
                    <a:pt x="1687976" y="107961"/>
                    <a:pt x="1682501" y="107961"/>
                  </a:cubicBezTo>
                  <a:cubicBezTo>
                    <a:pt x="1676507" y="108220"/>
                    <a:pt x="1671032" y="107178"/>
                    <a:pt x="1666339" y="105087"/>
                  </a:cubicBezTo>
                  <a:cubicBezTo>
                    <a:pt x="1661654" y="103003"/>
                    <a:pt x="1657220" y="99877"/>
                    <a:pt x="1653045" y="95702"/>
                  </a:cubicBezTo>
                  <a:cubicBezTo>
                    <a:pt x="1652528" y="95185"/>
                    <a:pt x="1652269" y="94919"/>
                    <a:pt x="1652010" y="94402"/>
                  </a:cubicBezTo>
                  <a:cubicBezTo>
                    <a:pt x="1651745" y="93877"/>
                    <a:pt x="1651486" y="93094"/>
                    <a:pt x="1651486" y="92569"/>
                  </a:cubicBezTo>
                  <a:cubicBezTo>
                    <a:pt x="1651486" y="91793"/>
                    <a:pt x="1652010" y="90751"/>
                    <a:pt x="1652794" y="89968"/>
                  </a:cubicBezTo>
                  <a:cubicBezTo>
                    <a:pt x="1653570" y="89185"/>
                    <a:pt x="1654353" y="88660"/>
                    <a:pt x="1655395" y="88660"/>
                  </a:cubicBezTo>
                  <a:cubicBezTo>
                    <a:pt x="1656178" y="88660"/>
                    <a:pt x="1657220" y="89185"/>
                    <a:pt x="1658004" y="89968"/>
                  </a:cubicBezTo>
                  <a:cubicBezTo>
                    <a:pt x="1661130" y="93353"/>
                    <a:pt x="1664780" y="95961"/>
                    <a:pt x="1668948" y="97793"/>
                  </a:cubicBezTo>
                  <a:cubicBezTo>
                    <a:pt x="1672857" y="99611"/>
                    <a:pt x="1677291" y="100395"/>
                    <a:pt x="1681983" y="100395"/>
                  </a:cubicBezTo>
                  <a:cubicBezTo>
                    <a:pt x="1685892" y="100395"/>
                    <a:pt x="1689277" y="99877"/>
                    <a:pt x="1692410" y="98569"/>
                  </a:cubicBezTo>
                  <a:cubicBezTo>
                    <a:pt x="1695536" y="97527"/>
                    <a:pt x="1697886" y="95702"/>
                    <a:pt x="1699704" y="93353"/>
                  </a:cubicBezTo>
                  <a:cubicBezTo>
                    <a:pt x="1701270" y="91010"/>
                    <a:pt x="1702312" y="88401"/>
                    <a:pt x="1702312" y="85275"/>
                  </a:cubicBezTo>
                  <a:cubicBezTo>
                    <a:pt x="1702312" y="81625"/>
                    <a:pt x="1701270" y="78492"/>
                    <a:pt x="1699186" y="76142"/>
                  </a:cubicBezTo>
                  <a:cubicBezTo>
                    <a:pt x="1697102" y="73800"/>
                    <a:pt x="1694494" y="71974"/>
                    <a:pt x="1691102" y="70408"/>
                  </a:cubicBezTo>
                  <a:cubicBezTo>
                    <a:pt x="1687717" y="68841"/>
                    <a:pt x="1684067" y="67541"/>
                    <a:pt x="1679899" y="66233"/>
                  </a:cubicBezTo>
                  <a:cubicBezTo>
                    <a:pt x="1676507" y="65191"/>
                    <a:pt x="1673382" y="64149"/>
                    <a:pt x="1670256" y="62841"/>
                  </a:cubicBezTo>
                  <a:cubicBezTo>
                    <a:pt x="1667388" y="61541"/>
                    <a:pt x="1664521" y="59974"/>
                    <a:pt x="1662172" y="58149"/>
                  </a:cubicBezTo>
                  <a:cubicBezTo>
                    <a:pt x="1659829" y="56324"/>
                    <a:pt x="1658004" y="53974"/>
                    <a:pt x="1656696" y="51372"/>
                  </a:cubicBezTo>
                  <a:cubicBezTo>
                    <a:pt x="1655395" y="48498"/>
                    <a:pt x="1654612" y="45372"/>
                    <a:pt x="1654612" y="41456"/>
                  </a:cubicBezTo>
                  <a:cubicBezTo>
                    <a:pt x="1654612" y="37022"/>
                    <a:pt x="1655654" y="33113"/>
                    <a:pt x="1658004" y="29722"/>
                  </a:cubicBezTo>
                  <a:cubicBezTo>
                    <a:pt x="1660346" y="26337"/>
                    <a:pt x="1663738" y="23463"/>
                    <a:pt x="1667906" y="21637"/>
                  </a:cubicBezTo>
                  <a:cubicBezTo>
                    <a:pt x="1672340" y="19812"/>
                    <a:pt x="1677032" y="18770"/>
                    <a:pt x="1682766" y="18770"/>
                  </a:cubicBezTo>
                  <a:close/>
                  <a:moveTo>
                    <a:pt x="275243" y="18770"/>
                  </a:moveTo>
                  <a:cubicBezTo>
                    <a:pt x="281244" y="18770"/>
                    <a:pt x="286978" y="20077"/>
                    <a:pt x="291929" y="22162"/>
                  </a:cubicBezTo>
                  <a:cubicBezTo>
                    <a:pt x="296880" y="24246"/>
                    <a:pt x="301307" y="27372"/>
                    <a:pt x="304957" y="31288"/>
                  </a:cubicBezTo>
                  <a:cubicBezTo>
                    <a:pt x="308608" y="35463"/>
                    <a:pt x="311475" y="40155"/>
                    <a:pt x="313566" y="45372"/>
                  </a:cubicBezTo>
                  <a:cubicBezTo>
                    <a:pt x="315650" y="50589"/>
                    <a:pt x="316692" y="56582"/>
                    <a:pt x="316692" y="63100"/>
                  </a:cubicBezTo>
                  <a:cubicBezTo>
                    <a:pt x="316692" y="69624"/>
                    <a:pt x="315650" y="75366"/>
                    <a:pt x="313566" y="80841"/>
                  </a:cubicBezTo>
                  <a:cubicBezTo>
                    <a:pt x="311475" y="86317"/>
                    <a:pt x="308608" y="91009"/>
                    <a:pt x="304957" y="94919"/>
                  </a:cubicBezTo>
                  <a:cubicBezTo>
                    <a:pt x="301307" y="98828"/>
                    <a:pt x="296880" y="101961"/>
                    <a:pt x="291929" y="104052"/>
                  </a:cubicBezTo>
                  <a:cubicBezTo>
                    <a:pt x="286712" y="106394"/>
                    <a:pt x="281244" y="107436"/>
                    <a:pt x="275243" y="107436"/>
                  </a:cubicBezTo>
                  <a:cubicBezTo>
                    <a:pt x="269250" y="107436"/>
                    <a:pt x="263516" y="106136"/>
                    <a:pt x="258565" y="104052"/>
                  </a:cubicBezTo>
                  <a:cubicBezTo>
                    <a:pt x="253614" y="101961"/>
                    <a:pt x="249180" y="98828"/>
                    <a:pt x="245530" y="94919"/>
                  </a:cubicBezTo>
                  <a:cubicBezTo>
                    <a:pt x="241886" y="91009"/>
                    <a:pt x="239012" y="86317"/>
                    <a:pt x="236928" y="80841"/>
                  </a:cubicBezTo>
                  <a:cubicBezTo>
                    <a:pt x="234844" y="75624"/>
                    <a:pt x="233802" y="69624"/>
                    <a:pt x="233802" y="63100"/>
                  </a:cubicBezTo>
                  <a:cubicBezTo>
                    <a:pt x="233802" y="56841"/>
                    <a:pt x="234844" y="50848"/>
                    <a:pt x="236928" y="45372"/>
                  </a:cubicBezTo>
                  <a:cubicBezTo>
                    <a:pt x="239012" y="39890"/>
                    <a:pt x="241886" y="35197"/>
                    <a:pt x="245530" y="31288"/>
                  </a:cubicBezTo>
                  <a:cubicBezTo>
                    <a:pt x="249180" y="27372"/>
                    <a:pt x="253614" y="24246"/>
                    <a:pt x="258565" y="22162"/>
                  </a:cubicBezTo>
                  <a:cubicBezTo>
                    <a:pt x="263775" y="19812"/>
                    <a:pt x="269250" y="18770"/>
                    <a:pt x="275243" y="18770"/>
                  </a:cubicBezTo>
                  <a:close/>
                  <a:moveTo>
                    <a:pt x="2244729" y="0"/>
                  </a:moveTo>
                  <a:cubicBezTo>
                    <a:pt x="2245771" y="0"/>
                    <a:pt x="2246547" y="258"/>
                    <a:pt x="2247330" y="1042"/>
                  </a:cubicBezTo>
                  <a:cubicBezTo>
                    <a:pt x="2248113" y="1825"/>
                    <a:pt x="2248372" y="2608"/>
                    <a:pt x="2248372" y="3650"/>
                  </a:cubicBezTo>
                  <a:cubicBezTo>
                    <a:pt x="2248372" y="4692"/>
                    <a:pt x="2248372" y="5217"/>
                    <a:pt x="2247855" y="6000"/>
                  </a:cubicBezTo>
                  <a:cubicBezTo>
                    <a:pt x="2247330" y="6517"/>
                    <a:pt x="2246813" y="7042"/>
                    <a:pt x="2246029" y="7559"/>
                  </a:cubicBezTo>
                  <a:lnTo>
                    <a:pt x="2234036" y="13560"/>
                  </a:lnTo>
                  <a:cubicBezTo>
                    <a:pt x="2233518" y="13818"/>
                    <a:pt x="2233253" y="13818"/>
                    <a:pt x="2232735" y="14077"/>
                  </a:cubicBezTo>
                  <a:cubicBezTo>
                    <a:pt x="2232476" y="14343"/>
                    <a:pt x="2231952" y="14343"/>
                    <a:pt x="2231434" y="14343"/>
                  </a:cubicBezTo>
                  <a:cubicBezTo>
                    <a:pt x="2230651" y="14343"/>
                    <a:pt x="2229609" y="14602"/>
                    <a:pt x="2229350" y="14077"/>
                  </a:cubicBezTo>
                  <a:cubicBezTo>
                    <a:pt x="2229085" y="13560"/>
                    <a:pt x="2228826" y="13042"/>
                    <a:pt x="2228826" y="12518"/>
                  </a:cubicBezTo>
                  <a:cubicBezTo>
                    <a:pt x="2228826" y="11993"/>
                    <a:pt x="2228826" y="11476"/>
                    <a:pt x="2229085" y="11210"/>
                  </a:cubicBezTo>
                  <a:cubicBezTo>
                    <a:pt x="2229350" y="10951"/>
                    <a:pt x="2229609" y="10434"/>
                    <a:pt x="2230127" y="10168"/>
                  </a:cubicBezTo>
                  <a:lnTo>
                    <a:pt x="2241078" y="1566"/>
                  </a:lnTo>
                  <a:cubicBezTo>
                    <a:pt x="2241596" y="1042"/>
                    <a:pt x="2242120" y="783"/>
                    <a:pt x="2242645" y="524"/>
                  </a:cubicBezTo>
                  <a:cubicBezTo>
                    <a:pt x="2243421" y="258"/>
                    <a:pt x="2243945" y="0"/>
                    <a:pt x="2244729" y="0"/>
                  </a:cubicBezTo>
                  <a:close/>
                </a:path>
              </a:pathLst>
            </a:custGeom>
            <a:solidFill>
              <a:srgbClr val="212222"/>
            </a:solidFill>
            <a:ln w="3724" cap="flat">
              <a:noFill/>
              <a:prstDash val="solid"/>
              <a:miter/>
            </a:ln>
          </p:spPr>
          <p:txBody>
            <a:bodyPr rtlCol="0" anchor="ctr"/>
            <a:lstStyle/>
            <a:p>
              <a:endParaRPr lang="en-US"/>
            </a:p>
          </p:txBody>
        </p:sp>
        <p:sp>
          <p:nvSpPr>
            <p:cNvPr id="13" name="Oval 12">
              <a:extLst>
                <a:ext uri="{FF2B5EF4-FFF2-40B4-BE49-F238E27FC236}">
                  <a16:creationId xmlns:a16="http://schemas.microsoft.com/office/drawing/2014/main" id="{E6E514E4-2BE0-9032-AF3D-DD53F6AD5204}"/>
                </a:ext>
              </a:extLst>
            </p:cNvPr>
            <p:cNvSpPr>
              <a:spLocks noChangeAspect="1"/>
            </p:cNvSpPr>
            <p:nvPr/>
          </p:nvSpPr>
          <p:spPr>
            <a:xfrm>
              <a:off x="11745650" y="6356057"/>
              <a:ext cx="185748" cy="180000"/>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91014926"/>
      </p:ext>
    </p:extLst>
  </p:cSld>
  <p:clrMap bg1="lt1" tx1="dk1" bg2="lt2" tx2="dk2" accent1="accent1" accent2="accent2" accent3="accent3" accent4="accent4" accent5="accent5" accent6="accent6" hlink="hlink" folHlink="folHlink"/>
  <p:sldLayoutIdLst>
    <p:sldLayoutId id="2147483902" r:id="rId1"/>
    <p:sldLayoutId id="2147483941" r:id="rId2"/>
    <p:sldLayoutId id="2147483886" r:id="rId3"/>
    <p:sldLayoutId id="2147483906" r:id="rId4"/>
    <p:sldLayoutId id="2147483922" r:id="rId5"/>
    <p:sldLayoutId id="2147483927" r:id="rId6"/>
    <p:sldLayoutId id="2147483926" r:id="rId7"/>
    <p:sldLayoutId id="2147483942" r:id="rId8"/>
    <p:sldLayoutId id="2147483925" r:id="rId9"/>
    <p:sldLayoutId id="2147483921" r:id="rId10"/>
    <p:sldLayoutId id="2147483928" r:id="rId11"/>
    <p:sldLayoutId id="2147483923" r:id="rId12"/>
    <p:sldLayoutId id="2147483924" r:id="rId13"/>
    <p:sldLayoutId id="2147483929" r:id="rId14"/>
  </p:sldLayoutIdLst>
  <p:hf hdr="0" ftr="0" dt="0"/>
  <p:txStyles>
    <p:titleStyle>
      <a:lvl1pPr algn="l" defTabSz="755934" rtl="0" eaLnBrk="1" latinLnBrk="0" hangingPunct="1">
        <a:lnSpc>
          <a:spcPct val="90000"/>
        </a:lnSpc>
        <a:spcBef>
          <a:spcPct val="0"/>
        </a:spcBef>
        <a:buNone/>
        <a:defRPr sz="3637" b="0" i="0" kern="1200">
          <a:solidFill>
            <a:srgbClr val="5C5C5C"/>
          </a:solidFill>
          <a:latin typeface="Calibri" panose="020F0502020204030204" pitchFamily="34" charset="0"/>
          <a:ea typeface="+mj-ea"/>
          <a:cs typeface="Calibri" panose="020F0502020204030204" pitchFamily="34" charset="0"/>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sligofamilyresourcecentre.org/footprints-drop-in-creche/"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www.rosleaderpartnership.ie/?pagid=roscommon-family-play-bus" TargetMode="External"/><Relationship Id="rId2" Type="http://schemas.openxmlformats.org/officeDocument/2006/relationships/hyperlink" Target="https://www.abilitywest.ie/news/2019/12/20/our-dochas-day-service-in-glenamaddy-gets-a-new-bus" TargetMode="Externa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jpeg"/><Relationship Id="rId2" Type="http://schemas.openxmlformats.org/officeDocument/2006/relationships/image" Target="../media/image15.emf"/><Relationship Id="rId1" Type="http://schemas.openxmlformats.org/officeDocument/2006/relationships/slideLayout" Target="../slideLayouts/slideLayout8.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2.deloitte.com/global/en.html?icid=site_selector_global" TargetMode="External"/><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hyperlink" Target="https://www.statista.com/outlook/dmo/digital-advertising/turke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rethinkireland.ie/future-social/" TargetMode="External"/><Relationship Id="rId2" Type="http://schemas.openxmlformats.org/officeDocument/2006/relationships/image" Target="../media/image24.jpeg"/><Relationship Id="rId1" Type="http://schemas.openxmlformats.org/officeDocument/2006/relationships/slideLayout" Target="../slideLayouts/slideLayout8.xml"/><Relationship Id="rId5" Type="http://schemas.openxmlformats.org/officeDocument/2006/relationships/hyperlink" Target="https://www.enterprise-ireland.com/en/export-assistance/building-export/internet-marketing-unit.html" TargetMode="External"/><Relationship Id="rId4" Type="http://schemas.openxmlformats.org/officeDocument/2006/relationships/hyperlink" Target="https://marketingsociety.ie/about"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https://www.oph.fi/fi/education-system/liberal-adult-education"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londoncafeclub.com/" TargetMode="External"/><Relationship Id="rId2" Type="http://schemas.openxmlformats.org/officeDocument/2006/relationships/hyperlink" Target="https://girisimcikadinlargrubu.com/hakkimizda/"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1.jpeg"/><Relationship Id="rId2" Type="http://schemas.openxmlformats.org/officeDocument/2006/relationships/hyperlink" Target="https://www.socent.ie/clinics/" TargetMode="External"/><Relationship Id="rId1" Type="http://schemas.openxmlformats.org/officeDocument/2006/relationships/slideLayout" Target="../slideLayouts/slideLayout8.xml"/><Relationship Id="rId6" Type="http://schemas.openxmlformats.org/officeDocument/2006/relationships/hyperlink" Target="https://www.swibn.com/" TargetMode="External"/><Relationship Id="rId5" Type="http://schemas.openxmlformats.org/officeDocument/2006/relationships/hyperlink" Target="https://apolitical.co/solution-articles/en/ireland-became-hub-female-entrepreneurs" TargetMode="Externa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hyperlink" Target="https://yrityksen-perustaminen.net/" TargetMode="External"/><Relationship Id="rId13" Type="http://schemas.openxmlformats.org/officeDocument/2006/relationships/hyperlink" Target="https://www.enterprise-ireland.com/en/funding-supports/company/have-a-startup-idea/" TargetMode="External"/><Relationship Id="rId18" Type="http://schemas.openxmlformats.org/officeDocument/2006/relationships/hyperlink" Target="https://www.scottish-enterprise.com/" TargetMode="External"/><Relationship Id="rId3" Type="http://schemas.openxmlformats.org/officeDocument/2006/relationships/hyperlink" Target="https://www.sosyalgirisimcilikagi.org/" TargetMode="External"/><Relationship Id="rId21" Type="http://schemas.openxmlformats.org/officeDocument/2006/relationships/hyperlink" Target="https://www.gov.uk/business-support-helpline" TargetMode="External"/><Relationship Id="rId7" Type="http://schemas.openxmlformats.org/officeDocument/2006/relationships/hyperlink" Target="http://londoncafeclub.com/" TargetMode="External"/><Relationship Id="rId12" Type="http://schemas.openxmlformats.org/officeDocument/2006/relationships/hyperlink" Target="https://www.entrepreneurexperience.ie/about" TargetMode="External"/><Relationship Id="rId17" Type="http://schemas.openxmlformats.org/officeDocument/2006/relationships/hyperlink" Target="https://www.enterpriseni.com/" TargetMode="External"/><Relationship Id="rId2" Type="http://schemas.openxmlformats.org/officeDocument/2006/relationships/image" Target="../media/image33.jpeg"/><Relationship Id="rId16" Type="http://schemas.openxmlformats.org/officeDocument/2006/relationships/hyperlink" Target="https://socialentrepreneurs.ie/" TargetMode="External"/><Relationship Id="rId20" Type="http://schemas.openxmlformats.org/officeDocument/2006/relationships/hyperlink" Target="https://www.socialenterpriseni.org/" TargetMode="External"/><Relationship Id="rId1" Type="http://schemas.openxmlformats.org/officeDocument/2006/relationships/slideLayout" Target="../slideLayouts/slideLayout8.xml"/><Relationship Id="rId6" Type="http://schemas.openxmlformats.org/officeDocument/2006/relationships/hyperlink" Target="https://girisimcikadinlargrubu.com/hakkimizda/" TargetMode="External"/><Relationship Id="rId11" Type="http://schemas.openxmlformats.org/officeDocument/2006/relationships/hyperlink" Target="https://ilona.works/yrityksen-perustaminen/yrityksen-perustamisen-10-tarkeaa-vaihetta/" TargetMode="External"/><Relationship Id="rId24" Type="http://schemas.openxmlformats.org/officeDocument/2006/relationships/image" Target="../media/image34.emf"/><Relationship Id="rId5" Type="http://schemas.openxmlformats.org/officeDocument/2006/relationships/hyperlink" Target="https://simbiyozaktivite.com/en/our-vision-mission/" TargetMode="External"/><Relationship Id="rId15" Type="http://schemas.openxmlformats.org/officeDocument/2006/relationships/hyperlink" Target="https://isme.ie/" TargetMode="External"/><Relationship Id="rId23" Type="http://schemas.openxmlformats.org/officeDocument/2006/relationships/hyperlink" Target="http://www.nibusinessinfo.co.uk/" TargetMode="External"/><Relationship Id="rId10" Type="http://schemas.openxmlformats.org/officeDocument/2006/relationships/hyperlink" Target="https://tyomarkkinatori.fi/tyonantajat-ja-yrittajat/yrittajyys" TargetMode="External"/><Relationship Id="rId19" Type="http://schemas.openxmlformats.org/officeDocument/2006/relationships/hyperlink" Target="https://www.socialenterprise.org.uk/" TargetMode="External"/><Relationship Id="rId4" Type="http://schemas.openxmlformats.org/officeDocument/2006/relationships/hyperlink" Target="https://sivilalan.com/category/sosyal-girisimcilik/" TargetMode="External"/><Relationship Id="rId9" Type="http://schemas.openxmlformats.org/officeDocument/2006/relationships/hyperlink" Target="https://yyo.fi/" TargetMode="External"/><Relationship Id="rId14" Type="http://schemas.openxmlformats.org/officeDocument/2006/relationships/hyperlink" Target="https://www.irishinvestmentnetwork.ie/small-businesses-ireland" TargetMode="External"/><Relationship Id="rId22" Type="http://schemas.openxmlformats.org/officeDocument/2006/relationships/hyperlink" Target="http://www.investni.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hyperlink" Target="https://www.enterprisecafe.eu/" TargetMode="External"/><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82B65F7-3AE8-879D-E2B9-53B0401B6A0E}"/>
              </a:ext>
            </a:extLst>
          </p:cNvPr>
          <p:cNvPicPr>
            <a:picLocks noGrp="1" noChangeAspect="1"/>
          </p:cNvPicPr>
          <p:nvPr>
            <p:ph type="pic" sz="quarter" idx="10"/>
          </p:nvPr>
        </p:nvPicPr>
        <p:blipFill>
          <a:blip r:embed="rId2"/>
          <a:srcRect l="22268" r="22268"/>
          <a:stretch/>
        </p:blipFill>
        <p:spPr>
          <a:xfrm>
            <a:off x="-31888" y="2973774"/>
            <a:ext cx="4859919" cy="5841601"/>
          </a:xfrm>
        </p:spPr>
      </p:pic>
      <p:sp>
        <p:nvSpPr>
          <p:cNvPr id="6" name="Text Placeholder 5">
            <a:extLst>
              <a:ext uri="{FF2B5EF4-FFF2-40B4-BE49-F238E27FC236}">
                <a16:creationId xmlns:a16="http://schemas.microsoft.com/office/drawing/2014/main" id="{6FD5D3E7-B1B3-144E-B45C-12E8092A8E3C}"/>
              </a:ext>
            </a:extLst>
          </p:cNvPr>
          <p:cNvSpPr>
            <a:spLocks noGrp="1"/>
          </p:cNvSpPr>
          <p:nvPr>
            <p:ph type="body" sz="quarter" idx="22"/>
          </p:nvPr>
        </p:nvSpPr>
        <p:spPr>
          <a:xfrm>
            <a:off x="658116" y="1720008"/>
            <a:ext cx="8271132" cy="1038225"/>
          </a:xfrm>
        </p:spPr>
        <p:txBody>
          <a:bodyPr/>
          <a:lstStyle/>
          <a:p>
            <a:r>
              <a:rPr lang="en-US" dirty="0"/>
              <a:t>KÄSIKIRJA</a:t>
            </a:r>
          </a:p>
        </p:txBody>
      </p:sp>
      <p:sp>
        <p:nvSpPr>
          <p:cNvPr id="8" name="Text Placeholder 7">
            <a:extLst>
              <a:ext uri="{FF2B5EF4-FFF2-40B4-BE49-F238E27FC236}">
                <a16:creationId xmlns:a16="http://schemas.microsoft.com/office/drawing/2014/main" id="{513671EF-BB72-AC47-A92D-F91847710657}"/>
              </a:ext>
            </a:extLst>
          </p:cNvPr>
          <p:cNvSpPr>
            <a:spLocks noGrp="1"/>
          </p:cNvSpPr>
          <p:nvPr>
            <p:ph type="body" sz="quarter" idx="23"/>
          </p:nvPr>
        </p:nvSpPr>
        <p:spPr>
          <a:xfrm>
            <a:off x="658116" y="562986"/>
            <a:ext cx="8271132" cy="338239"/>
          </a:xfrm>
        </p:spPr>
        <p:txBody>
          <a:bodyPr/>
          <a:lstStyle/>
          <a:p>
            <a:r>
              <a:rPr lang="en-US" dirty="0"/>
              <a:t>OPERAATIO</a:t>
            </a:r>
          </a:p>
        </p:txBody>
      </p:sp>
      <p:sp>
        <p:nvSpPr>
          <p:cNvPr id="9" name="Text Placeholder 8">
            <a:extLst>
              <a:ext uri="{FF2B5EF4-FFF2-40B4-BE49-F238E27FC236}">
                <a16:creationId xmlns:a16="http://schemas.microsoft.com/office/drawing/2014/main" id="{2C9DA788-7C43-534D-9D2E-C2793A095B0E}"/>
              </a:ext>
            </a:extLst>
          </p:cNvPr>
          <p:cNvSpPr>
            <a:spLocks noGrp="1"/>
          </p:cNvSpPr>
          <p:nvPr>
            <p:ph type="body" sz="quarter" idx="24"/>
          </p:nvPr>
        </p:nvSpPr>
        <p:spPr>
          <a:xfrm>
            <a:off x="3779837" y="2239120"/>
            <a:ext cx="3422537" cy="725565"/>
          </a:xfrm>
        </p:spPr>
        <p:txBody>
          <a:bodyPr/>
          <a:lstStyle/>
          <a:p>
            <a:r>
              <a:rPr lang="en-US" dirty="0"/>
              <a:t>YRITTÄJYYSKAHVILAN MAHDOLLISTAJALLE
</a:t>
            </a:r>
          </a:p>
        </p:txBody>
      </p:sp>
    </p:spTree>
    <p:extLst>
      <p:ext uri="{BB962C8B-B14F-4D97-AF65-F5344CB8AC3E}">
        <p14:creationId xmlns:p14="http://schemas.microsoft.com/office/powerpoint/2010/main" val="1990614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069AC5-5053-EF20-268A-62F8C3A56CE4}"/>
              </a:ext>
            </a:extLst>
          </p:cNvPr>
          <p:cNvSpPr>
            <a:spLocks noGrp="1"/>
          </p:cNvSpPr>
          <p:nvPr>
            <p:ph type="sldNum" sz="quarter" idx="12"/>
          </p:nvPr>
        </p:nvSpPr>
        <p:spPr/>
        <p:txBody>
          <a:bodyPr/>
          <a:lstStyle/>
          <a:p>
            <a:fld id="{5E760C49-C21F-C349-B509-93C281143DFD}" type="slidenum">
              <a:rPr lang="en-US" smtClean="0"/>
              <a:pPr/>
              <a:t>10</a:t>
            </a:fld>
            <a:endParaRPr lang="en-US" dirty="0"/>
          </a:p>
        </p:txBody>
      </p:sp>
      <p:grpSp>
        <p:nvGrpSpPr>
          <p:cNvPr id="40" name="Group 39">
            <a:extLst>
              <a:ext uri="{FF2B5EF4-FFF2-40B4-BE49-F238E27FC236}">
                <a16:creationId xmlns:a16="http://schemas.microsoft.com/office/drawing/2014/main" id="{A1ED90BC-9124-0979-5EF0-704B6D849901}"/>
              </a:ext>
            </a:extLst>
          </p:cNvPr>
          <p:cNvGrpSpPr/>
          <p:nvPr/>
        </p:nvGrpSpPr>
        <p:grpSpPr>
          <a:xfrm>
            <a:off x="6068888" y="490518"/>
            <a:ext cx="951788" cy="950855"/>
            <a:chOff x="10376768" y="2334933"/>
            <a:chExt cx="920484" cy="919581"/>
          </a:xfrm>
        </p:grpSpPr>
        <p:sp>
          <p:nvSpPr>
            <p:cNvPr id="41" name="Freeform 40">
              <a:extLst>
                <a:ext uri="{FF2B5EF4-FFF2-40B4-BE49-F238E27FC236}">
                  <a16:creationId xmlns:a16="http://schemas.microsoft.com/office/drawing/2014/main" id="{F7E26F55-46A1-2F0E-1075-7DBD06696233}"/>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59121"/>
            </a:solidFill>
            <a:ln w="9028"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877643E-9B16-3450-039B-FCBF0E128F7C}"/>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59121"/>
            </a:solidFill>
            <a:ln w="9028" cap="flat">
              <a:noFill/>
              <a:prstDash val="solid"/>
              <a:miter/>
            </a:ln>
          </p:spPr>
          <p:txBody>
            <a:bodyPr rtlCol="0" anchor="ctr"/>
            <a:lstStyle/>
            <a:p>
              <a:endParaRPr lang="en-US"/>
            </a:p>
          </p:txBody>
        </p:sp>
        <p:grpSp>
          <p:nvGrpSpPr>
            <p:cNvPr id="43" name="Graphic 2">
              <a:extLst>
                <a:ext uri="{FF2B5EF4-FFF2-40B4-BE49-F238E27FC236}">
                  <a16:creationId xmlns:a16="http://schemas.microsoft.com/office/drawing/2014/main" id="{51FC4112-9579-173F-F8DA-704CD928D761}"/>
                </a:ext>
              </a:extLst>
            </p:cNvPr>
            <p:cNvGrpSpPr/>
            <p:nvPr/>
          </p:nvGrpSpPr>
          <p:grpSpPr>
            <a:xfrm>
              <a:off x="10376768" y="2334933"/>
              <a:ext cx="920484" cy="919581"/>
              <a:chOff x="10376768" y="2334933"/>
              <a:chExt cx="920484" cy="919581"/>
            </a:xfrm>
            <a:solidFill>
              <a:srgbClr val="010101"/>
            </a:solidFill>
          </p:grpSpPr>
          <p:sp>
            <p:nvSpPr>
              <p:cNvPr id="49" name="Freeform 48">
                <a:extLst>
                  <a:ext uri="{FF2B5EF4-FFF2-40B4-BE49-F238E27FC236}">
                    <a16:creationId xmlns:a16="http://schemas.microsoft.com/office/drawing/2014/main" id="{08249C57-12CF-03C3-F722-A48433D05D75}"/>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73FC3A1-1410-FAE6-4658-8829D243AFBA}"/>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a:p>
            </p:txBody>
          </p:sp>
        </p:grpSp>
      </p:grpSp>
      <p:grpSp>
        <p:nvGrpSpPr>
          <p:cNvPr id="51" name="Group 50">
            <a:extLst>
              <a:ext uri="{FF2B5EF4-FFF2-40B4-BE49-F238E27FC236}">
                <a16:creationId xmlns:a16="http://schemas.microsoft.com/office/drawing/2014/main" id="{A61B21AB-52A6-D184-DDD7-DBD5B7CD28F2}"/>
              </a:ext>
            </a:extLst>
          </p:cNvPr>
          <p:cNvGrpSpPr/>
          <p:nvPr/>
        </p:nvGrpSpPr>
        <p:grpSpPr>
          <a:xfrm>
            <a:off x="-167" y="645273"/>
            <a:ext cx="5375319" cy="759173"/>
            <a:chOff x="0" y="4181854"/>
            <a:chExt cx="5375319" cy="759173"/>
          </a:xfrm>
        </p:grpSpPr>
        <p:cxnSp>
          <p:nvCxnSpPr>
            <p:cNvPr id="52" name="Straight Connector 51">
              <a:extLst>
                <a:ext uri="{FF2B5EF4-FFF2-40B4-BE49-F238E27FC236}">
                  <a16:creationId xmlns:a16="http://schemas.microsoft.com/office/drawing/2014/main" id="{A816030C-2F37-BCAA-5480-C4E2703B670D}"/>
                </a:ext>
              </a:extLst>
            </p:cNvPr>
            <p:cNvCxnSpPr>
              <a:cxnSpLocks/>
            </p:cNvCxnSpPr>
            <p:nvPr/>
          </p:nvCxnSpPr>
          <p:spPr>
            <a:xfrm flipH="1">
              <a:off x="0" y="4455742"/>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742EC87E-32B1-048A-13BB-6E9B9A80892C}"/>
                </a:ext>
              </a:extLst>
            </p:cNvPr>
            <p:cNvSpPr/>
            <p:nvPr/>
          </p:nvSpPr>
          <p:spPr>
            <a:xfrm>
              <a:off x="573891" y="4181854"/>
              <a:ext cx="516493" cy="516493"/>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4">
              <a:extLst>
                <a:ext uri="{FF2B5EF4-FFF2-40B4-BE49-F238E27FC236}">
                  <a16:creationId xmlns:a16="http://schemas.microsoft.com/office/drawing/2014/main" id="{F69E9FA5-5C06-CF96-2AFE-D9C8D09D0F75}"/>
                </a:ext>
              </a:extLst>
            </p:cNvPr>
            <p:cNvSpPr txBox="1">
              <a:spLocks/>
            </p:cNvSpPr>
            <p:nvPr/>
          </p:nvSpPr>
          <p:spPr>
            <a:xfrm>
              <a:off x="539166" y="4275386"/>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latin typeface="Calibri" panose="020F0502020204030204" pitchFamily="34" charset="0"/>
                  <a:cs typeface="Calibri" panose="020F0502020204030204" pitchFamily="34" charset="0"/>
                </a:rPr>
                <a:t>03</a:t>
              </a:r>
              <a:endParaRPr lang="en-IE" sz="2700" dirty="0">
                <a:solidFill>
                  <a:schemeClr val="bg1"/>
                </a:solidFill>
                <a:latin typeface="Calibri" panose="020F0502020204030204" pitchFamily="34" charset="0"/>
                <a:cs typeface="Calibri" panose="020F0502020204030204" pitchFamily="34" charset="0"/>
              </a:endParaRPr>
            </a:p>
          </p:txBody>
        </p:sp>
        <p:sp>
          <p:nvSpPr>
            <p:cNvPr id="55" name="Text Placeholder 5">
              <a:extLst>
                <a:ext uri="{FF2B5EF4-FFF2-40B4-BE49-F238E27FC236}">
                  <a16:creationId xmlns:a16="http://schemas.microsoft.com/office/drawing/2014/main" id="{BA19C69D-342C-D7C2-ADC9-22695DC27EAA}"/>
                </a:ext>
              </a:extLst>
            </p:cNvPr>
            <p:cNvSpPr txBox="1">
              <a:spLocks/>
            </p:cNvSpPr>
            <p:nvPr/>
          </p:nvSpPr>
          <p:spPr>
            <a:xfrm>
              <a:off x="1134152" y="4196692"/>
              <a:ext cx="4241167" cy="36873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600" b="1" dirty="0" err="1">
                  <a:solidFill>
                    <a:schemeClr val="tx1"/>
                  </a:solidFill>
                  <a:latin typeface="Calibri" panose="020F0502020204030204" pitchFamily="34" charset="0"/>
                  <a:cs typeface="Calibri" panose="020F0502020204030204" pitchFamily="34" charset="0"/>
                </a:rPr>
                <a:t>Parhaat</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käytännöt</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ja</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esimerkit</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tapahtumapaikkojen</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etsimiseen</a:t>
              </a:r>
              <a:endParaRPr lang="en-GB" sz="1600" b="1" dirty="0">
                <a:solidFill>
                  <a:schemeClr val="tx1"/>
                </a:solidFill>
                <a:latin typeface="Calibri" panose="020F0502020204030204" pitchFamily="34" charset="0"/>
                <a:cs typeface="Calibri" panose="020F0502020204030204" pitchFamily="34" charset="0"/>
              </a:endParaRPr>
            </a:p>
          </p:txBody>
        </p:sp>
      </p:grpSp>
      <p:sp>
        <p:nvSpPr>
          <p:cNvPr id="56" name="Text Placeholder 7">
            <a:extLst>
              <a:ext uri="{FF2B5EF4-FFF2-40B4-BE49-F238E27FC236}">
                <a16:creationId xmlns:a16="http://schemas.microsoft.com/office/drawing/2014/main" id="{7733ED2D-41F1-B8EF-B47A-CED92DAB1F86}"/>
              </a:ext>
            </a:extLst>
          </p:cNvPr>
          <p:cNvSpPr txBox="1">
            <a:spLocks/>
          </p:cNvSpPr>
          <p:nvPr/>
        </p:nvSpPr>
        <p:spPr>
          <a:xfrm>
            <a:off x="573724" y="1870099"/>
            <a:ext cx="6361551" cy="284140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300" b="1" dirty="0"/>
              <a:t>IRLANTI</a:t>
            </a:r>
          </a:p>
          <a:p>
            <a:pPr lvl="0" algn="l">
              <a:lnSpc>
                <a:spcPts val="1200"/>
              </a:lnSpc>
              <a:buClr>
                <a:srgbClr val="F59121"/>
              </a:buClr>
            </a:pPr>
            <a:r>
              <a:rPr lang="en-US" sz="1150" dirty="0"/>
              <a:t> </a:t>
            </a:r>
          </a:p>
          <a:p>
            <a:pPr lvl="0" algn="l">
              <a:lnSpc>
                <a:spcPts val="1200"/>
              </a:lnSpc>
              <a:buClr>
                <a:srgbClr val="F59121"/>
              </a:buClr>
            </a:pPr>
            <a:r>
              <a:rPr lang="en-US" sz="1150" dirty="0"/>
              <a:t>E-</a:t>
            </a:r>
            <a:r>
              <a:rPr lang="en-US" sz="1150" dirty="0" err="1"/>
              <a:t>kahvilan</a:t>
            </a:r>
            <a:r>
              <a:rPr lang="en-US" sz="1150" dirty="0"/>
              <a:t> </a:t>
            </a:r>
            <a:r>
              <a:rPr lang="en-US" sz="1150" dirty="0" err="1"/>
              <a:t>paikan</a:t>
            </a:r>
            <a:r>
              <a:rPr lang="en-US" sz="1150" dirty="0"/>
              <a:t> </a:t>
            </a:r>
            <a:r>
              <a:rPr lang="en-US" sz="1150" dirty="0" err="1"/>
              <a:t>löytäminen</a:t>
            </a:r>
            <a:r>
              <a:rPr lang="en-US" sz="1150" dirty="0"/>
              <a:t> on </a:t>
            </a:r>
            <a:r>
              <a:rPr lang="en-US" sz="1150" dirty="0" err="1"/>
              <a:t>tehtävä</a:t>
            </a:r>
            <a:r>
              <a:rPr lang="en-US" sz="1150" dirty="0"/>
              <a:t>, </a:t>
            </a:r>
            <a:r>
              <a:rPr lang="en-US" sz="1150" dirty="0" err="1"/>
              <a:t>joka</a:t>
            </a:r>
            <a:r>
              <a:rPr lang="en-US" sz="1150" dirty="0"/>
              <a:t> </a:t>
            </a:r>
            <a:r>
              <a:rPr lang="en-US" sz="1150" dirty="0" err="1"/>
              <a:t>vaatii</a:t>
            </a:r>
            <a:r>
              <a:rPr lang="en-US" sz="1150" dirty="0"/>
              <a:t> </a:t>
            </a:r>
            <a:r>
              <a:rPr lang="en-US" sz="1150" dirty="0" err="1"/>
              <a:t>tietyn</a:t>
            </a:r>
            <a:r>
              <a:rPr lang="en-US" sz="1150" dirty="0"/>
              <a:t> </a:t>
            </a:r>
            <a:r>
              <a:rPr lang="en-US" sz="1150" dirty="0" err="1"/>
              <a:t>tason</a:t>
            </a:r>
            <a:r>
              <a:rPr lang="en-US" sz="1150" dirty="0"/>
              <a:t> </a:t>
            </a:r>
            <a:r>
              <a:rPr lang="en-US" sz="1150" dirty="0" err="1"/>
              <a:t>suunnittelua</a:t>
            </a:r>
            <a:r>
              <a:rPr lang="en-US" sz="1150" dirty="0"/>
              <a:t>. </a:t>
            </a:r>
            <a:r>
              <a:rPr lang="en-US" sz="1150" dirty="0" err="1"/>
              <a:t>Hyvä</a:t>
            </a:r>
            <a:r>
              <a:rPr lang="en-US" sz="1150" dirty="0"/>
              <a:t> </a:t>
            </a:r>
            <a:r>
              <a:rPr lang="en-US" sz="1150" dirty="0" err="1"/>
              <a:t>aloitustapa</a:t>
            </a:r>
            <a:r>
              <a:rPr lang="en-US" sz="1150" dirty="0"/>
              <a:t> on </a:t>
            </a:r>
            <a:r>
              <a:rPr lang="en-US" sz="1150" dirty="0" err="1"/>
              <a:t>kirjoittaa</a:t>
            </a:r>
            <a:r>
              <a:rPr lang="en-US" sz="1150" dirty="0"/>
              <a:t> </a:t>
            </a:r>
            <a:r>
              <a:rPr lang="en-US" sz="1150" dirty="0" err="1"/>
              <a:t>ylös</a:t>
            </a:r>
            <a:r>
              <a:rPr lang="en-US" sz="1150" dirty="0"/>
              <a:t> </a:t>
            </a:r>
            <a:r>
              <a:rPr lang="en-US" sz="1150" dirty="0" err="1"/>
              <a:t>kaikki</a:t>
            </a:r>
            <a:r>
              <a:rPr lang="en-US" sz="1150" dirty="0"/>
              <a:t> </a:t>
            </a:r>
            <a:r>
              <a:rPr lang="en-US" sz="1150" dirty="0" err="1"/>
              <a:t>mahdollisuudet</a:t>
            </a:r>
            <a:r>
              <a:rPr lang="en-US" sz="1150" dirty="0"/>
              <a:t>, </a:t>
            </a:r>
            <a:r>
              <a:rPr lang="en-US" sz="1150" dirty="0" err="1"/>
              <a:t>mutta</a:t>
            </a:r>
            <a:r>
              <a:rPr lang="en-US" sz="1150" dirty="0"/>
              <a:t> </a:t>
            </a:r>
            <a:r>
              <a:rPr lang="en-US" sz="1150" dirty="0" err="1"/>
              <a:t>aloita</a:t>
            </a:r>
            <a:r>
              <a:rPr lang="en-US" sz="1150" dirty="0"/>
              <a:t> </a:t>
            </a:r>
            <a:r>
              <a:rPr lang="en-US" sz="1150" dirty="0" err="1"/>
              <a:t>ensin</a:t>
            </a:r>
            <a:r>
              <a:rPr lang="en-US" sz="1150" dirty="0"/>
              <a:t> </a:t>
            </a:r>
            <a:r>
              <a:rPr lang="en-US" sz="1150" dirty="0" err="1"/>
              <a:t>kysymyksillä</a:t>
            </a:r>
            <a:r>
              <a:rPr lang="en-US" sz="1150" dirty="0"/>
              <a:t>:</a:t>
            </a:r>
          </a:p>
          <a:p>
            <a:pPr lvl="0" algn="l">
              <a:lnSpc>
                <a:spcPts val="1200"/>
              </a:lnSpc>
              <a:buClr>
                <a:srgbClr val="F59121"/>
              </a:buClr>
            </a:pPr>
            <a:endParaRPr lang="en-US" sz="1150" dirty="0"/>
          </a:p>
          <a:p>
            <a:pPr marL="171450" lvl="0" indent="-171450" algn="l">
              <a:lnSpc>
                <a:spcPts val="1200"/>
              </a:lnSpc>
              <a:buClr>
                <a:srgbClr val="F59121"/>
              </a:buClr>
              <a:buFont typeface="Arial" panose="020B0604020202020204" pitchFamily="34" charset="0"/>
              <a:buChar char="•"/>
            </a:pPr>
            <a:r>
              <a:rPr lang="en-US" sz="1150" dirty="0"/>
              <a:t>Kuinka </a:t>
            </a:r>
            <a:r>
              <a:rPr lang="en-US" sz="1150" dirty="0" err="1"/>
              <a:t>usein</a:t>
            </a:r>
            <a:r>
              <a:rPr lang="en-US" sz="1150" dirty="0"/>
              <a:t> </a:t>
            </a:r>
            <a:r>
              <a:rPr lang="en-US" sz="1150" dirty="0" err="1"/>
              <a:t>tarvitset</a:t>
            </a:r>
            <a:r>
              <a:rPr lang="en-US" sz="1150" dirty="0"/>
              <a:t> </a:t>
            </a:r>
            <a:r>
              <a:rPr lang="en-US" sz="1150" dirty="0" err="1"/>
              <a:t>paikkaa</a:t>
            </a:r>
            <a:r>
              <a:rPr lang="en-US" sz="1150" dirty="0"/>
              <a:t>? </a:t>
            </a:r>
          </a:p>
          <a:p>
            <a:pPr marL="171450" lvl="0" indent="-171450" algn="l">
              <a:lnSpc>
                <a:spcPts val="1200"/>
              </a:lnSpc>
              <a:buClr>
                <a:srgbClr val="F59121"/>
              </a:buClr>
              <a:buFont typeface="Arial" panose="020B0604020202020204" pitchFamily="34" charset="0"/>
              <a:buChar char="•"/>
            </a:pPr>
            <a:r>
              <a:rPr lang="en-US" sz="1150" dirty="0" err="1"/>
              <a:t>Missä</a:t>
            </a:r>
            <a:r>
              <a:rPr lang="en-US" sz="1150" dirty="0"/>
              <a:t> </a:t>
            </a:r>
            <a:r>
              <a:rPr lang="en-US" sz="1150" dirty="0" err="1"/>
              <a:t>sen</a:t>
            </a:r>
            <a:r>
              <a:rPr lang="en-US" sz="1150" dirty="0"/>
              <a:t> </a:t>
            </a:r>
            <a:r>
              <a:rPr lang="en-US" sz="1150" dirty="0" err="1"/>
              <a:t>pitää</a:t>
            </a:r>
            <a:r>
              <a:rPr lang="en-US" sz="1150" dirty="0"/>
              <a:t> olla – </a:t>
            </a:r>
            <a:r>
              <a:rPr lang="en-US" sz="1150" dirty="0" err="1"/>
              <a:t>säde</a:t>
            </a:r>
            <a:r>
              <a:rPr lang="en-US" sz="1150" dirty="0"/>
              <a:t>?</a:t>
            </a:r>
          </a:p>
          <a:p>
            <a:pPr marL="171450" lvl="0" indent="-171450" algn="l">
              <a:lnSpc>
                <a:spcPts val="1200"/>
              </a:lnSpc>
              <a:buClr>
                <a:srgbClr val="F59121"/>
              </a:buClr>
              <a:buFont typeface="Arial" panose="020B0604020202020204" pitchFamily="34" charset="0"/>
              <a:buChar char="•"/>
            </a:pPr>
            <a:r>
              <a:rPr lang="en-US" sz="1150" dirty="0" err="1"/>
              <a:t>Minkä</a:t>
            </a:r>
            <a:r>
              <a:rPr lang="en-US" sz="1150" dirty="0"/>
              <a:t> </a:t>
            </a:r>
            <a:r>
              <a:rPr lang="en-US" sz="1150" dirty="0" err="1"/>
              <a:t>tyyppinen</a:t>
            </a:r>
            <a:r>
              <a:rPr lang="en-US" sz="1150" dirty="0"/>
              <a:t> </a:t>
            </a:r>
            <a:r>
              <a:rPr lang="en-US" sz="1150" dirty="0" err="1"/>
              <a:t>tapahtumapaikka</a:t>
            </a:r>
            <a:r>
              <a:rPr lang="en-US" sz="1150" dirty="0"/>
              <a:t>? Kuinka </a:t>
            </a:r>
            <a:r>
              <a:rPr lang="en-US" sz="1150" dirty="0" err="1"/>
              <a:t>monelle</a:t>
            </a:r>
            <a:r>
              <a:rPr lang="en-US" sz="1150" dirty="0"/>
              <a:t> </a:t>
            </a:r>
            <a:r>
              <a:rPr lang="en-US" sz="1150" dirty="0" err="1"/>
              <a:t>henkilölle</a:t>
            </a:r>
            <a:r>
              <a:rPr lang="en-US" sz="1150" dirty="0"/>
              <a:t>?</a:t>
            </a:r>
          </a:p>
          <a:p>
            <a:pPr marL="171450" lvl="0" indent="-171450" algn="l">
              <a:lnSpc>
                <a:spcPts val="1200"/>
              </a:lnSpc>
              <a:buClr>
                <a:srgbClr val="F59121"/>
              </a:buClr>
              <a:buFont typeface="Arial" panose="020B0604020202020204" pitchFamily="34" charset="0"/>
              <a:buChar char="•"/>
            </a:pPr>
            <a:r>
              <a:rPr lang="en-US" sz="1150" dirty="0" err="1"/>
              <a:t>Etsitkö</a:t>
            </a:r>
            <a:r>
              <a:rPr lang="en-US" sz="1150" dirty="0"/>
              <a:t> </a:t>
            </a:r>
            <a:r>
              <a:rPr lang="en-US" sz="1150" dirty="0" err="1"/>
              <a:t>yhtä</a:t>
            </a:r>
            <a:r>
              <a:rPr lang="en-US" sz="1150" dirty="0"/>
              <a:t> </a:t>
            </a:r>
            <a:r>
              <a:rPr lang="en-US" sz="1150" dirty="0" err="1"/>
              <a:t>säännöllistä</a:t>
            </a:r>
            <a:r>
              <a:rPr lang="en-US" sz="1150" dirty="0"/>
              <a:t> </a:t>
            </a:r>
            <a:r>
              <a:rPr lang="en-US" sz="1150" dirty="0" err="1"/>
              <a:t>kohtaamispaikkaa</a:t>
            </a:r>
            <a:r>
              <a:rPr lang="en-US" sz="1150" dirty="0"/>
              <a:t>, </a:t>
            </a:r>
            <a:r>
              <a:rPr lang="en-US" sz="1150" dirty="0" err="1"/>
              <a:t>vai</a:t>
            </a:r>
            <a:r>
              <a:rPr lang="en-US" sz="1150" dirty="0"/>
              <a:t> </a:t>
            </a:r>
            <a:r>
              <a:rPr lang="en-US" sz="1150" dirty="0" err="1"/>
              <a:t>voisitko</a:t>
            </a:r>
            <a:r>
              <a:rPr lang="en-US" sz="1150" dirty="0"/>
              <a:t> </a:t>
            </a:r>
            <a:r>
              <a:rPr lang="en-US" sz="1150" dirty="0" err="1"/>
              <a:t>tunnelman</a:t>
            </a:r>
            <a:r>
              <a:rPr lang="en-US" sz="1150" dirty="0"/>
              <a:t> </a:t>
            </a:r>
            <a:r>
              <a:rPr lang="en-US" sz="1150" dirty="0" err="1"/>
              <a:t>ajoittaisesta</a:t>
            </a:r>
            <a:r>
              <a:rPr lang="en-US" sz="1150" dirty="0"/>
              <a:t> </a:t>
            </a:r>
            <a:r>
              <a:rPr lang="en-US" sz="1150" dirty="0" err="1"/>
              <a:t>muuttamisesta</a:t>
            </a:r>
            <a:r>
              <a:rPr lang="en-US" sz="1150" dirty="0"/>
              <a:t> </a:t>
            </a:r>
            <a:br>
              <a:rPr lang="en-US" sz="1150" dirty="0"/>
            </a:br>
            <a:r>
              <a:rPr lang="en-US" sz="1150" dirty="0"/>
              <a:t>olla </a:t>
            </a:r>
            <a:r>
              <a:rPr lang="en-US" sz="1150" dirty="0" err="1"/>
              <a:t>hyötyä</a:t>
            </a:r>
            <a:r>
              <a:rPr lang="en-US" sz="1150" dirty="0"/>
              <a:t>?</a:t>
            </a:r>
          </a:p>
          <a:p>
            <a:pPr marL="171450" lvl="0" indent="-171450" algn="l">
              <a:lnSpc>
                <a:spcPts val="1200"/>
              </a:lnSpc>
              <a:buClr>
                <a:srgbClr val="F59121"/>
              </a:buClr>
              <a:buFont typeface="Arial" panose="020B0604020202020204" pitchFamily="34" charset="0"/>
              <a:buChar char="•"/>
            </a:pPr>
            <a:r>
              <a:rPr lang="en-US" sz="1150" dirty="0" err="1"/>
              <a:t>Mitä</a:t>
            </a:r>
            <a:r>
              <a:rPr lang="en-US" sz="1150" dirty="0"/>
              <a:t> </a:t>
            </a:r>
            <a:r>
              <a:rPr lang="en-US" sz="1150" dirty="0" err="1"/>
              <a:t>tukipalveluita</a:t>
            </a:r>
            <a:r>
              <a:rPr lang="en-US" sz="1150" dirty="0"/>
              <a:t> </a:t>
            </a:r>
            <a:r>
              <a:rPr lang="en-US" sz="1150" dirty="0" err="1"/>
              <a:t>odotat</a:t>
            </a:r>
            <a:r>
              <a:rPr lang="en-US" sz="1150" dirty="0"/>
              <a:t> </a:t>
            </a:r>
            <a:r>
              <a:rPr lang="en-US" sz="1150" dirty="0" err="1"/>
              <a:t>tapahtumapaikalla</a:t>
            </a:r>
            <a:r>
              <a:rPr lang="en-US" sz="1150" dirty="0"/>
              <a:t> </a:t>
            </a:r>
            <a:r>
              <a:rPr lang="en-US" sz="1150" dirty="0" err="1"/>
              <a:t>olevan</a:t>
            </a:r>
            <a:r>
              <a:rPr lang="en-US" sz="1150" dirty="0"/>
              <a:t>, </a:t>
            </a:r>
            <a:r>
              <a:rPr lang="en-US" sz="1150" dirty="0" err="1"/>
              <a:t>mitä</a:t>
            </a:r>
            <a:r>
              <a:rPr lang="en-US" sz="1150" dirty="0"/>
              <a:t> </a:t>
            </a:r>
            <a:r>
              <a:rPr lang="en-US" sz="1150" dirty="0" err="1"/>
              <a:t>tiloja</a:t>
            </a:r>
            <a:r>
              <a:rPr lang="en-US" sz="1150" dirty="0"/>
              <a:t>?</a:t>
            </a:r>
          </a:p>
          <a:p>
            <a:pPr marL="171450" lvl="0" indent="-171450" algn="l">
              <a:lnSpc>
                <a:spcPts val="1200"/>
              </a:lnSpc>
              <a:buClr>
                <a:srgbClr val="F59121"/>
              </a:buClr>
              <a:buFont typeface="Arial" panose="020B0604020202020204" pitchFamily="34" charset="0"/>
              <a:buChar char="•"/>
            </a:pPr>
            <a:r>
              <a:rPr lang="en-US" sz="1150" dirty="0"/>
              <a:t>Onko </a:t>
            </a:r>
            <a:r>
              <a:rPr lang="en-US" sz="1150" dirty="0" err="1"/>
              <a:t>sinulla</a:t>
            </a:r>
            <a:r>
              <a:rPr lang="en-US" sz="1150" dirty="0"/>
              <a:t> </a:t>
            </a:r>
            <a:r>
              <a:rPr lang="en-US" sz="1150" dirty="0" err="1"/>
              <a:t>varoja</a:t>
            </a:r>
            <a:r>
              <a:rPr lang="en-US" sz="1150" dirty="0"/>
              <a:t> </a:t>
            </a:r>
            <a:r>
              <a:rPr lang="en-US" sz="1150" dirty="0" err="1"/>
              <a:t>paikan</a:t>
            </a:r>
            <a:r>
              <a:rPr lang="en-US" sz="1150" dirty="0"/>
              <a:t> </a:t>
            </a:r>
            <a:r>
              <a:rPr lang="en-US" sz="1150" dirty="0" err="1"/>
              <a:t>maksamiseen</a:t>
            </a:r>
            <a:r>
              <a:rPr lang="en-US" sz="1150" dirty="0"/>
              <a:t> (</a:t>
            </a:r>
            <a:r>
              <a:rPr lang="en-US" sz="1150" dirty="0" err="1"/>
              <a:t>varainhankinta</a:t>
            </a:r>
            <a:r>
              <a:rPr lang="en-US" sz="1150" dirty="0"/>
              <a:t>, </a:t>
            </a:r>
            <a:r>
              <a:rPr lang="en-US" sz="1150" dirty="0" err="1"/>
              <a:t>jäsenyydet</a:t>
            </a:r>
            <a:r>
              <a:rPr lang="en-US" sz="1150" dirty="0"/>
              <a:t>) </a:t>
            </a:r>
            <a:r>
              <a:rPr lang="en-US" sz="1150" dirty="0" err="1"/>
              <a:t>vai</a:t>
            </a:r>
            <a:r>
              <a:rPr lang="en-US" sz="1150" dirty="0"/>
              <a:t> </a:t>
            </a:r>
            <a:r>
              <a:rPr lang="en-US" sz="1150" dirty="0" err="1"/>
              <a:t>etsitkö</a:t>
            </a:r>
            <a:r>
              <a:rPr lang="en-US" sz="1150" dirty="0"/>
              <a:t> </a:t>
            </a:r>
            <a:r>
              <a:rPr lang="en-US" sz="1150" dirty="0" err="1"/>
              <a:t>paikkaa</a:t>
            </a:r>
            <a:r>
              <a:rPr lang="en-US" sz="1150" dirty="0"/>
              <a:t> </a:t>
            </a:r>
            <a:r>
              <a:rPr lang="en-US" sz="1150" dirty="0" err="1"/>
              <a:t>tuen</a:t>
            </a:r>
            <a:r>
              <a:rPr lang="en-US" sz="1150" dirty="0"/>
              <a:t>, </a:t>
            </a:r>
            <a:r>
              <a:rPr lang="en-US" sz="1150" dirty="0" err="1"/>
              <a:t>sponsoroinnin</a:t>
            </a:r>
            <a:r>
              <a:rPr lang="en-US" sz="1150" dirty="0"/>
              <a:t> </a:t>
            </a:r>
            <a:r>
              <a:rPr lang="en-US" sz="1150" dirty="0" err="1"/>
              <a:t>muodossa</a:t>
            </a:r>
            <a:r>
              <a:rPr lang="en-US" sz="1150" dirty="0"/>
              <a:t>, </a:t>
            </a:r>
            <a:r>
              <a:rPr lang="en-US" sz="1150" dirty="0" err="1"/>
              <a:t>siis</a:t>
            </a:r>
            <a:r>
              <a:rPr lang="en-US" sz="1150" dirty="0"/>
              <a:t> </a:t>
            </a:r>
            <a:r>
              <a:rPr lang="en-US" sz="1150" dirty="0" err="1"/>
              <a:t>ilmaiseksi</a:t>
            </a:r>
            <a:r>
              <a:rPr lang="en-US" sz="1150" dirty="0"/>
              <a:t>?</a:t>
            </a:r>
          </a:p>
          <a:p>
            <a:pPr marL="171450" lvl="0" indent="-171450" algn="l">
              <a:lnSpc>
                <a:spcPts val="1200"/>
              </a:lnSpc>
              <a:buClr>
                <a:srgbClr val="F59121"/>
              </a:buClr>
              <a:buFont typeface="Arial" panose="020B0604020202020204" pitchFamily="34" charset="0"/>
              <a:buChar char="•"/>
            </a:pPr>
            <a:endParaRPr lang="en-US" sz="1150" dirty="0"/>
          </a:p>
          <a:p>
            <a:pPr lvl="0" algn="l">
              <a:lnSpc>
                <a:spcPts val="1200"/>
              </a:lnSpc>
              <a:buClr>
                <a:srgbClr val="F59121"/>
              </a:buClr>
            </a:pPr>
            <a:r>
              <a:rPr lang="en-US" sz="1150" dirty="0" err="1"/>
              <a:t>Yllä</a:t>
            </a:r>
            <a:r>
              <a:rPr lang="en-US" sz="1150" dirty="0"/>
              <a:t> </a:t>
            </a:r>
            <a:r>
              <a:rPr lang="en-US" sz="1150" dirty="0" err="1"/>
              <a:t>oleviin</a:t>
            </a:r>
            <a:r>
              <a:rPr lang="en-US" sz="1150" dirty="0"/>
              <a:t> </a:t>
            </a:r>
            <a:r>
              <a:rPr lang="en-US" sz="1150" dirty="0" err="1"/>
              <a:t>kysymyksiin</a:t>
            </a:r>
            <a:r>
              <a:rPr lang="en-US" sz="1150" dirty="0"/>
              <a:t> </a:t>
            </a:r>
            <a:r>
              <a:rPr lang="en-US" sz="1150" dirty="0" err="1"/>
              <a:t>vastaaminen</a:t>
            </a:r>
            <a:r>
              <a:rPr lang="en-US" sz="1150" dirty="0"/>
              <a:t> </a:t>
            </a:r>
            <a:r>
              <a:rPr lang="en-US" sz="1150" dirty="0" err="1"/>
              <a:t>auttaa</a:t>
            </a:r>
            <a:r>
              <a:rPr lang="en-US" sz="1150" dirty="0"/>
              <a:t> </a:t>
            </a:r>
            <a:r>
              <a:rPr lang="en-US" sz="1150" dirty="0" err="1"/>
              <a:t>sinua</a:t>
            </a:r>
            <a:r>
              <a:rPr lang="en-US" sz="1150" dirty="0"/>
              <a:t> </a:t>
            </a:r>
            <a:r>
              <a:rPr lang="en-US" sz="1150" dirty="0" err="1"/>
              <a:t>ymmärtämään</a:t>
            </a:r>
            <a:r>
              <a:rPr lang="en-US" sz="1150" dirty="0"/>
              <a:t> </a:t>
            </a:r>
            <a:r>
              <a:rPr lang="en-US" sz="1150" dirty="0" err="1"/>
              <a:t>suunnan</a:t>
            </a:r>
            <a:r>
              <a:rPr lang="en-US" sz="1150" dirty="0"/>
              <a:t> ja </a:t>
            </a:r>
            <a:r>
              <a:rPr lang="en-US" sz="1150" dirty="0" err="1"/>
              <a:t>mistä</a:t>
            </a:r>
            <a:r>
              <a:rPr lang="en-US" sz="1150" dirty="0"/>
              <a:t> </a:t>
            </a:r>
            <a:r>
              <a:rPr lang="en-US" sz="1150" dirty="0" err="1"/>
              <a:t>etsiä</a:t>
            </a:r>
            <a:r>
              <a:rPr lang="en-US" sz="1150" dirty="0"/>
              <a:t>. </a:t>
            </a:r>
            <a:r>
              <a:rPr lang="en-US" sz="1150" dirty="0" err="1"/>
              <a:t>Esimerkiksi</a:t>
            </a:r>
            <a:r>
              <a:rPr lang="en-US" sz="1150" dirty="0"/>
              <a:t> </a:t>
            </a:r>
            <a:r>
              <a:rPr lang="en-US" sz="1150" dirty="0" err="1"/>
              <a:t>Irlannissa</a:t>
            </a:r>
            <a:r>
              <a:rPr lang="en-US" sz="1150" dirty="0"/>
              <a:t> on </a:t>
            </a:r>
            <a:r>
              <a:rPr lang="en-US" sz="1150" dirty="0" err="1"/>
              <a:t>monia</a:t>
            </a:r>
            <a:r>
              <a:rPr lang="en-US" sz="1150" dirty="0"/>
              <a:t> </a:t>
            </a:r>
            <a:r>
              <a:rPr lang="en-US" sz="1150" dirty="0" err="1"/>
              <a:t>mahdollisuuksia</a:t>
            </a:r>
            <a:r>
              <a:rPr lang="en-US" sz="1150" dirty="0"/>
              <a:t>, </a:t>
            </a:r>
            <a:r>
              <a:rPr lang="en-US" sz="1150" dirty="0" err="1"/>
              <a:t>mutta</a:t>
            </a:r>
            <a:r>
              <a:rPr lang="en-US" sz="1150" dirty="0"/>
              <a:t> </a:t>
            </a:r>
            <a:r>
              <a:rPr lang="en-US" sz="1150" dirty="0" err="1"/>
              <a:t>suunnittelua</a:t>
            </a:r>
            <a:r>
              <a:rPr lang="en-US" sz="1150" dirty="0"/>
              <a:t>, </a:t>
            </a:r>
            <a:r>
              <a:rPr lang="en-US" sz="1150" dirty="0" err="1"/>
              <a:t>tavoittelemista</a:t>
            </a:r>
            <a:r>
              <a:rPr lang="en-US" sz="1150" dirty="0"/>
              <a:t> ja </a:t>
            </a:r>
            <a:r>
              <a:rPr lang="en-US" sz="1150" dirty="0" err="1"/>
              <a:t>yhteydenpitoa</a:t>
            </a:r>
            <a:r>
              <a:rPr lang="en-US" sz="1150" dirty="0"/>
              <a:t> </a:t>
            </a:r>
            <a:r>
              <a:rPr lang="en-US" sz="1150" dirty="0" err="1"/>
              <a:t>tarvitaan</a:t>
            </a:r>
            <a:r>
              <a:rPr lang="en-US" sz="1150" dirty="0"/>
              <a:t> </a:t>
            </a:r>
            <a:r>
              <a:rPr lang="en-US" sz="1150" dirty="0" err="1"/>
              <a:t>hyvien</a:t>
            </a:r>
            <a:r>
              <a:rPr lang="en-US" sz="1150" dirty="0"/>
              <a:t> </a:t>
            </a:r>
            <a:r>
              <a:rPr lang="en-US" sz="1150" dirty="0" err="1"/>
              <a:t>paikkaratkaisujen</a:t>
            </a:r>
            <a:r>
              <a:rPr lang="en-US" sz="1150" dirty="0"/>
              <a:t> </a:t>
            </a:r>
            <a:r>
              <a:rPr lang="en-US" sz="1150" dirty="0" err="1"/>
              <a:t>turvaamiseksi</a:t>
            </a:r>
            <a:r>
              <a:rPr lang="en-US" sz="1150" dirty="0"/>
              <a:t>.</a:t>
            </a:r>
          </a:p>
        </p:txBody>
      </p:sp>
      <p:sp>
        <p:nvSpPr>
          <p:cNvPr id="57" name="Rectangle 56">
            <a:extLst>
              <a:ext uri="{FF2B5EF4-FFF2-40B4-BE49-F238E27FC236}">
                <a16:creationId xmlns:a16="http://schemas.microsoft.com/office/drawing/2014/main" id="{14CBD0EF-981C-320B-6B3F-4D21AEFBEDB8}"/>
              </a:ext>
            </a:extLst>
          </p:cNvPr>
          <p:cNvSpPr/>
          <p:nvPr/>
        </p:nvSpPr>
        <p:spPr>
          <a:xfrm>
            <a:off x="-167" y="5048654"/>
            <a:ext cx="7559675" cy="3732485"/>
          </a:xfrm>
          <a:prstGeom prst="rect">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7">
            <a:extLst>
              <a:ext uri="{FF2B5EF4-FFF2-40B4-BE49-F238E27FC236}">
                <a16:creationId xmlns:a16="http://schemas.microsoft.com/office/drawing/2014/main" id="{AB92F577-5429-A846-01CC-CD2061B2A937}"/>
              </a:ext>
            </a:extLst>
          </p:cNvPr>
          <p:cNvSpPr txBox="1">
            <a:spLocks/>
          </p:cNvSpPr>
          <p:nvPr/>
        </p:nvSpPr>
        <p:spPr>
          <a:xfrm>
            <a:off x="538999" y="5690073"/>
            <a:ext cx="6361551" cy="1393140"/>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nSpc>
                <a:spcPts val="1200"/>
              </a:lnSpc>
              <a:buClr>
                <a:srgbClr val="F59121"/>
              </a:buClr>
            </a:pPr>
            <a:r>
              <a:rPr lang="en-US" sz="1150" dirty="0" err="1">
                <a:solidFill>
                  <a:schemeClr val="bg1"/>
                </a:solidFill>
              </a:rPr>
              <a:t>Irlannin</a:t>
            </a:r>
            <a:r>
              <a:rPr lang="en-US" sz="1150" dirty="0">
                <a:solidFill>
                  <a:schemeClr val="bg1"/>
                </a:solidFill>
              </a:rPr>
              <a:t> </a:t>
            </a:r>
            <a:r>
              <a:rPr lang="en-US" sz="1150" dirty="0" err="1">
                <a:solidFill>
                  <a:schemeClr val="bg1"/>
                </a:solidFill>
              </a:rPr>
              <a:t>yhteisöjen</a:t>
            </a:r>
            <a:r>
              <a:rPr lang="en-US" sz="1150" dirty="0">
                <a:solidFill>
                  <a:schemeClr val="bg1"/>
                </a:solidFill>
              </a:rPr>
              <a:t> </a:t>
            </a:r>
            <a:r>
              <a:rPr lang="en-US" sz="1150" dirty="0" err="1">
                <a:solidFill>
                  <a:schemeClr val="bg1"/>
                </a:solidFill>
              </a:rPr>
              <a:t>sijoittelusta</a:t>
            </a:r>
            <a:r>
              <a:rPr lang="en-US" sz="1150" dirty="0">
                <a:solidFill>
                  <a:schemeClr val="bg1"/>
                </a:solidFill>
              </a:rPr>
              <a:t> ja </a:t>
            </a:r>
            <a:r>
              <a:rPr lang="en-US" sz="1150" dirty="0" err="1">
                <a:solidFill>
                  <a:schemeClr val="bg1"/>
                </a:solidFill>
              </a:rPr>
              <a:t>rakenteesta</a:t>
            </a:r>
            <a:r>
              <a:rPr lang="en-US" sz="1150" dirty="0">
                <a:solidFill>
                  <a:schemeClr val="bg1"/>
                </a:solidFill>
              </a:rPr>
              <a:t> </a:t>
            </a:r>
            <a:r>
              <a:rPr lang="en-US" sz="1150" dirty="0" err="1">
                <a:solidFill>
                  <a:schemeClr val="bg1"/>
                </a:solidFill>
              </a:rPr>
              <a:t>oppien</a:t>
            </a:r>
            <a:r>
              <a:rPr lang="en-US" sz="1150" dirty="0">
                <a:solidFill>
                  <a:schemeClr val="bg1"/>
                </a:solidFill>
              </a:rPr>
              <a:t> </a:t>
            </a:r>
            <a:r>
              <a:rPr lang="en-US" sz="1150" dirty="0" err="1">
                <a:solidFill>
                  <a:schemeClr val="bg1"/>
                </a:solidFill>
              </a:rPr>
              <a:t>hyvä</a:t>
            </a:r>
            <a:r>
              <a:rPr lang="en-US" sz="1150" dirty="0">
                <a:solidFill>
                  <a:schemeClr val="bg1"/>
                </a:solidFill>
              </a:rPr>
              <a:t> tapa </a:t>
            </a:r>
            <a:r>
              <a:rPr lang="en-US" sz="1150" dirty="0" err="1">
                <a:solidFill>
                  <a:schemeClr val="bg1"/>
                </a:solidFill>
              </a:rPr>
              <a:t>tunnistaa</a:t>
            </a:r>
            <a:r>
              <a:rPr lang="en-US" sz="1150" dirty="0">
                <a:solidFill>
                  <a:schemeClr val="bg1"/>
                </a:solidFill>
              </a:rPr>
              <a:t> </a:t>
            </a:r>
            <a:r>
              <a:rPr lang="en-US" sz="1150" dirty="0" err="1">
                <a:solidFill>
                  <a:schemeClr val="bg1"/>
                </a:solidFill>
              </a:rPr>
              <a:t>kaikki</a:t>
            </a:r>
            <a:r>
              <a:rPr lang="en-US" sz="1150" dirty="0">
                <a:solidFill>
                  <a:schemeClr val="bg1"/>
                </a:solidFill>
              </a:rPr>
              <a:t> </a:t>
            </a:r>
            <a:r>
              <a:rPr lang="en-US" sz="1150" dirty="0" err="1">
                <a:solidFill>
                  <a:schemeClr val="bg1"/>
                </a:solidFill>
              </a:rPr>
              <a:t>mahdollisuudet</a:t>
            </a:r>
            <a:r>
              <a:rPr lang="en-US" sz="1150" dirty="0">
                <a:solidFill>
                  <a:schemeClr val="bg1"/>
                </a:solidFill>
              </a:rPr>
              <a:t> </a:t>
            </a:r>
            <a:r>
              <a:rPr lang="en-US" sz="1150" dirty="0" err="1">
                <a:solidFill>
                  <a:schemeClr val="bg1"/>
                </a:solidFill>
              </a:rPr>
              <a:t>tapahtumapaikan</a:t>
            </a:r>
            <a:r>
              <a:rPr lang="en-US" sz="1150" dirty="0">
                <a:solidFill>
                  <a:schemeClr val="bg1"/>
                </a:solidFill>
              </a:rPr>
              <a:t> </a:t>
            </a:r>
            <a:r>
              <a:rPr lang="en-US" sz="1150" dirty="0" err="1">
                <a:solidFill>
                  <a:schemeClr val="bg1"/>
                </a:solidFill>
              </a:rPr>
              <a:t>turvaamiseen</a:t>
            </a:r>
            <a:r>
              <a:rPr lang="en-US" sz="1150" dirty="0">
                <a:solidFill>
                  <a:schemeClr val="bg1"/>
                </a:solidFill>
              </a:rPr>
              <a:t> on </a:t>
            </a:r>
            <a:r>
              <a:rPr lang="en-US" sz="1150" dirty="0" err="1">
                <a:solidFill>
                  <a:schemeClr val="bg1"/>
                </a:solidFill>
              </a:rPr>
              <a:t>visualisoida</a:t>
            </a:r>
            <a:r>
              <a:rPr lang="en-US" sz="1150" dirty="0">
                <a:solidFill>
                  <a:schemeClr val="bg1"/>
                </a:solidFill>
              </a:rPr>
              <a:t> ja </a:t>
            </a:r>
            <a:r>
              <a:rPr lang="en-US" sz="1150" dirty="0" err="1">
                <a:solidFill>
                  <a:schemeClr val="bg1"/>
                </a:solidFill>
              </a:rPr>
              <a:t>kartoittaa</a:t>
            </a:r>
            <a:r>
              <a:rPr lang="en-US" sz="1150" dirty="0">
                <a:solidFill>
                  <a:schemeClr val="bg1"/>
                </a:solidFill>
              </a:rPr>
              <a:t> </a:t>
            </a:r>
            <a:r>
              <a:rPr lang="en-US" sz="1150" dirty="0" err="1">
                <a:solidFill>
                  <a:schemeClr val="bg1"/>
                </a:solidFill>
              </a:rPr>
              <a:t>kaikki</a:t>
            </a:r>
            <a:r>
              <a:rPr lang="en-US" sz="1150" dirty="0">
                <a:solidFill>
                  <a:schemeClr val="bg1"/>
                </a:solidFill>
              </a:rPr>
              <a:t> </a:t>
            </a:r>
            <a:r>
              <a:rPr lang="en-US" sz="1150" dirty="0" err="1">
                <a:solidFill>
                  <a:schemeClr val="bg1"/>
                </a:solidFill>
              </a:rPr>
              <a:t>mahdollisuudet</a:t>
            </a:r>
            <a:r>
              <a:rPr lang="en-US" sz="1150" dirty="0">
                <a:solidFill>
                  <a:schemeClr val="bg1"/>
                </a:solidFill>
              </a:rPr>
              <a:t>. </a:t>
            </a:r>
            <a:r>
              <a:rPr lang="en-US" sz="1150" dirty="0" err="1">
                <a:solidFill>
                  <a:schemeClr val="bg1"/>
                </a:solidFill>
              </a:rPr>
              <a:t>Koska</a:t>
            </a:r>
            <a:r>
              <a:rPr lang="en-US" sz="1150" dirty="0">
                <a:solidFill>
                  <a:schemeClr val="bg1"/>
                </a:solidFill>
              </a:rPr>
              <a:t> </a:t>
            </a:r>
            <a:r>
              <a:rPr lang="en-US" sz="1150" dirty="0" err="1">
                <a:solidFill>
                  <a:schemeClr val="bg1"/>
                </a:solidFill>
              </a:rPr>
              <a:t>olet</a:t>
            </a:r>
            <a:r>
              <a:rPr lang="en-US" sz="1150" dirty="0">
                <a:solidFill>
                  <a:schemeClr val="bg1"/>
                </a:solidFill>
              </a:rPr>
              <a:t> jo </a:t>
            </a:r>
            <a:r>
              <a:rPr lang="en-US" sz="1150" dirty="0" err="1">
                <a:solidFill>
                  <a:schemeClr val="bg1"/>
                </a:solidFill>
              </a:rPr>
              <a:t>tunnistanut</a:t>
            </a:r>
            <a:r>
              <a:rPr lang="en-US" sz="1150" dirty="0">
                <a:solidFill>
                  <a:schemeClr val="bg1"/>
                </a:solidFill>
              </a:rPr>
              <a:t> </a:t>
            </a:r>
            <a:r>
              <a:rPr lang="en-US" sz="1150" dirty="0" err="1">
                <a:solidFill>
                  <a:schemeClr val="bg1"/>
                </a:solidFill>
              </a:rPr>
              <a:t>säteen</a:t>
            </a:r>
            <a:r>
              <a:rPr lang="en-US" sz="1150" dirty="0">
                <a:solidFill>
                  <a:schemeClr val="bg1"/>
                </a:solidFill>
              </a:rPr>
              <a:t>, </a:t>
            </a:r>
            <a:r>
              <a:rPr lang="en-US" sz="1150" dirty="0" err="1">
                <a:solidFill>
                  <a:schemeClr val="bg1"/>
                </a:solidFill>
              </a:rPr>
              <a:t>voit</a:t>
            </a:r>
            <a:r>
              <a:rPr lang="en-US" sz="1150" dirty="0">
                <a:solidFill>
                  <a:schemeClr val="bg1"/>
                </a:solidFill>
              </a:rPr>
              <a:t> </a:t>
            </a:r>
            <a:r>
              <a:rPr lang="en-US" sz="1150" dirty="0" err="1">
                <a:solidFill>
                  <a:schemeClr val="bg1"/>
                </a:solidFill>
              </a:rPr>
              <a:t>nyt</a:t>
            </a:r>
            <a:r>
              <a:rPr lang="en-US" sz="1150" dirty="0">
                <a:solidFill>
                  <a:schemeClr val="bg1"/>
                </a:solidFill>
              </a:rPr>
              <a:t> </a:t>
            </a:r>
            <a:r>
              <a:rPr lang="en-US" sz="1150" dirty="0" err="1">
                <a:solidFill>
                  <a:schemeClr val="bg1"/>
                </a:solidFill>
              </a:rPr>
              <a:t>siirtyä</a:t>
            </a:r>
            <a:r>
              <a:rPr lang="en-US" sz="1150" dirty="0">
                <a:solidFill>
                  <a:schemeClr val="bg1"/>
                </a:solidFill>
              </a:rPr>
              <a:t> Google </a:t>
            </a:r>
            <a:r>
              <a:rPr lang="en-US" sz="1150" dirty="0" err="1">
                <a:solidFill>
                  <a:schemeClr val="bg1"/>
                </a:solidFill>
              </a:rPr>
              <a:t>Mapsiin</a:t>
            </a:r>
            <a:r>
              <a:rPr lang="en-US" sz="1150" dirty="0">
                <a:solidFill>
                  <a:schemeClr val="bg1"/>
                </a:solidFill>
              </a:rPr>
              <a:t> ja </a:t>
            </a:r>
            <a:r>
              <a:rPr lang="en-US" sz="1150" dirty="0" err="1">
                <a:solidFill>
                  <a:schemeClr val="bg1"/>
                </a:solidFill>
              </a:rPr>
              <a:t>luoda</a:t>
            </a:r>
            <a:r>
              <a:rPr lang="en-US" sz="1150" dirty="0">
                <a:solidFill>
                  <a:schemeClr val="bg1"/>
                </a:solidFill>
              </a:rPr>
              <a:t> </a:t>
            </a:r>
            <a:r>
              <a:rPr lang="en-US" sz="1150" dirty="0" err="1">
                <a:solidFill>
                  <a:schemeClr val="bg1"/>
                </a:solidFill>
              </a:rPr>
              <a:t>kartan</a:t>
            </a:r>
            <a:r>
              <a:rPr lang="en-US" sz="1150" dirty="0">
                <a:solidFill>
                  <a:schemeClr val="bg1"/>
                </a:solidFill>
              </a:rPr>
              <a:t> </a:t>
            </a:r>
            <a:r>
              <a:rPr lang="en-US" sz="1150" dirty="0" err="1">
                <a:solidFill>
                  <a:schemeClr val="bg1"/>
                </a:solidFill>
              </a:rPr>
              <a:t>mahdollisista</a:t>
            </a:r>
            <a:r>
              <a:rPr lang="en-US" sz="1150" dirty="0">
                <a:solidFill>
                  <a:schemeClr val="bg1"/>
                </a:solidFill>
              </a:rPr>
              <a:t> </a:t>
            </a:r>
            <a:r>
              <a:rPr lang="en-US" sz="1150" dirty="0" err="1">
                <a:solidFill>
                  <a:schemeClr val="bg1"/>
                </a:solidFill>
              </a:rPr>
              <a:t>paikoista</a:t>
            </a:r>
            <a:r>
              <a:rPr lang="en-US" sz="1150" dirty="0">
                <a:solidFill>
                  <a:schemeClr val="bg1"/>
                </a:solidFill>
              </a:rPr>
              <a:t>. </a:t>
            </a:r>
            <a:r>
              <a:rPr lang="en-US" sz="1150" dirty="0" err="1">
                <a:solidFill>
                  <a:schemeClr val="bg1"/>
                </a:solidFill>
              </a:rPr>
              <a:t>Seuraava</a:t>
            </a:r>
            <a:r>
              <a:rPr lang="en-US" sz="1150" dirty="0">
                <a:solidFill>
                  <a:schemeClr val="bg1"/>
                </a:solidFill>
              </a:rPr>
              <a:t> </a:t>
            </a:r>
            <a:r>
              <a:rPr lang="en-US" sz="1150" dirty="0" err="1">
                <a:solidFill>
                  <a:schemeClr val="bg1"/>
                </a:solidFill>
              </a:rPr>
              <a:t>vaihe</a:t>
            </a:r>
            <a:r>
              <a:rPr lang="en-US" sz="1150" dirty="0">
                <a:solidFill>
                  <a:schemeClr val="bg1"/>
                </a:solidFill>
              </a:rPr>
              <a:t> on </a:t>
            </a:r>
            <a:r>
              <a:rPr lang="en-US" sz="1150" dirty="0" err="1">
                <a:solidFill>
                  <a:schemeClr val="bg1"/>
                </a:solidFill>
              </a:rPr>
              <a:t>avainsanojen</a:t>
            </a:r>
            <a:r>
              <a:rPr lang="en-US" sz="1150" dirty="0">
                <a:solidFill>
                  <a:schemeClr val="bg1"/>
                </a:solidFill>
              </a:rPr>
              <a:t> </a:t>
            </a:r>
            <a:r>
              <a:rPr lang="en-US" sz="1150" dirty="0" err="1">
                <a:solidFill>
                  <a:schemeClr val="bg1"/>
                </a:solidFill>
              </a:rPr>
              <a:t>etsiminen</a:t>
            </a:r>
            <a:r>
              <a:rPr lang="en-US" sz="1150" dirty="0">
                <a:solidFill>
                  <a:schemeClr val="bg1"/>
                </a:solidFill>
              </a:rPr>
              <a:t> ja </a:t>
            </a:r>
            <a:r>
              <a:rPr lang="en-US" sz="1150" dirty="0" err="1">
                <a:solidFill>
                  <a:schemeClr val="bg1"/>
                </a:solidFill>
              </a:rPr>
              <a:t>mahdollisten</a:t>
            </a:r>
            <a:r>
              <a:rPr lang="en-US" sz="1150" dirty="0">
                <a:solidFill>
                  <a:schemeClr val="bg1"/>
                </a:solidFill>
              </a:rPr>
              <a:t> </a:t>
            </a:r>
            <a:r>
              <a:rPr lang="en-US" sz="1150" dirty="0" err="1">
                <a:solidFill>
                  <a:schemeClr val="bg1"/>
                </a:solidFill>
              </a:rPr>
              <a:t>paikkojen</a:t>
            </a:r>
            <a:r>
              <a:rPr lang="en-US" sz="1150" dirty="0">
                <a:solidFill>
                  <a:schemeClr val="bg1"/>
                </a:solidFill>
              </a:rPr>
              <a:t> </a:t>
            </a:r>
            <a:r>
              <a:rPr lang="en-US" sz="1150" dirty="0" err="1">
                <a:solidFill>
                  <a:schemeClr val="bg1"/>
                </a:solidFill>
              </a:rPr>
              <a:t>valitseminen</a:t>
            </a:r>
            <a:r>
              <a:rPr lang="en-US" sz="1150" dirty="0">
                <a:solidFill>
                  <a:schemeClr val="bg1"/>
                </a:solidFill>
              </a:rPr>
              <a:t>, </a:t>
            </a:r>
            <a:r>
              <a:rPr lang="en-US" sz="1150" dirty="0" err="1">
                <a:solidFill>
                  <a:schemeClr val="bg1"/>
                </a:solidFill>
              </a:rPr>
              <a:t>jotka</a:t>
            </a:r>
            <a:r>
              <a:rPr lang="en-US" sz="1150" dirty="0">
                <a:solidFill>
                  <a:schemeClr val="bg1"/>
                </a:solidFill>
              </a:rPr>
              <a:t> </a:t>
            </a:r>
            <a:r>
              <a:rPr lang="en-US" sz="1150" dirty="0" err="1">
                <a:solidFill>
                  <a:schemeClr val="bg1"/>
                </a:solidFill>
              </a:rPr>
              <a:t>voit</a:t>
            </a:r>
            <a:r>
              <a:rPr lang="en-US" sz="1150" dirty="0">
                <a:solidFill>
                  <a:schemeClr val="bg1"/>
                </a:solidFill>
              </a:rPr>
              <a:t> </a:t>
            </a:r>
            <a:r>
              <a:rPr lang="en-US" sz="1150" dirty="0" err="1">
                <a:solidFill>
                  <a:schemeClr val="bg1"/>
                </a:solidFill>
              </a:rPr>
              <a:t>lisätä</a:t>
            </a:r>
            <a:r>
              <a:rPr lang="en-US" sz="1150" dirty="0">
                <a:solidFill>
                  <a:schemeClr val="bg1"/>
                </a:solidFill>
              </a:rPr>
              <a:t> </a:t>
            </a:r>
            <a:r>
              <a:rPr lang="en-US" sz="1150" dirty="0" err="1">
                <a:solidFill>
                  <a:schemeClr val="bg1"/>
                </a:solidFill>
              </a:rPr>
              <a:t>automaattisesti</a:t>
            </a:r>
            <a:r>
              <a:rPr lang="en-US" sz="1150" dirty="0">
                <a:solidFill>
                  <a:schemeClr val="bg1"/>
                </a:solidFill>
              </a:rPr>
              <a:t> </a:t>
            </a:r>
            <a:r>
              <a:rPr lang="en-US" sz="1150" dirty="0" err="1">
                <a:solidFill>
                  <a:schemeClr val="bg1"/>
                </a:solidFill>
              </a:rPr>
              <a:t>karttaasi</a:t>
            </a:r>
            <a:r>
              <a:rPr lang="en-US" sz="1150" dirty="0">
                <a:solidFill>
                  <a:schemeClr val="bg1"/>
                </a:solidFill>
              </a:rPr>
              <a:t>. Jos </a:t>
            </a:r>
            <a:r>
              <a:rPr lang="en-US" sz="1150" dirty="0" err="1">
                <a:solidFill>
                  <a:schemeClr val="bg1"/>
                </a:solidFill>
              </a:rPr>
              <a:t>haluat</a:t>
            </a:r>
            <a:r>
              <a:rPr lang="en-US" sz="1150" dirty="0">
                <a:solidFill>
                  <a:schemeClr val="bg1"/>
                </a:solidFill>
              </a:rPr>
              <a:t> </a:t>
            </a:r>
            <a:r>
              <a:rPr lang="en-US" sz="1150" dirty="0" err="1">
                <a:solidFill>
                  <a:schemeClr val="bg1"/>
                </a:solidFill>
              </a:rPr>
              <a:t>kokeilla</a:t>
            </a:r>
            <a:r>
              <a:rPr lang="en-US" sz="1150" dirty="0">
                <a:solidFill>
                  <a:schemeClr val="bg1"/>
                </a:solidFill>
              </a:rPr>
              <a:t> </a:t>
            </a:r>
            <a:r>
              <a:rPr lang="en-US" sz="1150" dirty="0" err="1">
                <a:solidFill>
                  <a:schemeClr val="bg1"/>
                </a:solidFill>
              </a:rPr>
              <a:t>mahdollisia</a:t>
            </a:r>
            <a:r>
              <a:rPr lang="en-US" sz="1150" dirty="0">
                <a:solidFill>
                  <a:schemeClr val="bg1"/>
                </a:solidFill>
              </a:rPr>
              <a:t> </a:t>
            </a:r>
            <a:r>
              <a:rPr lang="en-US" sz="1150" dirty="0" err="1">
                <a:solidFill>
                  <a:schemeClr val="bg1"/>
                </a:solidFill>
              </a:rPr>
              <a:t>vapaita</a:t>
            </a:r>
            <a:r>
              <a:rPr lang="en-US" sz="1150" dirty="0">
                <a:solidFill>
                  <a:schemeClr val="bg1"/>
                </a:solidFill>
              </a:rPr>
              <a:t> </a:t>
            </a:r>
            <a:r>
              <a:rPr lang="en-US" sz="1150" dirty="0" err="1">
                <a:solidFill>
                  <a:schemeClr val="bg1"/>
                </a:solidFill>
              </a:rPr>
              <a:t>tiloja</a:t>
            </a:r>
            <a:r>
              <a:rPr lang="en-US" sz="1150" dirty="0">
                <a:solidFill>
                  <a:schemeClr val="bg1"/>
                </a:solidFill>
              </a:rPr>
              <a:t>, </a:t>
            </a:r>
            <a:r>
              <a:rPr lang="en-US" sz="1150" dirty="0" err="1">
                <a:solidFill>
                  <a:schemeClr val="bg1"/>
                </a:solidFill>
              </a:rPr>
              <a:t>voit</a:t>
            </a:r>
            <a:r>
              <a:rPr lang="en-US" sz="1150" dirty="0">
                <a:solidFill>
                  <a:schemeClr val="bg1"/>
                </a:solidFill>
              </a:rPr>
              <a:t> </a:t>
            </a:r>
            <a:r>
              <a:rPr lang="en-US" sz="1150" dirty="0" err="1">
                <a:solidFill>
                  <a:schemeClr val="bg1"/>
                </a:solidFill>
              </a:rPr>
              <a:t>käyttää</a:t>
            </a:r>
            <a:r>
              <a:rPr lang="en-US" sz="1150" dirty="0">
                <a:solidFill>
                  <a:schemeClr val="bg1"/>
                </a:solidFill>
              </a:rPr>
              <a:t> </a:t>
            </a:r>
            <a:r>
              <a:rPr lang="en-US" sz="1150" dirty="0" err="1">
                <a:solidFill>
                  <a:schemeClr val="bg1"/>
                </a:solidFill>
              </a:rPr>
              <a:t>avainsanoja</a:t>
            </a:r>
            <a:r>
              <a:rPr lang="en-US" sz="1150" dirty="0">
                <a:solidFill>
                  <a:schemeClr val="bg1"/>
                </a:solidFill>
              </a:rPr>
              <a:t>, </a:t>
            </a:r>
            <a:r>
              <a:rPr lang="en-US" sz="1150" dirty="0" err="1">
                <a:solidFill>
                  <a:schemeClr val="bg1"/>
                </a:solidFill>
              </a:rPr>
              <a:t>kuten</a:t>
            </a:r>
            <a:r>
              <a:rPr lang="en-US" sz="1150" dirty="0">
                <a:solidFill>
                  <a:schemeClr val="bg1"/>
                </a:solidFill>
              </a:rPr>
              <a:t> </a:t>
            </a:r>
            <a:r>
              <a:rPr lang="en-US" sz="1150" dirty="0" err="1">
                <a:solidFill>
                  <a:schemeClr val="bg1"/>
                </a:solidFill>
              </a:rPr>
              <a:t>yhteisökeskus</a:t>
            </a:r>
            <a:r>
              <a:rPr lang="en-US" sz="1150" dirty="0">
                <a:solidFill>
                  <a:schemeClr val="bg1"/>
                </a:solidFill>
              </a:rPr>
              <a:t>, LEADER-</a:t>
            </a:r>
            <a:r>
              <a:rPr lang="en-US" sz="1150" dirty="0" err="1">
                <a:solidFill>
                  <a:schemeClr val="bg1"/>
                </a:solidFill>
              </a:rPr>
              <a:t>kumppanuus</a:t>
            </a:r>
            <a:r>
              <a:rPr lang="en-US" sz="1150" dirty="0">
                <a:solidFill>
                  <a:schemeClr val="bg1"/>
                </a:solidFill>
              </a:rPr>
              <a:t>, </a:t>
            </a:r>
            <a:r>
              <a:rPr lang="en-US" sz="1150" dirty="0" err="1">
                <a:solidFill>
                  <a:schemeClr val="bg1"/>
                </a:solidFill>
              </a:rPr>
              <a:t>kehitystoimisto</a:t>
            </a:r>
            <a:r>
              <a:rPr lang="en-US" sz="1150" dirty="0">
                <a:solidFill>
                  <a:schemeClr val="bg1"/>
                </a:solidFill>
              </a:rPr>
              <a:t> </a:t>
            </a:r>
            <a:r>
              <a:rPr lang="en-US" sz="1150" dirty="0" err="1">
                <a:solidFill>
                  <a:schemeClr val="bg1"/>
                </a:solidFill>
              </a:rPr>
              <a:t>jne</a:t>
            </a:r>
            <a:r>
              <a:rPr lang="en-US" sz="1150" dirty="0">
                <a:solidFill>
                  <a:schemeClr val="bg1"/>
                </a:solidFill>
              </a:rPr>
              <a:t>. </a:t>
            </a:r>
            <a:r>
              <a:rPr lang="en-US" sz="1150" dirty="0" err="1">
                <a:solidFill>
                  <a:schemeClr val="bg1"/>
                </a:solidFill>
              </a:rPr>
              <a:t>Kaupallisten</a:t>
            </a:r>
            <a:r>
              <a:rPr lang="en-US" sz="1150" dirty="0">
                <a:solidFill>
                  <a:schemeClr val="bg1"/>
                </a:solidFill>
              </a:rPr>
              <a:t> / </a:t>
            </a:r>
            <a:r>
              <a:rPr lang="en-US" sz="1150" dirty="0" err="1">
                <a:solidFill>
                  <a:schemeClr val="bg1"/>
                </a:solidFill>
              </a:rPr>
              <a:t>maksullisten</a:t>
            </a:r>
            <a:r>
              <a:rPr lang="en-US" sz="1150" dirty="0">
                <a:solidFill>
                  <a:schemeClr val="bg1"/>
                </a:solidFill>
              </a:rPr>
              <a:t> </a:t>
            </a:r>
            <a:r>
              <a:rPr lang="en-US" sz="1150" dirty="0" err="1">
                <a:solidFill>
                  <a:schemeClr val="bg1"/>
                </a:solidFill>
              </a:rPr>
              <a:t>tilojen</a:t>
            </a:r>
            <a:r>
              <a:rPr lang="en-US" sz="1150" dirty="0">
                <a:solidFill>
                  <a:schemeClr val="bg1"/>
                </a:solidFill>
              </a:rPr>
              <a:t> </a:t>
            </a:r>
            <a:r>
              <a:rPr lang="en-US" sz="1150" dirty="0" err="1">
                <a:solidFill>
                  <a:schemeClr val="bg1"/>
                </a:solidFill>
              </a:rPr>
              <a:t>kohdalla</a:t>
            </a:r>
            <a:r>
              <a:rPr lang="en-US" sz="1150" dirty="0">
                <a:solidFill>
                  <a:schemeClr val="bg1"/>
                </a:solidFill>
              </a:rPr>
              <a:t> </a:t>
            </a:r>
            <a:r>
              <a:rPr lang="en-US" sz="1150" dirty="0" err="1">
                <a:solidFill>
                  <a:schemeClr val="bg1"/>
                </a:solidFill>
              </a:rPr>
              <a:t>voit</a:t>
            </a:r>
            <a:r>
              <a:rPr lang="en-US" sz="1150" dirty="0">
                <a:solidFill>
                  <a:schemeClr val="bg1"/>
                </a:solidFill>
              </a:rPr>
              <a:t> </a:t>
            </a:r>
            <a:r>
              <a:rPr lang="en-US" sz="1150" dirty="0" err="1">
                <a:solidFill>
                  <a:schemeClr val="bg1"/>
                </a:solidFill>
              </a:rPr>
              <a:t>käyttää</a:t>
            </a:r>
            <a:r>
              <a:rPr lang="en-US" sz="1150" dirty="0">
                <a:solidFill>
                  <a:schemeClr val="bg1"/>
                </a:solidFill>
              </a:rPr>
              <a:t> </a:t>
            </a:r>
            <a:r>
              <a:rPr lang="en-US" sz="1150" dirty="0" err="1">
                <a:solidFill>
                  <a:schemeClr val="bg1"/>
                </a:solidFill>
              </a:rPr>
              <a:t>sanaa</a:t>
            </a:r>
            <a:r>
              <a:rPr lang="en-US" sz="1150" dirty="0">
                <a:solidFill>
                  <a:schemeClr val="bg1"/>
                </a:solidFill>
              </a:rPr>
              <a:t>: </a:t>
            </a:r>
            <a:r>
              <a:rPr lang="en-US" sz="1150" dirty="0" err="1">
                <a:solidFill>
                  <a:schemeClr val="bg1"/>
                </a:solidFill>
              </a:rPr>
              <a:t>tapahtumapaikka</a:t>
            </a:r>
            <a:r>
              <a:rPr lang="en-US" sz="1150" dirty="0">
                <a:solidFill>
                  <a:schemeClr val="bg1"/>
                </a:solidFill>
              </a:rPr>
              <a:t>, </a:t>
            </a:r>
            <a:r>
              <a:rPr lang="en-US" sz="1150" dirty="0" err="1">
                <a:solidFill>
                  <a:schemeClr val="bg1"/>
                </a:solidFill>
              </a:rPr>
              <a:t>konferenssi</a:t>
            </a:r>
            <a:r>
              <a:rPr lang="en-US" sz="1150" dirty="0">
                <a:solidFill>
                  <a:schemeClr val="bg1"/>
                </a:solidFill>
              </a:rPr>
              <a:t>, </a:t>
            </a:r>
            <a:r>
              <a:rPr lang="en-US" sz="1150" dirty="0" err="1">
                <a:solidFill>
                  <a:schemeClr val="bg1"/>
                </a:solidFill>
              </a:rPr>
              <a:t>huone</a:t>
            </a:r>
            <a:r>
              <a:rPr lang="en-US" sz="1150" dirty="0">
                <a:solidFill>
                  <a:schemeClr val="bg1"/>
                </a:solidFill>
              </a:rPr>
              <a:t>, </a:t>
            </a:r>
            <a:r>
              <a:rPr lang="en-US" sz="1150" dirty="0" err="1">
                <a:solidFill>
                  <a:schemeClr val="bg1"/>
                </a:solidFill>
              </a:rPr>
              <a:t>tila</a:t>
            </a:r>
            <a:r>
              <a:rPr lang="en-US" sz="1150" dirty="0">
                <a:solidFill>
                  <a:schemeClr val="bg1"/>
                </a:solidFill>
              </a:rPr>
              <a:t>, </a:t>
            </a:r>
            <a:r>
              <a:rPr lang="en-US" sz="1150" dirty="0" err="1">
                <a:solidFill>
                  <a:schemeClr val="bg1"/>
                </a:solidFill>
              </a:rPr>
              <a:t>keskus</a:t>
            </a:r>
            <a:r>
              <a:rPr lang="en-US" sz="1150" dirty="0">
                <a:solidFill>
                  <a:schemeClr val="bg1"/>
                </a:solidFill>
              </a:rPr>
              <a:t>. </a:t>
            </a:r>
            <a:r>
              <a:rPr lang="en-US" sz="1150" dirty="0" err="1">
                <a:solidFill>
                  <a:schemeClr val="bg1"/>
                </a:solidFill>
              </a:rPr>
              <a:t>Älä</a:t>
            </a:r>
            <a:r>
              <a:rPr lang="en-US" sz="1150" dirty="0">
                <a:solidFill>
                  <a:schemeClr val="bg1"/>
                </a:solidFill>
              </a:rPr>
              <a:t> </a:t>
            </a:r>
            <a:r>
              <a:rPr lang="en-US" sz="1150" dirty="0" err="1">
                <a:solidFill>
                  <a:schemeClr val="bg1"/>
                </a:solidFill>
              </a:rPr>
              <a:t>unohda</a:t>
            </a:r>
            <a:r>
              <a:rPr lang="en-US" sz="1150" dirty="0">
                <a:solidFill>
                  <a:schemeClr val="bg1"/>
                </a:solidFill>
              </a:rPr>
              <a:t> </a:t>
            </a:r>
            <a:r>
              <a:rPr lang="en-US" sz="1150" dirty="0" err="1">
                <a:solidFill>
                  <a:schemeClr val="bg1"/>
                </a:solidFill>
              </a:rPr>
              <a:t>kirjoittaa</a:t>
            </a:r>
            <a:r>
              <a:rPr lang="en-US" sz="1150" dirty="0">
                <a:solidFill>
                  <a:schemeClr val="bg1"/>
                </a:solidFill>
              </a:rPr>
              <a:t> </a:t>
            </a:r>
            <a:r>
              <a:rPr lang="en-US" sz="1150" dirty="0" err="1">
                <a:solidFill>
                  <a:schemeClr val="bg1"/>
                </a:solidFill>
              </a:rPr>
              <a:t>maata</a:t>
            </a:r>
            <a:r>
              <a:rPr lang="en-US" sz="1150" dirty="0">
                <a:solidFill>
                  <a:schemeClr val="bg1"/>
                </a:solidFill>
              </a:rPr>
              <a:t> tai </a:t>
            </a:r>
            <a:r>
              <a:rPr lang="en-US" sz="1150" dirty="0" err="1">
                <a:solidFill>
                  <a:schemeClr val="bg1"/>
                </a:solidFill>
              </a:rPr>
              <a:t>aluetta</a:t>
            </a:r>
            <a:r>
              <a:rPr lang="en-US" sz="1150" dirty="0">
                <a:solidFill>
                  <a:schemeClr val="bg1"/>
                </a:solidFill>
              </a:rPr>
              <a:t>, </a:t>
            </a:r>
            <a:r>
              <a:rPr lang="en-US" sz="1150" dirty="0" err="1">
                <a:solidFill>
                  <a:schemeClr val="bg1"/>
                </a:solidFill>
              </a:rPr>
              <a:t>josta</a:t>
            </a:r>
            <a:r>
              <a:rPr lang="en-US" sz="1150" dirty="0">
                <a:solidFill>
                  <a:schemeClr val="bg1"/>
                </a:solidFill>
              </a:rPr>
              <a:t> </a:t>
            </a:r>
            <a:r>
              <a:rPr lang="en-US" sz="1150" dirty="0" err="1">
                <a:solidFill>
                  <a:schemeClr val="bg1"/>
                </a:solidFill>
              </a:rPr>
              <a:t>etsit</a:t>
            </a:r>
            <a:r>
              <a:rPr lang="en-US" sz="1150" dirty="0">
                <a:solidFill>
                  <a:schemeClr val="bg1"/>
                </a:solidFill>
              </a:rPr>
              <a:t>!</a:t>
            </a:r>
          </a:p>
        </p:txBody>
      </p:sp>
      <p:grpSp>
        <p:nvGrpSpPr>
          <p:cNvPr id="3" name="Group 2">
            <a:extLst>
              <a:ext uri="{FF2B5EF4-FFF2-40B4-BE49-F238E27FC236}">
                <a16:creationId xmlns:a16="http://schemas.microsoft.com/office/drawing/2014/main" id="{1E1A4C0B-D734-EA2D-7ED6-9E687BAACADF}"/>
              </a:ext>
            </a:extLst>
          </p:cNvPr>
          <p:cNvGrpSpPr/>
          <p:nvPr/>
        </p:nvGrpSpPr>
        <p:grpSpPr>
          <a:xfrm>
            <a:off x="0" y="7088367"/>
            <a:ext cx="4489919" cy="3218029"/>
            <a:chOff x="9137" y="7565986"/>
            <a:chExt cx="3770700" cy="2702548"/>
          </a:xfrm>
        </p:grpSpPr>
        <p:pic>
          <p:nvPicPr>
            <p:cNvPr id="59" name="Picture 58">
              <a:extLst>
                <a:ext uri="{FF2B5EF4-FFF2-40B4-BE49-F238E27FC236}">
                  <a16:creationId xmlns:a16="http://schemas.microsoft.com/office/drawing/2014/main" id="{1557F2CA-BA13-B623-102A-A981356471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9813"/>
            <a:stretch/>
          </p:blipFill>
          <p:spPr>
            <a:xfrm rot="5400000">
              <a:off x="543213" y="7031910"/>
              <a:ext cx="2702548" cy="3770700"/>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pic>
          <p:nvPicPr>
            <p:cNvPr id="61" name="Picture 60" descr="Map&#10;&#10;Description automatically generated">
              <a:extLst>
                <a:ext uri="{FF2B5EF4-FFF2-40B4-BE49-F238E27FC236}">
                  <a16:creationId xmlns:a16="http://schemas.microsoft.com/office/drawing/2014/main" id="{8E791F18-DDF8-A397-7A2A-84E2BCA19A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03" y="7873512"/>
              <a:ext cx="2939415" cy="2111876"/>
            </a:xfrm>
            <a:prstGeom prst="rect">
              <a:avLst/>
            </a:prstGeom>
          </p:spPr>
        </p:pic>
      </p:grpSp>
      <p:sp>
        <p:nvSpPr>
          <p:cNvPr id="63" name="Text Placeholder 7">
            <a:extLst>
              <a:ext uri="{FF2B5EF4-FFF2-40B4-BE49-F238E27FC236}">
                <a16:creationId xmlns:a16="http://schemas.microsoft.com/office/drawing/2014/main" id="{C270291A-4321-45B0-81D9-70837B69420E}"/>
              </a:ext>
            </a:extLst>
          </p:cNvPr>
          <p:cNvSpPr txBox="1">
            <a:spLocks/>
          </p:cNvSpPr>
          <p:nvPr/>
        </p:nvSpPr>
        <p:spPr>
          <a:xfrm>
            <a:off x="4557232" y="7956381"/>
            <a:ext cx="1987550" cy="132474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ts val="1200"/>
              </a:lnSpc>
              <a:buClr>
                <a:srgbClr val="F59121"/>
              </a:buClr>
            </a:pPr>
            <a:r>
              <a:rPr lang="en-US" sz="1150" dirty="0" err="1">
                <a:solidFill>
                  <a:schemeClr val="bg1"/>
                </a:solidFill>
              </a:rPr>
              <a:t>Tässä</a:t>
            </a:r>
            <a:r>
              <a:rPr lang="en-US" sz="1150" dirty="0">
                <a:solidFill>
                  <a:schemeClr val="bg1"/>
                </a:solidFill>
              </a:rPr>
              <a:t> on </a:t>
            </a:r>
            <a:r>
              <a:rPr lang="en-US" sz="1150" u="sng" dirty="0" err="1">
                <a:solidFill>
                  <a:schemeClr val="bg1"/>
                </a:solidFill>
              </a:rPr>
              <a:t>havainnollistava</a:t>
            </a:r>
            <a:r>
              <a:rPr lang="en-US" sz="1150" u="sng" dirty="0">
                <a:solidFill>
                  <a:schemeClr val="bg1"/>
                </a:solidFill>
              </a:rPr>
              <a:t> </a:t>
            </a:r>
            <a:r>
              <a:rPr lang="en-US" sz="1150" u="sng" dirty="0" err="1">
                <a:solidFill>
                  <a:schemeClr val="bg1"/>
                </a:solidFill>
              </a:rPr>
              <a:t>esimerkki</a:t>
            </a:r>
            <a:r>
              <a:rPr lang="en-US" sz="1150" u="sng" dirty="0">
                <a:solidFill>
                  <a:schemeClr val="bg1"/>
                </a:solidFill>
              </a:rPr>
              <a:t> </a:t>
            </a:r>
            <a:r>
              <a:rPr lang="en-US" sz="1150" dirty="0" err="1">
                <a:solidFill>
                  <a:schemeClr val="bg1"/>
                </a:solidFill>
              </a:rPr>
              <a:t>mahdollisesta</a:t>
            </a:r>
            <a:r>
              <a:rPr lang="en-US" sz="1150" dirty="0">
                <a:solidFill>
                  <a:schemeClr val="bg1"/>
                </a:solidFill>
              </a:rPr>
              <a:t> </a:t>
            </a:r>
            <a:r>
              <a:rPr lang="en-US" sz="1150" dirty="0" err="1">
                <a:solidFill>
                  <a:schemeClr val="bg1"/>
                </a:solidFill>
              </a:rPr>
              <a:t>paikkakartasta</a:t>
            </a:r>
            <a:r>
              <a:rPr lang="en-US" sz="1150" dirty="0">
                <a:solidFill>
                  <a:schemeClr val="bg1"/>
                </a:solidFill>
              </a:rPr>
              <a:t>:</a:t>
            </a:r>
          </a:p>
        </p:txBody>
      </p:sp>
      <p:sp>
        <p:nvSpPr>
          <p:cNvPr id="5" name="Rectangle 4">
            <a:extLst>
              <a:ext uri="{FF2B5EF4-FFF2-40B4-BE49-F238E27FC236}">
                <a16:creationId xmlns:a16="http://schemas.microsoft.com/office/drawing/2014/main" id="{BF66F38B-FF5D-51EB-A846-01D6C4951F28}"/>
              </a:ext>
            </a:extLst>
          </p:cNvPr>
          <p:cNvSpPr/>
          <p:nvPr/>
        </p:nvSpPr>
        <p:spPr>
          <a:xfrm>
            <a:off x="538999" y="5246614"/>
            <a:ext cx="1752724" cy="292388"/>
          </a:xfrm>
          <a:prstGeom prst="rect">
            <a:avLst/>
          </a:prstGeom>
        </p:spPr>
        <p:txBody>
          <a:bodyPr wrap="none">
            <a:spAutoFit/>
          </a:bodyPr>
          <a:lstStyle/>
          <a:p>
            <a:r>
              <a:rPr lang="en-US" sz="1300" b="1" dirty="0"/>
              <a:t>YHTEISÖN KARTOITUS </a:t>
            </a:r>
            <a:endParaRPr lang="en-US" sz="1300" dirty="0"/>
          </a:p>
        </p:txBody>
      </p:sp>
    </p:spTree>
    <p:extLst>
      <p:ext uri="{BB962C8B-B14F-4D97-AF65-F5344CB8AC3E}">
        <p14:creationId xmlns:p14="http://schemas.microsoft.com/office/powerpoint/2010/main" val="2893286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14CBD0EF-981C-320B-6B3F-4D21AEFBEDB8}"/>
              </a:ext>
            </a:extLst>
          </p:cNvPr>
          <p:cNvSpPr/>
          <p:nvPr/>
        </p:nvSpPr>
        <p:spPr>
          <a:xfrm flipV="1">
            <a:off x="1147" y="1924975"/>
            <a:ext cx="7559675" cy="1533501"/>
          </a:xfrm>
          <a:prstGeom prst="rect">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1069AC5-5053-EF20-268A-62F8C3A56CE4}"/>
              </a:ext>
            </a:extLst>
          </p:cNvPr>
          <p:cNvSpPr>
            <a:spLocks noGrp="1"/>
          </p:cNvSpPr>
          <p:nvPr>
            <p:ph type="sldNum" sz="quarter" idx="12"/>
          </p:nvPr>
        </p:nvSpPr>
        <p:spPr/>
        <p:txBody>
          <a:bodyPr/>
          <a:lstStyle/>
          <a:p>
            <a:fld id="{5E760C49-C21F-C349-B509-93C281143DFD}" type="slidenum">
              <a:rPr lang="en-US" smtClean="0"/>
              <a:pPr/>
              <a:t>11</a:t>
            </a:fld>
            <a:endParaRPr lang="en-US" dirty="0"/>
          </a:p>
        </p:txBody>
      </p:sp>
      <p:sp>
        <p:nvSpPr>
          <p:cNvPr id="56" name="Text Placeholder 7">
            <a:extLst>
              <a:ext uri="{FF2B5EF4-FFF2-40B4-BE49-F238E27FC236}">
                <a16:creationId xmlns:a16="http://schemas.microsoft.com/office/drawing/2014/main" id="{7733ED2D-41F1-B8EF-B47A-CED92DAB1F86}"/>
              </a:ext>
            </a:extLst>
          </p:cNvPr>
          <p:cNvSpPr txBox="1">
            <a:spLocks/>
          </p:cNvSpPr>
          <p:nvPr/>
        </p:nvSpPr>
        <p:spPr>
          <a:xfrm>
            <a:off x="574872" y="1998970"/>
            <a:ext cx="6361551" cy="153350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300" b="1" dirty="0"/>
              <a:t>IRLANTI</a:t>
            </a:r>
          </a:p>
          <a:p>
            <a:pPr lvl="0" algn="l">
              <a:lnSpc>
                <a:spcPts val="1200"/>
              </a:lnSpc>
              <a:buClr>
                <a:srgbClr val="F59121"/>
              </a:buClr>
            </a:pPr>
            <a:r>
              <a:rPr lang="en-US" sz="1150" dirty="0"/>
              <a:t> </a:t>
            </a:r>
          </a:p>
          <a:p>
            <a:pPr lvl="0">
              <a:lnSpc>
                <a:spcPts val="1200"/>
              </a:lnSpc>
              <a:buClr>
                <a:srgbClr val="F59121"/>
              </a:buClr>
            </a:pPr>
            <a:r>
              <a:rPr lang="en-US" sz="1150" dirty="0" err="1">
                <a:solidFill>
                  <a:schemeClr val="bg1"/>
                </a:solidFill>
              </a:rPr>
              <a:t>Tapahtumaan</a:t>
            </a:r>
            <a:r>
              <a:rPr lang="en-US" sz="1150" dirty="0">
                <a:solidFill>
                  <a:schemeClr val="bg1"/>
                </a:solidFill>
              </a:rPr>
              <a:t> </a:t>
            </a:r>
            <a:r>
              <a:rPr lang="en-US" sz="1150" dirty="0" err="1">
                <a:solidFill>
                  <a:schemeClr val="bg1"/>
                </a:solidFill>
              </a:rPr>
              <a:t>osallistumisajan</a:t>
            </a:r>
            <a:r>
              <a:rPr lang="en-US" sz="1150" dirty="0">
                <a:solidFill>
                  <a:schemeClr val="bg1"/>
                </a:solidFill>
              </a:rPr>
              <a:t> </a:t>
            </a:r>
            <a:r>
              <a:rPr lang="en-US" sz="1150" dirty="0" err="1">
                <a:solidFill>
                  <a:schemeClr val="bg1"/>
                </a:solidFill>
              </a:rPr>
              <a:t>varmistaminen</a:t>
            </a:r>
            <a:r>
              <a:rPr lang="en-US" sz="1150" dirty="0">
                <a:solidFill>
                  <a:schemeClr val="bg1"/>
                </a:solidFill>
              </a:rPr>
              <a:t> </a:t>
            </a:r>
            <a:r>
              <a:rPr lang="en-US" sz="1150" dirty="0" err="1">
                <a:solidFill>
                  <a:schemeClr val="bg1"/>
                </a:solidFill>
              </a:rPr>
              <a:t>voi</a:t>
            </a:r>
            <a:r>
              <a:rPr lang="en-US" sz="1150" dirty="0">
                <a:solidFill>
                  <a:schemeClr val="bg1"/>
                </a:solidFill>
              </a:rPr>
              <a:t> olla </a:t>
            </a:r>
            <a:r>
              <a:rPr lang="en-US" sz="1150" dirty="0" err="1">
                <a:solidFill>
                  <a:schemeClr val="bg1"/>
                </a:solidFill>
              </a:rPr>
              <a:t>haastavaa</a:t>
            </a:r>
            <a:r>
              <a:rPr lang="en-US" sz="1150" dirty="0">
                <a:solidFill>
                  <a:schemeClr val="bg1"/>
                </a:solidFill>
              </a:rPr>
              <a:t>, </a:t>
            </a:r>
            <a:r>
              <a:rPr lang="en-US" sz="1150" dirty="0" err="1">
                <a:solidFill>
                  <a:schemeClr val="bg1"/>
                </a:solidFill>
              </a:rPr>
              <a:t>varsinkin</a:t>
            </a:r>
            <a:r>
              <a:rPr lang="en-US" sz="1150" dirty="0">
                <a:solidFill>
                  <a:schemeClr val="bg1"/>
                </a:solidFill>
              </a:rPr>
              <a:t> </a:t>
            </a:r>
            <a:r>
              <a:rPr lang="en-US" sz="1150" dirty="0" err="1">
                <a:solidFill>
                  <a:schemeClr val="bg1"/>
                </a:solidFill>
              </a:rPr>
              <a:t>jos</a:t>
            </a:r>
            <a:r>
              <a:rPr lang="en-US" sz="1150" dirty="0">
                <a:solidFill>
                  <a:schemeClr val="bg1"/>
                </a:solidFill>
              </a:rPr>
              <a:t> </a:t>
            </a:r>
            <a:r>
              <a:rPr lang="en-US" sz="1150" dirty="0" err="1">
                <a:solidFill>
                  <a:schemeClr val="bg1"/>
                </a:solidFill>
              </a:rPr>
              <a:t>jäsenillä</a:t>
            </a:r>
            <a:r>
              <a:rPr lang="en-US" sz="1150" dirty="0">
                <a:solidFill>
                  <a:schemeClr val="bg1"/>
                </a:solidFill>
              </a:rPr>
              <a:t> on </a:t>
            </a:r>
            <a:r>
              <a:rPr lang="en-US" sz="1150" dirty="0" err="1">
                <a:solidFill>
                  <a:schemeClr val="bg1"/>
                </a:solidFill>
              </a:rPr>
              <a:t>erilaisia</a:t>
            </a:r>
            <a:r>
              <a:rPr lang="en-US" sz="1150" dirty="0">
                <a:solidFill>
                  <a:schemeClr val="bg1"/>
                </a:solidFill>
              </a:rPr>
              <a:t> </a:t>
            </a:r>
            <a:r>
              <a:rPr lang="en-US" sz="1150" dirty="0" err="1">
                <a:solidFill>
                  <a:schemeClr val="bg1"/>
                </a:solidFill>
              </a:rPr>
              <a:t>haasteita</a:t>
            </a:r>
            <a:r>
              <a:rPr lang="en-US" sz="1150" dirty="0">
                <a:solidFill>
                  <a:schemeClr val="bg1"/>
                </a:solidFill>
              </a:rPr>
              <a:t> </a:t>
            </a:r>
            <a:r>
              <a:rPr lang="en-US" sz="1150" dirty="0" err="1">
                <a:solidFill>
                  <a:schemeClr val="bg1"/>
                </a:solidFill>
              </a:rPr>
              <a:t>kuten</a:t>
            </a:r>
            <a:r>
              <a:rPr lang="en-US" sz="1150" dirty="0">
                <a:solidFill>
                  <a:schemeClr val="bg1"/>
                </a:solidFill>
              </a:rPr>
              <a:t> </a:t>
            </a:r>
            <a:r>
              <a:rPr lang="en-US" sz="1150" dirty="0" err="1">
                <a:solidFill>
                  <a:schemeClr val="bg1"/>
                </a:solidFill>
              </a:rPr>
              <a:t>lastenhoito</a:t>
            </a:r>
            <a:r>
              <a:rPr lang="en-US" sz="1150" dirty="0">
                <a:solidFill>
                  <a:schemeClr val="bg1"/>
                </a:solidFill>
              </a:rPr>
              <a:t>, </a:t>
            </a:r>
            <a:r>
              <a:rPr lang="en-US" sz="1150" dirty="0" err="1">
                <a:solidFill>
                  <a:schemeClr val="bg1"/>
                </a:solidFill>
              </a:rPr>
              <a:t>paikalle</a:t>
            </a:r>
            <a:r>
              <a:rPr lang="en-US" sz="1150" dirty="0">
                <a:solidFill>
                  <a:schemeClr val="bg1"/>
                </a:solidFill>
              </a:rPr>
              <a:t> </a:t>
            </a:r>
            <a:r>
              <a:rPr lang="en-US" sz="1150" dirty="0" err="1">
                <a:solidFill>
                  <a:schemeClr val="bg1"/>
                </a:solidFill>
              </a:rPr>
              <a:t>pääsy</a:t>
            </a:r>
            <a:r>
              <a:rPr lang="en-US" sz="1150" dirty="0">
                <a:solidFill>
                  <a:schemeClr val="bg1"/>
                </a:solidFill>
              </a:rPr>
              <a:t> tai </a:t>
            </a:r>
            <a:r>
              <a:rPr lang="en-US" sz="1150" dirty="0" err="1">
                <a:solidFill>
                  <a:schemeClr val="bg1"/>
                </a:solidFill>
              </a:rPr>
              <a:t>jos</a:t>
            </a:r>
            <a:r>
              <a:rPr lang="en-US" sz="1150" dirty="0">
                <a:solidFill>
                  <a:schemeClr val="bg1"/>
                </a:solidFill>
              </a:rPr>
              <a:t> </a:t>
            </a:r>
            <a:r>
              <a:rPr lang="en-US" sz="1150" dirty="0" err="1">
                <a:solidFill>
                  <a:schemeClr val="bg1"/>
                </a:solidFill>
              </a:rPr>
              <a:t>heillä</a:t>
            </a:r>
            <a:r>
              <a:rPr lang="en-US" sz="1150" dirty="0">
                <a:solidFill>
                  <a:schemeClr val="bg1"/>
                </a:solidFill>
              </a:rPr>
              <a:t> on </a:t>
            </a:r>
            <a:r>
              <a:rPr lang="en-US" sz="1150" dirty="0" err="1">
                <a:solidFill>
                  <a:schemeClr val="bg1"/>
                </a:solidFill>
              </a:rPr>
              <a:t>useita</a:t>
            </a:r>
            <a:r>
              <a:rPr lang="en-US" sz="1150" dirty="0">
                <a:solidFill>
                  <a:schemeClr val="bg1"/>
                </a:solidFill>
              </a:rPr>
              <a:t> </a:t>
            </a:r>
            <a:r>
              <a:rPr lang="en-US" sz="1150" dirty="0" err="1">
                <a:solidFill>
                  <a:schemeClr val="bg1"/>
                </a:solidFill>
              </a:rPr>
              <a:t>osallistumisvelvoitteita</a:t>
            </a:r>
            <a:r>
              <a:rPr lang="en-US" sz="1150" dirty="0">
                <a:solidFill>
                  <a:schemeClr val="bg1"/>
                </a:solidFill>
              </a:rPr>
              <a:t>. </a:t>
            </a:r>
            <a:r>
              <a:rPr lang="en-US" sz="1150" dirty="0" err="1">
                <a:solidFill>
                  <a:schemeClr val="bg1"/>
                </a:solidFill>
              </a:rPr>
              <a:t>Myös</a:t>
            </a:r>
            <a:r>
              <a:rPr lang="en-US" sz="1150" dirty="0">
                <a:solidFill>
                  <a:schemeClr val="bg1"/>
                </a:solidFill>
              </a:rPr>
              <a:t> </a:t>
            </a:r>
            <a:r>
              <a:rPr lang="en-US" sz="1150" dirty="0" err="1">
                <a:solidFill>
                  <a:schemeClr val="bg1"/>
                </a:solidFill>
              </a:rPr>
              <a:t>kuljetusten</a:t>
            </a:r>
            <a:r>
              <a:rPr lang="en-US" sz="1150" dirty="0">
                <a:solidFill>
                  <a:schemeClr val="bg1"/>
                </a:solidFill>
              </a:rPr>
              <a:t> </a:t>
            </a:r>
            <a:r>
              <a:rPr lang="en-US" sz="1150" dirty="0" err="1">
                <a:solidFill>
                  <a:schemeClr val="bg1"/>
                </a:solidFill>
              </a:rPr>
              <a:t>järjestäminen</a:t>
            </a:r>
            <a:r>
              <a:rPr lang="en-US" sz="1150" dirty="0">
                <a:solidFill>
                  <a:schemeClr val="bg1"/>
                </a:solidFill>
              </a:rPr>
              <a:t> </a:t>
            </a:r>
            <a:r>
              <a:rPr lang="en-US" sz="1150" dirty="0" err="1">
                <a:solidFill>
                  <a:schemeClr val="bg1"/>
                </a:solidFill>
              </a:rPr>
              <a:t>voi</a:t>
            </a:r>
            <a:r>
              <a:rPr lang="en-US" sz="1150" dirty="0">
                <a:solidFill>
                  <a:schemeClr val="bg1"/>
                </a:solidFill>
              </a:rPr>
              <a:t> olla </a:t>
            </a:r>
            <a:r>
              <a:rPr lang="en-US" sz="1150" dirty="0" err="1">
                <a:solidFill>
                  <a:schemeClr val="bg1"/>
                </a:solidFill>
              </a:rPr>
              <a:t>ongelma</a:t>
            </a:r>
            <a:r>
              <a:rPr lang="en-US" sz="1150" dirty="0">
                <a:solidFill>
                  <a:schemeClr val="bg1"/>
                </a:solidFill>
              </a:rPr>
              <a:t>, </a:t>
            </a:r>
            <a:r>
              <a:rPr lang="en-US" sz="1150" dirty="0" err="1">
                <a:solidFill>
                  <a:schemeClr val="bg1"/>
                </a:solidFill>
              </a:rPr>
              <a:t>eikä</a:t>
            </a:r>
            <a:r>
              <a:rPr lang="en-US" sz="1150" dirty="0">
                <a:solidFill>
                  <a:schemeClr val="bg1"/>
                </a:solidFill>
              </a:rPr>
              <a:t> se ole </a:t>
            </a:r>
            <a:r>
              <a:rPr lang="en-US" sz="1150" dirty="0" err="1">
                <a:solidFill>
                  <a:schemeClr val="bg1"/>
                </a:solidFill>
              </a:rPr>
              <a:t>samanlainen</a:t>
            </a:r>
            <a:r>
              <a:rPr lang="en-US" sz="1150" dirty="0">
                <a:solidFill>
                  <a:schemeClr val="bg1"/>
                </a:solidFill>
              </a:rPr>
              <a:t> </a:t>
            </a:r>
            <a:r>
              <a:rPr lang="en-US" sz="1150" dirty="0" err="1">
                <a:solidFill>
                  <a:schemeClr val="bg1"/>
                </a:solidFill>
              </a:rPr>
              <a:t>asia</a:t>
            </a:r>
            <a:r>
              <a:rPr lang="en-US" sz="1150" dirty="0">
                <a:solidFill>
                  <a:schemeClr val="bg1"/>
                </a:solidFill>
              </a:rPr>
              <a:t> </a:t>
            </a:r>
            <a:r>
              <a:rPr lang="en-US" sz="1150" dirty="0" err="1">
                <a:solidFill>
                  <a:schemeClr val="bg1"/>
                </a:solidFill>
              </a:rPr>
              <a:t>riippuen</a:t>
            </a:r>
            <a:r>
              <a:rPr lang="en-US" sz="1150" dirty="0">
                <a:solidFill>
                  <a:schemeClr val="bg1"/>
                </a:solidFill>
              </a:rPr>
              <a:t> </a:t>
            </a:r>
            <a:r>
              <a:rPr lang="en-US" sz="1150" dirty="0" err="1">
                <a:solidFill>
                  <a:schemeClr val="bg1"/>
                </a:solidFill>
              </a:rPr>
              <a:t>sijainnista</a:t>
            </a:r>
            <a:r>
              <a:rPr lang="en-US" sz="1150" dirty="0">
                <a:solidFill>
                  <a:schemeClr val="bg1"/>
                </a:solidFill>
              </a:rPr>
              <a:t>, </a:t>
            </a:r>
            <a:r>
              <a:rPr lang="en-US" sz="1150" dirty="0" err="1">
                <a:solidFill>
                  <a:schemeClr val="bg1"/>
                </a:solidFill>
              </a:rPr>
              <a:t>esimerkiksi</a:t>
            </a:r>
            <a:r>
              <a:rPr lang="en-US" sz="1150" dirty="0">
                <a:solidFill>
                  <a:schemeClr val="bg1"/>
                </a:solidFill>
              </a:rPr>
              <a:t> </a:t>
            </a:r>
            <a:r>
              <a:rPr lang="en-US" sz="1150" dirty="0" err="1">
                <a:solidFill>
                  <a:schemeClr val="bg1"/>
                </a:solidFill>
              </a:rPr>
              <a:t>maaseutu</a:t>
            </a:r>
            <a:r>
              <a:rPr lang="en-US" sz="1150" dirty="0">
                <a:solidFill>
                  <a:schemeClr val="bg1"/>
                </a:solidFill>
              </a:rPr>
              <a:t> vs. </a:t>
            </a:r>
            <a:r>
              <a:rPr lang="en-US" sz="1150" dirty="0" err="1">
                <a:solidFill>
                  <a:schemeClr val="bg1"/>
                </a:solidFill>
              </a:rPr>
              <a:t>kaupunki</a:t>
            </a:r>
            <a:r>
              <a:rPr lang="en-US" sz="1150" dirty="0">
                <a:solidFill>
                  <a:schemeClr val="bg1"/>
                </a:solidFill>
              </a:rPr>
              <a:t>. On </a:t>
            </a:r>
            <a:r>
              <a:rPr lang="en-US" sz="1150" dirty="0" err="1">
                <a:solidFill>
                  <a:schemeClr val="bg1"/>
                </a:solidFill>
              </a:rPr>
              <a:t>varmasti</a:t>
            </a:r>
            <a:r>
              <a:rPr lang="en-US" sz="1150" dirty="0">
                <a:solidFill>
                  <a:schemeClr val="bg1"/>
                </a:solidFill>
              </a:rPr>
              <a:t> </a:t>
            </a:r>
            <a:r>
              <a:rPr lang="en-US" sz="1150" dirty="0" err="1">
                <a:solidFill>
                  <a:schemeClr val="bg1"/>
                </a:solidFill>
              </a:rPr>
              <a:t>virkistävää</a:t>
            </a:r>
            <a:r>
              <a:rPr lang="en-US" sz="1150" dirty="0">
                <a:solidFill>
                  <a:schemeClr val="bg1"/>
                </a:solidFill>
              </a:rPr>
              <a:t> ja </a:t>
            </a:r>
            <a:r>
              <a:rPr lang="en-US" sz="1150" dirty="0" err="1">
                <a:solidFill>
                  <a:schemeClr val="bg1"/>
                </a:solidFill>
              </a:rPr>
              <a:t>hyödyllistä</a:t>
            </a:r>
            <a:r>
              <a:rPr lang="en-US" sz="1150" dirty="0">
                <a:solidFill>
                  <a:schemeClr val="bg1"/>
                </a:solidFill>
              </a:rPr>
              <a:t>, </a:t>
            </a:r>
            <a:r>
              <a:rPr lang="en-US" sz="1150" dirty="0" err="1">
                <a:solidFill>
                  <a:schemeClr val="bg1"/>
                </a:solidFill>
              </a:rPr>
              <a:t>jos</a:t>
            </a:r>
            <a:r>
              <a:rPr lang="en-US" sz="1150" dirty="0">
                <a:solidFill>
                  <a:schemeClr val="bg1"/>
                </a:solidFill>
              </a:rPr>
              <a:t> E-</a:t>
            </a:r>
            <a:r>
              <a:rPr lang="en-US" sz="1150" dirty="0" err="1">
                <a:solidFill>
                  <a:schemeClr val="bg1"/>
                </a:solidFill>
              </a:rPr>
              <a:t>kahvila</a:t>
            </a:r>
            <a:r>
              <a:rPr lang="en-US" sz="1150" dirty="0">
                <a:solidFill>
                  <a:schemeClr val="bg1"/>
                </a:solidFill>
              </a:rPr>
              <a:t>-</a:t>
            </a:r>
            <a:r>
              <a:rPr lang="en-US" sz="1150" dirty="0" err="1">
                <a:solidFill>
                  <a:schemeClr val="bg1"/>
                </a:solidFill>
              </a:rPr>
              <a:t>ryhmän</a:t>
            </a:r>
            <a:r>
              <a:rPr lang="en-US" sz="1150" dirty="0">
                <a:solidFill>
                  <a:schemeClr val="bg1"/>
                </a:solidFill>
              </a:rPr>
              <a:t> </a:t>
            </a:r>
            <a:r>
              <a:rPr lang="en-US" sz="1150" dirty="0" err="1">
                <a:solidFill>
                  <a:schemeClr val="bg1"/>
                </a:solidFill>
              </a:rPr>
              <a:t>kokousten</a:t>
            </a:r>
            <a:r>
              <a:rPr lang="en-US" sz="1150" dirty="0">
                <a:solidFill>
                  <a:schemeClr val="bg1"/>
                </a:solidFill>
              </a:rPr>
              <a:t> </a:t>
            </a:r>
            <a:r>
              <a:rPr lang="en-US" sz="1150" dirty="0" err="1">
                <a:solidFill>
                  <a:schemeClr val="bg1"/>
                </a:solidFill>
              </a:rPr>
              <a:t>ohjaajat</a:t>
            </a:r>
            <a:r>
              <a:rPr lang="en-US" sz="1150" dirty="0">
                <a:solidFill>
                  <a:schemeClr val="bg1"/>
                </a:solidFill>
              </a:rPr>
              <a:t> </a:t>
            </a:r>
            <a:r>
              <a:rPr lang="en-US" sz="1150" dirty="0" err="1">
                <a:solidFill>
                  <a:schemeClr val="bg1"/>
                </a:solidFill>
              </a:rPr>
              <a:t>yrittävät</a:t>
            </a:r>
            <a:r>
              <a:rPr lang="en-US" sz="1150" dirty="0">
                <a:solidFill>
                  <a:schemeClr val="bg1"/>
                </a:solidFill>
              </a:rPr>
              <a:t> </a:t>
            </a:r>
            <a:r>
              <a:rPr lang="en-US" sz="1150" dirty="0" err="1">
                <a:solidFill>
                  <a:schemeClr val="bg1"/>
                </a:solidFill>
              </a:rPr>
              <a:t>tukea</a:t>
            </a:r>
            <a:r>
              <a:rPr lang="en-US" sz="1150" dirty="0">
                <a:solidFill>
                  <a:schemeClr val="bg1"/>
                </a:solidFill>
              </a:rPr>
              <a:t> ja </a:t>
            </a:r>
            <a:r>
              <a:rPr lang="en-US" sz="1150" dirty="0" err="1">
                <a:solidFill>
                  <a:schemeClr val="bg1"/>
                </a:solidFill>
              </a:rPr>
              <a:t>ratkaista</a:t>
            </a:r>
            <a:r>
              <a:rPr lang="en-US" sz="1150" dirty="0">
                <a:solidFill>
                  <a:schemeClr val="bg1"/>
                </a:solidFill>
              </a:rPr>
              <a:t> </a:t>
            </a:r>
            <a:r>
              <a:rPr lang="en-US" sz="1150" dirty="0" err="1">
                <a:solidFill>
                  <a:schemeClr val="bg1"/>
                </a:solidFill>
              </a:rPr>
              <a:t>joitain</a:t>
            </a:r>
            <a:r>
              <a:rPr lang="en-US" sz="1150" dirty="0">
                <a:solidFill>
                  <a:schemeClr val="bg1"/>
                </a:solidFill>
              </a:rPr>
              <a:t> </a:t>
            </a:r>
            <a:r>
              <a:rPr lang="en-US" sz="1150" dirty="0" err="1">
                <a:solidFill>
                  <a:schemeClr val="bg1"/>
                </a:solidFill>
              </a:rPr>
              <a:t>näistä</a:t>
            </a:r>
            <a:r>
              <a:rPr lang="en-US" sz="1150" dirty="0">
                <a:solidFill>
                  <a:schemeClr val="bg1"/>
                </a:solidFill>
              </a:rPr>
              <a:t> </a:t>
            </a:r>
            <a:r>
              <a:rPr lang="en-US" sz="1150" dirty="0" err="1">
                <a:solidFill>
                  <a:schemeClr val="bg1"/>
                </a:solidFill>
              </a:rPr>
              <a:t>ongelmista</a:t>
            </a:r>
            <a:r>
              <a:rPr lang="en-US" sz="1150" dirty="0">
                <a:solidFill>
                  <a:schemeClr val="bg1"/>
                </a:solidFill>
              </a:rPr>
              <a:t>. </a:t>
            </a:r>
            <a:r>
              <a:rPr lang="en-US" sz="1150" dirty="0" err="1">
                <a:solidFill>
                  <a:schemeClr val="bg1"/>
                </a:solidFill>
              </a:rPr>
              <a:t>Näin</a:t>
            </a:r>
            <a:r>
              <a:rPr lang="en-US" sz="1150" dirty="0">
                <a:solidFill>
                  <a:schemeClr val="bg1"/>
                </a:solidFill>
              </a:rPr>
              <a:t> </a:t>
            </a:r>
            <a:r>
              <a:rPr lang="en-US" sz="1150" dirty="0" err="1">
                <a:solidFill>
                  <a:schemeClr val="bg1"/>
                </a:solidFill>
              </a:rPr>
              <a:t>jäsenillä</a:t>
            </a:r>
            <a:r>
              <a:rPr lang="en-US" sz="1150" dirty="0">
                <a:solidFill>
                  <a:schemeClr val="bg1"/>
                </a:solidFill>
              </a:rPr>
              <a:t> on </a:t>
            </a:r>
            <a:r>
              <a:rPr lang="en-US" sz="1150" dirty="0" err="1">
                <a:solidFill>
                  <a:schemeClr val="bg1"/>
                </a:solidFill>
              </a:rPr>
              <a:t>tukijärjestelmä</a:t>
            </a:r>
            <a:r>
              <a:rPr lang="en-US" sz="1150" dirty="0">
                <a:solidFill>
                  <a:schemeClr val="bg1"/>
                </a:solidFill>
              </a:rPr>
              <a:t>, </a:t>
            </a:r>
            <a:r>
              <a:rPr lang="en-US" sz="1150" dirty="0" err="1">
                <a:solidFill>
                  <a:schemeClr val="bg1"/>
                </a:solidFill>
              </a:rPr>
              <a:t>jonka</a:t>
            </a:r>
            <a:r>
              <a:rPr lang="en-US" sz="1150" dirty="0">
                <a:solidFill>
                  <a:schemeClr val="bg1"/>
                </a:solidFill>
              </a:rPr>
              <a:t> </a:t>
            </a:r>
            <a:r>
              <a:rPr lang="en-US" sz="1150" dirty="0" err="1">
                <a:solidFill>
                  <a:schemeClr val="bg1"/>
                </a:solidFill>
              </a:rPr>
              <a:t>avulla</a:t>
            </a:r>
            <a:r>
              <a:rPr lang="en-US" sz="1150" dirty="0">
                <a:solidFill>
                  <a:schemeClr val="bg1"/>
                </a:solidFill>
              </a:rPr>
              <a:t> he </a:t>
            </a:r>
            <a:r>
              <a:rPr lang="en-US" sz="1150" dirty="0" err="1">
                <a:solidFill>
                  <a:schemeClr val="bg1"/>
                </a:solidFill>
              </a:rPr>
              <a:t>voivat</a:t>
            </a:r>
            <a:r>
              <a:rPr lang="en-US" sz="1150" dirty="0">
                <a:solidFill>
                  <a:schemeClr val="bg1"/>
                </a:solidFill>
              </a:rPr>
              <a:t> </a:t>
            </a:r>
            <a:r>
              <a:rPr lang="en-US" sz="1150" dirty="0" err="1">
                <a:solidFill>
                  <a:schemeClr val="bg1"/>
                </a:solidFill>
              </a:rPr>
              <a:t>osallistua</a:t>
            </a:r>
            <a:r>
              <a:rPr lang="en-US" sz="1150" dirty="0">
                <a:solidFill>
                  <a:schemeClr val="bg1"/>
                </a:solidFill>
              </a:rPr>
              <a:t> ja </a:t>
            </a:r>
            <a:r>
              <a:rPr lang="en-US" sz="1150" dirty="0" err="1">
                <a:solidFill>
                  <a:schemeClr val="bg1"/>
                </a:solidFill>
              </a:rPr>
              <a:t>voittaa</a:t>
            </a:r>
            <a:r>
              <a:rPr lang="en-US" sz="1150" dirty="0">
                <a:solidFill>
                  <a:schemeClr val="bg1"/>
                </a:solidFill>
              </a:rPr>
              <a:t> </a:t>
            </a:r>
            <a:r>
              <a:rPr lang="en-US" sz="1150" dirty="0" err="1">
                <a:solidFill>
                  <a:schemeClr val="bg1"/>
                </a:solidFill>
              </a:rPr>
              <a:t>esteitä</a:t>
            </a:r>
            <a:r>
              <a:rPr lang="en-US" sz="1150" dirty="0">
                <a:solidFill>
                  <a:schemeClr val="bg1"/>
                </a:solidFill>
              </a:rPr>
              <a:t>.</a:t>
            </a:r>
          </a:p>
        </p:txBody>
      </p:sp>
      <p:sp>
        <p:nvSpPr>
          <p:cNvPr id="58" name="Text Placeholder 7">
            <a:extLst>
              <a:ext uri="{FF2B5EF4-FFF2-40B4-BE49-F238E27FC236}">
                <a16:creationId xmlns:a16="http://schemas.microsoft.com/office/drawing/2014/main" id="{AB92F577-5429-A846-01CC-CD2061B2A937}"/>
              </a:ext>
            </a:extLst>
          </p:cNvPr>
          <p:cNvSpPr txBox="1">
            <a:spLocks/>
          </p:cNvSpPr>
          <p:nvPr/>
        </p:nvSpPr>
        <p:spPr>
          <a:xfrm>
            <a:off x="539165" y="4363484"/>
            <a:ext cx="6361551" cy="478051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lgn="l">
              <a:lnSpc>
                <a:spcPts val="1200"/>
              </a:lnSpc>
              <a:buClr>
                <a:srgbClr val="F59121"/>
              </a:buClr>
              <a:buFont typeface="Arial" panose="020B0604020202020204" pitchFamily="34" charset="0"/>
              <a:buChar char="•"/>
            </a:pPr>
            <a:r>
              <a:rPr lang="en-US" sz="1150" b="1" dirty="0">
                <a:solidFill>
                  <a:schemeClr val="accent2"/>
                </a:solidFill>
              </a:rPr>
              <a:t>Sligo Family Resource Center </a:t>
            </a:r>
            <a:r>
              <a:rPr lang="en-US" sz="1150" dirty="0"/>
              <a:t>– on </a:t>
            </a:r>
            <a:r>
              <a:rPr lang="en-US" sz="1150" dirty="0" err="1"/>
              <a:t>yksi</a:t>
            </a:r>
            <a:r>
              <a:rPr lang="en-US" sz="1150" dirty="0"/>
              <a:t> Sligo </a:t>
            </a:r>
            <a:r>
              <a:rPr lang="en-US" sz="1150" dirty="0" err="1"/>
              <a:t>Countyn</a:t>
            </a:r>
            <a:r>
              <a:rPr lang="en-US" sz="1150" dirty="0"/>
              <a:t> </a:t>
            </a:r>
            <a:r>
              <a:rPr lang="en-US" sz="1150" dirty="0" err="1"/>
              <a:t>yhteiskunnan</a:t>
            </a:r>
            <a:r>
              <a:rPr lang="en-US" sz="1150" dirty="0"/>
              <a:t> </a:t>
            </a:r>
            <a:r>
              <a:rPr lang="en-US" sz="1150" dirty="0" err="1"/>
              <a:t>avainpilareista</a:t>
            </a:r>
            <a:r>
              <a:rPr lang="en-US" sz="1150" dirty="0"/>
              <a:t>. He </a:t>
            </a:r>
            <a:r>
              <a:rPr lang="en-US" sz="1150" dirty="0" err="1"/>
              <a:t>järjestävät</a:t>
            </a:r>
            <a:r>
              <a:rPr lang="en-US" sz="1150" dirty="0"/>
              <a:t> </a:t>
            </a:r>
            <a:r>
              <a:rPr lang="en-US" sz="1150" dirty="0" err="1"/>
              <a:t>monenlaisia</a:t>
            </a:r>
            <a:r>
              <a:rPr lang="en-US" sz="1150" dirty="0"/>
              <a:t> ​​</a:t>
            </a:r>
            <a:r>
              <a:rPr lang="en-US" sz="1150" dirty="0" err="1"/>
              <a:t>ryhmiä</a:t>
            </a:r>
            <a:r>
              <a:rPr lang="en-US" sz="1150" dirty="0"/>
              <a:t>, </a:t>
            </a:r>
            <a:r>
              <a:rPr lang="en-US" sz="1150" dirty="0" err="1"/>
              <a:t>yhteisöllisiä</a:t>
            </a:r>
            <a:r>
              <a:rPr lang="en-US" sz="1150" dirty="0"/>
              <a:t> </a:t>
            </a:r>
            <a:r>
              <a:rPr lang="en-US" sz="1150" dirty="0" err="1"/>
              <a:t>aktiviteetteja</a:t>
            </a:r>
            <a:r>
              <a:rPr lang="en-US" sz="1150" dirty="0"/>
              <a:t> </a:t>
            </a:r>
            <a:r>
              <a:rPr lang="en-US" sz="1150" dirty="0" err="1"/>
              <a:t>varmistaakseen</a:t>
            </a:r>
            <a:r>
              <a:rPr lang="en-US" sz="1150" dirty="0"/>
              <a:t> </a:t>
            </a:r>
            <a:r>
              <a:rPr lang="en-US" sz="1150" dirty="0" err="1"/>
              <a:t>sitoutumisen</a:t>
            </a:r>
            <a:r>
              <a:rPr lang="en-US" sz="1150" dirty="0"/>
              <a:t> ja </a:t>
            </a:r>
            <a:r>
              <a:rPr lang="en-US" sz="1150" dirty="0" err="1"/>
              <a:t>osallistumisen</a:t>
            </a:r>
            <a:r>
              <a:rPr lang="en-US" sz="1150" dirty="0"/>
              <a:t>. </a:t>
            </a:r>
            <a:r>
              <a:rPr lang="en-US" sz="1150" dirty="0" err="1"/>
              <a:t>Heillä</a:t>
            </a:r>
            <a:r>
              <a:rPr lang="en-US" sz="1150" dirty="0"/>
              <a:t> on </a:t>
            </a:r>
            <a:r>
              <a:rPr lang="en-US" sz="1150" dirty="0" err="1"/>
              <a:t>myös</a:t>
            </a:r>
            <a:r>
              <a:rPr lang="en-US" sz="1150" dirty="0"/>
              <a:t> </a:t>
            </a:r>
            <a:r>
              <a:rPr lang="en-US" sz="1150" dirty="0" err="1"/>
              <a:t>lastenhoito-palvelu</a:t>
            </a:r>
            <a:r>
              <a:rPr lang="en-US" sz="1150" dirty="0"/>
              <a:t> ja </a:t>
            </a:r>
            <a:r>
              <a:rPr lang="en-US" sz="1150" dirty="0" err="1"/>
              <a:t>päiväkoti</a:t>
            </a:r>
            <a:r>
              <a:rPr lang="en-US" sz="1150" dirty="0"/>
              <a:t>, </a:t>
            </a:r>
            <a:r>
              <a:rPr lang="en-US" sz="1150" dirty="0" err="1"/>
              <a:t>joka</a:t>
            </a:r>
            <a:r>
              <a:rPr lang="en-US" sz="1150" dirty="0"/>
              <a:t> </a:t>
            </a:r>
            <a:r>
              <a:rPr lang="en-US" sz="1150" dirty="0" err="1"/>
              <a:t>tarjoaa</a:t>
            </a:r>
            <a:r>
              <a:rPr lang="en-US" sz="1150" dirty="0"/>
              <a:t> </a:t>
            </a:r>
            <a:r>
              <a:rPr lang="en-US" sz="1150" dirty="0" err="1"/>
              <a:t>normaalin</a:t>
            </a:r>
            <a:r>
              <a:rPr lang="en-US" sz="1150" dirty="0"/>
              <a:t> </a:t>
            </a:r>
            <a:r>
              <a:rPr lang="en-US" sz="1150" dirty="0" err="1"/>
              <a:t>palvelun</a:t>
            </a:r>
            <a:r>
              <a:rPr lang="en-US" sz="1150" dirty="0"/>
              <a:t> </a:t>
            </a:r>
            <a:r>
              <a:rPr lang="en-US" sz="1150" dirty="0" err="1"/>
              <a:t>lisäksi</a:t>
            </a:r>
            <a:r>
              <a:rPr lang="en-US" sz="1150" dirty="0"/>
              <a:t> </a:t>
            </a:r>
            <a:r>
              <a:rPr lang="en-US" sz="1150" dirty="0" err="1"/>
              <a:t>myös</a:t>
            </a:r>
            <a:r>
              <a:rPr lang="en-US" sz="1150" dirty="0"/>
              <a:t> </a:t>
            </a:r>
            <a:r>
              <a:rPr lang="en-US" sz="1150" dirty="0" err="1"/>
              <a:t>palautuspalvelun</a:t>
            </a:r>
            <a:r>
              <a:rPr lang="en-US" sz="1150" dirty="0"/>
              <a:t> </a:t>
            </a:r>
            <a:r>
              <a:rPr lang="en-US" sz="1150" dirty="0" err="1"/>
              <a:t>eri</a:t>
            </a:r>
            <a:r>
              <a:rPr lang="en-US" sz="1150" dirty="0"/>
              <a:t> </a:t>
            </a:r>
            <a:r>
              <a:rPr lang="en-US" sz="1150" dirty="0" err="1"/>
              <a:t>ryhmien</a:t>
            </a:r>
            <a:r>
              <a:rPr lang="en-US" sz="1150" dirty="0"/>
              <a:t> ja </a:t>
            </a:r>
            <a:r>
              <a:rPr lang="en-US" sz="1150" dirty="0" err="1"/>
              <a:t>työpajojen</a:t>
            </a:r>
            <a:r>
              <a:rPr lang="en-US" sz="1150" dirty="0"/>
              <a:t> </a:t>
            </a:r>
            <a:r>
              <a:rPr lang="en-US" sz="1150" dirty="0" err="1"/>
              <a:t>jäsenille</a:t>
            </a:r>
            <a:r>
              <a:rPr lang="en-US" sz="1150" dirty="0"/>
              <a:t>. </a:t>
            </a:r>
            <a:r>
              <a:rPr lang="en-US" sz="1150" dirty="0" err="1"/>
              <a:t>Esimerkiksi</a:t>
            </a:r>
            <a:r>
              <a:rPr lang="en-US" sz="1150" dirty="0"/>
              <a:t> </a:t>
            </a:r>
            <a:r>
              <a:rPr lang="en-US" sz="1150" dirty="0" err="1"/>
              <a:t>kun</a:t>
            </a:r>
            <a:r>
              <a:rPr lang="en-US" sz="1150" dirty="0"/>
              <a:t> </a:t>
            </a:r>
            <a:r>
              <a:rPr lang="en-US" sz="1150" dirty="0" err="1"/>
              <a:t>käsityöpajan</a:t>
            </a:r>
            <a:r>
              <a:rPr lang="en-US" sz="1150" dirty="0"/>
              <a:t> </a:t>
            </a:r>
            <a:r>
              <a:rPr lang="en-US" sz="1150" dirty="0" err="1"/>
              <a:t>naiset</a:t>
            </a:r>
            <a:r>
              <a:rPr lang="en-US" sz="1150" dirty="0"/>
              <a:t> </a:t>
            </a:r>
            <a:r>
              <a:rPr lang="en-US" sz="1150" dirty="0" err="1"/>
              <a:t>osallistuvat</a:t>
            </a:r>
            <a:r>
              <a:rPr lang="en-US" sz="1150" dirty="0"/>
              <a:t> </a:t>
            </a:r>
            <a:r>
              <a:rPr lang="en-US" sz="1150" dirty="0" err="1"/>
              <a:t>tapaamiseensa</a:t>
            </a:r>
            <a:r>
              <a:rPr lang="en-US" sz="1150" dirty="0"/>
              <a:t> </a:t>
            </a:r>
            <a:r>
              <a:rPr lang="en-US" sz="1150" dirty="0" err="1"/>
              <a:t>viikoittain</a:t>
            </a:r>
            <a:r>
              <a:rPr lang="en-US" sz="1150" dirty="0"/>
              <a:t>, he </a:t>
            </a:r>
            <a:r>
              <a:rPr lang="en-US" sz="1150" dirty="0" err="1"/>
              <a:t>voivat</a:t>
            </a:r>
            <a:r>
              <a:rPr lang="en-US" sz="1150" dirty="0"/>
              <a:t> </a:t>
            </a:r>
            <a:r>
              <a:rPr lang="en-US" sz="1150" dirty="0" err="1"/>
              <a:t>tuoda</a:t>
            </a:r>
            <a:r>
              <a:rPr lang="en-US" sz="1150" dirty="0"/>
              <a:t> </a:t>
            </a:r>
            <a:r>
              <a:rPr lang="en-US" sz="1150" dirty="0" err="1"/>
              <a:t>lapsensa</a:t>
            </a:r>
            <a:r>
              <a:rPr lang="en-US" sz="1150" dirty="0"/>
              <a:t> </a:t>
            </a:r>
            <a:r>
              <a:rPr lang="en-US" sz="1150" dirty="0" err="1"/>
              <a:t>tähän</a:t>
            </a:r>
            <a:r>
              <a:rPr lang="en-US" sz="1150" dirty="0"/>
              <a:t> </a:t>
            </a:r>
            <a:r>
              <a:rPr lang="en-US" sz="1150" dirty="0" err="1"/>
              <a:t>turvalliseen</a:t>
            </a:r>
            <a:r>
              <a:rPr lang="en-US" sz="1150" dirty="0"/>
              <a:t> </a:t>
            </a:r>
            <a:r>
              <a:rPr lang="en-US" sz="1150" dirty="0" err="1"/>
              <a:t>ympäristöön</a:t>
            </a:r>
            <a:r>
              <a:rPr lang="en-US" sz="1150" dirty="0"/>
              <a:t> </a:t>
            </a:r>
            <a:r>
              <a:rPr lang="en-US" sz="1150" dirty="0" err="1"/>
              <a:t>työpajan</a:t>
            </a:r>
            <a:r>
              <a:rPr lang="en-US" sz="1150" dirty="0"/>
              <a:t> </a:t>
            </a:r>
            <a:r>
              <a:rPr lang="en-US" sz="1150" dirty="0" err="1"/>
              <a:t>ajaksi</a:t>
            </a:r>
            <a:r>
              <a:rPr lang="en-US" sz="1150" dirty="0"/>
              <a:t>. </a:t>
            </a:r>
            <a:r>
              <a:rPr lang="en-US" sz="1150" dirty="0" err="1"/>
              <a:t>Lisätietoja</a:t>
            </a:r>
            <a:r>
              <a:rPr lang="en-US" sz="1150" dirty="0"/>
              <a:t> on </a:t>
            </a:r>
            <a:r>
              <a:rPr lang="en-US" sz="1150" dirty="0" err="1"/>
              <a:t>osoitteessa</a:t>
            </a:r>
            <a:r>
              <a:rPr lang="en-US" sz="1150" dirty="0"/>
              <a:t>: </a:t>
            </a:r>
            <a:r>
              <a:rPr lang="en-US" sz="1150" dirty="0">
                <a:hlinkClick r:id="rId2">
                  <a:extLst>
                    <a:ext uri="{A12FA001-AC4F-418D-AE19-62706E023703}">
                      <ahyp:hlinkClr xmlns:ahyp="http://schemas.microsoft.com/office/drawing/2018/hyperlinkcolor" val="tx"/>
                    </a:ext>
                  </a:extLst>
                </a:hlinkClick>
              </a:rPr>
              <a:t>https://sligofamilyresourcecentre.org/footprints-drop-in-creche/</a:t>
            </a:r>
            <a:endParaRPr lang="en-US" sz="1150" dirty="0"/>
          </a:p>
          <a:p>
            <a:pPr lvl="0" algn="l">
              <a:lnSpc>
                <a:spcPts val="1200"/>
              </a:lnSpc>
              <a:buClr>
                <a:srgbClr val="F59121"/>
              </a:buClr>
            </a:pPr>
            <a:endParaRPr lang="en-US" sz="1150" dirty="0"/>
          </a:p>
          <a:p>
            <a:pPr lvl="0" algn="l">
              <a:lnSpc>
                <a:spcPts val="1200"/>
              </a:lnSpc>
              <a:buClr>
                <a:srgbClr val="F59121"/>
              </a:buClr>
            </a:pPr>
            <a:r>
              <a:rPr lang="en-US" sz="1150" dirty="0"/>
              <a:t>Monet </a:t>
            </a:r>
            <a:r>
              <a:rPr lang="en-US" sz="1150" dirty="0" err="1"/>
              <a:t>ryhmät</a:t>
            </a:r>
            <a:r>
              <a:rPr lang="en-US" sz="1150" dirty="0"/>
              <a:t> </a:t>
            </a:r>
            <a:r>
              <a:rPr lang="en-US" sz="1150" dirty="0" err="1"/>
              <a:t>Irlannissa</a:t>
            </a:r>
            <a:r>
              <a:rPr lang="en-US" sz="1150" dirty="0"/>
              <a:t> </a:t>
            </a:r>
            <a:r>
              <a:rPr lang="en-US" sz="1150" dirty="0" err="1"/>
              <a:t>tarjoavat</a:t>
            </a:r>
            <a:r>
              <a:rPr lang="en-US" sz="1150" dirty="0"/>
              <a:t> </a:t>
            </a:r>
            <a:r>
              <a:rPr lang="en-US" sz="1150" dirty="0" err="1"/>
              <a:t>kuljetuspal-veluita</a:t>
            </a:r>
            <a:r>
              <a:rPr lang="en-US" sz="1150" dirty="0"/>
              <a:t>, </a:t>
            </a:r>
            <a:r>
              <a:rPr lang="en-US" sz="1150" dirty="0" err="1"/>
              <a:t>joten</a:t>
            </a:r>
            <a:r>
              <a:rPr lang="en-US" sz="1150" dirty="0"/>
              <a:t> </a:t>
            </a:r>
            <a:r>
              <a:rPr lang="en-US" sz="1150" dirty="0" err="1"/>
              <a:t>niiden</a:t>
            </a:r>
            <a:r>
              <a:rPr lang="en-US" sz="1150" dirty="0"/>
              <a:t> </a:t>
            </a:r>
            <a:r>
              <a:rPr lang="en-US" sz="1150" dirty="0" err="1"/>
              <a:t>jäsenet</a:t>
            </a:r>
            <a:r>
              <a:rPr lang="en-US" sz="1150" dirty="0"/>
              <a:t> </a:t>
            </a:r>
            <a:r>
              <a:rPr lang="en-US" sz="1150" dirty="0" err="1"/>
              <a:t>voivat</a:t>
            </a:r>
            <a:r>
              <a:rPr lang="en-US" sz="1150" dirty="0"/>
              <a:t> </a:t>
            </a:r>
            <a:r>
              <a:rPr lang="en-US" sz="1150" dirty="0" err="1"/>
              <a:t>turvallisesti</a:t>
            </a:r>
            <a:r>
              <a:rPr lang="en-US" sz="1150" dirty="0"/>
              <a:t> </a:t>
            </a:r>
            <a:r>
              <a:rPr lang="en-US" sz="1150" dirty="0" err="1"/>
              <a:t>osallistua</a:t>
            </a:r>
            <a:r>
              <a:rPr lang="en-US" sz="1150" dirty="0"/>
              <a:t> </a:t>
            </a:r>
            <a:r>
              <a:rPr lang="en-US" sz="1150" dirty="0" err="1"/>
              <a:t>järjestämiinsä</a:t>
            </a:r>
            <a:r>
              <a:rPr lang="en-US" sz="1150" dirty="0"/>
              <a:t> </a:t>
            </a:r>
            <a:r>
              <a:rPr lang="en-US" sz="1150" dirty="0" err="1"/>
              <a:t>tapahtumiin</a:t>
            </a:r>
            <a:r>
              <a:rPr lang="en-US" sz="1150" dirty="0"/>
              <a:t> ja </a:t>
            </a:r>
            <a:r>
              <a:rPr lang="en-US" sz="1150" dirty="0" err="1"/>
              <a:t>kokouksiin</a:t>
            </a:r>
            <a:r>
              <a:rPr lang="en-US" sz="1150" dirty="0"/>
              <a:t>.</a:t>
            </a:r>
            <a:endParaRPr lang="en-US" sz="600" dirty="0"/>
          </a:p>
          <a:p>
            <a:pPr marL="171450" lvl="0" indent="-171450" algn="l">
              <a:lnSpc>
                <a:spcPts val="1200"/>
              </a:lnSpc>
              <a:buClr>
                <a:srgbClr val="F59121"/>
              </a:buClr>
              <a:buFont typeface="Arial" panose="020B0604020202020204" pitchFamily="34" charset="0"/>
              <a:buChar char="•"/>
            </a:pPr>
            <a:r>
              <a:rPr lang="en-US" sz="1150" b="1" dirty="0">
                <a:solidFill>
                  <a:schemeClr val="accent2"/>
                </a:solidFill>
              </a:rPr>
              <a:t>Age Action, Age Equality </a:t>
            </a:r>
            <a:r>
              <a:rPr lang="en-US" sz="1150" dirty="0"/>
              <a:t>-</a:t>
            </a:r>
            <a:r>
              <a:rPr lang="en-US" sz="1150" dirty="0" err="1"/>
              <a:t>ryhmä</a:t>
            </a:r>
            <a:r>
              <a:rPr lang="en-US" sz="1150" dirty="0"/>
              <a:t> </a:t>
            </a:r>
            <a:r>
              <a:rPr lang="en-US" sz="1150" dirty="0" err="1"/>
              <a:t>järjestää</a:t>
            </a:r>
            <a:r>
              <a:rPr lang="en-US" sz="1150" dirty="0"/>
              <a:t> </a:t>
            </a:r>
            <a:r>
              <a:rPr lang="en-US" sz="1150" dirty="0" err="1"/>
              <a:t>bussikuljetuksen</a:t>
            </a:r>
            <a:r>
              <a:rPr lang="en-US" sz="1150" dirty="0"/>
              <a:t> </a:t>
            </a:r>
            <a:r>
              <a:rPr lang="en-US" sz="1150" dirty="0" err="1"/>
              <a:t>kaupunkiin</a:t>
            </a:r>
            <a:r>
              <a:rPr lang="en-US" sz="1150" dirty="0"/>
              <a:t>, </a:t>
            </a:r>
            <a:r>
              <a:rPr lang="en-US" sz="1150" dirty="0" err="1"/>
              <a:t>maaseudulta</a:t>
            </a:r>
            <a:r>
              <a:rPr lang="en-US" sz="1150" dirty="0"/>
              <a:t> </a:t>
            </a:r>
            <a:r>
              <a:rPr lang="en-US" sz="1150" dirty="0" err="1"/>
              <a:t>kerran</a:t>
            </a:r>
            <a:r>
              <a:rPr lang="en-US" sz="1150" dirty="0"/>
              <a:t> </a:t>
            </a:r>
            <a:r>
              <a:rPr lang="en-US" sz="1150" dirty="0" err="1"/>
              <a:t>viikossa</a:t>
            </a:r>
            <a:r>
              <a:rPr lang="en-US" sz="1150" dirty="0"/>
              <a:t>, </a:t>
            </a:r>
            <a:r>
              <a:rPr lang="en-US" sz="1150" dirty="0" err="1"/>
              <a:t>jotta</a:t>
            </a:r>
            <a:r>
              <a:rPr lang="en-US" sz="1150" dirty="0"/>
              <a:t> </a:t>
            </a:r>
            <a:r>
              <a:rPr lang="en-US" sz="1150" dirty="0" err="1"/>
              <a:t>sen</a:t>
            </a:r>
            <a:r>
              <a:rPr lang="en-US" sz="1150" dirty="0"/>
              <a:t> </a:t>
            </a:r>
            <a:r>
              <a:rPr lang="en-US" sz="1150" dirty="0" err="1"/>
              <a:t>jäsenet</a:t>
            </a:r>
            <a:r>
              <a:rPr lang="en-US" sz="1150" dirty="0"/>
              <a:t> </a:t>
            </a:r>
            <a:r>
              <a:rPr lang="en-US" sz="1150" dirty="0" err="1"/>
              <a:t>voivat</a:t>
            </a:r>
            <a:r>
              <a:rPr lang="en-US" sz="1150" dirty="0"/>
              <a:t> </a:t>
            </a:r>
            <a:r>
              <a:rPr lang="en-US" sz="1150" dirty="0" err="1"/>
              <a:t>osallistua</a:t>
            </a:r>
            <a:r>
              <a:rPr lang="en-US" sz="1150" dirty="0"/>
              <a:t> </a:t>
            </a:r>
            <a:r>
              <a:rPr lang="en-US" sz="1150" dirty="0" err="1"/>
              <a:t>toimintaansa</a:t>
            </a:r>
            <a:r>
              <a:rPr lang="en-US" sz="1150" dirty="0"/>
              <a:t>. Ne </a:t>
            </a:r>
            <a:r>
              <a:rPr lang="en-US" sz="1150" dirty="0" err="1"/>
              <a:t>tarjoavat</a:t>
            </a:r>
            <a:r>
              <a:rPr lang="en-US" sz="1150" dirty="0"/>
              <a:t> </a:t>
            </a:r>
            <a:r>
              <a:rPr lang="en-US" sz="1150" dirty="0" err="1"/>
              <a:t>myös</a:t>
            </a:r>
            <a:r>
              <a:rPr lang="en-US" sz="1150" dirty="0"/>
              <a:t> </a:t>
            </a:r>
            <a:r>
              <a:rPr lang="en-US" sz="1150" dirty="0" err="1"/>
              <a:t>yleisiä</a:t>
            </a:r>
            <a:r>
              <a:rPr lang="en-US" sz="1150" dirty="0"/>
              <a:t> </a:t>
            </a:r>
            <a:r>
              <a:rPr lang="en-US" sz="1150" dirty="0" err="1"/>
              <a:t>tiedotuspalveluita</a:t>
            </a:r>
            <a:r>
              <a:rPr lang="en-US" sz="1150" dirty="0"/>
              <a:t> ja </a:t>
            </a:r>
            <a:r>
              <a:rPr lang="en-US" sz="1150" dirty="0" err="1"/>
              <a:t>tietoteknistä</a:t>
            </a:r>
            <a:r>
              <a:rPr lang="en-US" sz="1150" dirty="0"/>
              <a:t> </a:t>
            </a:r>
            <a:r>
              <a:rPr lang="en-US" sz="1150" dirty="0" err="1"/>
              <a:t>tukea</a:t>
            </a:r>
            <a:r>
              <a:rPr lang="en-US" sz="1150" dirty="0"/>
              <a:t>, </a:t>
            </a:r>
            <a:r>
              <a:rPr lang="en-US" sz="1150" dirty="0" err="1"/>
              <a:t>jotta</a:t>
            </a:r>
            <a:r>
              <a:rPr lang="en-US" sz="1150" dirty="0"/>
              <a:t> </a:t>
            </a:r>
            <a:r>
              <a:rPr lang="en-US" sz="1150" dirty="0" err="1"/>
              <a:t>jäsenet</a:t>
            </a:r>
            <a:r>
              <a:rPr lang="en-US" sz="1150" dirty="0"/>
              <a:t> </a:t>
            </a:r>
            <a:r>
              <a:rPr lang="en-US" sz="1150" dirty="0" err="1"/>
              <a:t>voivat</a:t>
            </a:r>
            <a:r>
              <a:rPr lang="en-US" sz="1150" dirty="0"/>
              <a:t> </a:t>
            </a:r>
            <a:r>
              <a:rPr lang="en-US" sz="1150" dirty="0" err="1"/>
              <a:t>osallistua</a:t>
            </a:r>
            <a:r>
              <a:rPr lang="en-US" sz="1150" dirty="0"/>
              <a:t> </a:t>
            </a:r>
            <a:r>
              <a:rPr lang="en-US" sz="1150" dirty="0" err="1"/>
              <a:t>täysipainoisesti</a:t>
            </a:r>
            <a:r>
              <a:rPr lang="en-US" sz="1150" dirty="0"/>
              <a:t> ja </a:t>
            </a:r>
            <a:r>
              <a:rPr lang="en-US" sz="1150" dirty="0" err="1"/>
              <a:t>edistyä</a:t>
            </a:r>
            <a:r>
              <a:rPr lang="en-US" sz="1150" dirty="0"/>
              <a:t> </a:t>
            </a:r>
            <a:r>
              <a:rPr lang="en-US" sz="1150" dirty="0" err="1"/>
              <a:t>yleisesti</a:t>
            </a:r>
            <a:r>
              <a:rPr lang="en-US" sz="1150" dirty="0"/>
              <a:t>.</a:t>
            </a:r>
          </a:p>
          <a:p>
            <a:pPr marL="171450" lvl="0" indent="-171450" algn="l">
              <a:lnSpc>
                <a:spcPts val="1200"/>
              </a:lnSpc>
              <a:buClr>
                <a:srgbClr val="F59121"/>
              </a:buClr>
              <a:buFont typeface="Arial" panose="020B0604020202020204" pitchFamily="34" charset="0"/>
              <a:buChar char="•"/>
            </a:pPr>
            <a:endParaRPr lang="en-US" sz="600" dirty="0">
              <a:solidFill>
                <a:schemeClr val="accent2"/>
              </a:solidFill>
            </a:endParaRPr>
          </a:p>
          <a:p>
            <a:pPr marL="171450" lvl="0" indent="-171450" algn="l">
              <a:lnSpc>
                <a:spcPts val="1200"/>
              </a:lnSpc>
              <a:buClr>
                <a:srgbClr val="F59121"/>
              </a:buClr>
              <a:buFont typeface="Arial" panose="020B0604020202020204" pitchFamily="34" charset="0"/>
              <a:buChar char="•"/>
            </a:pPr>
            <a:r>
              <a:rPr lang="en-US" sz="1150" b="1" dirty="0">
                <a:solidFill>
                  <a:schemeClr val="accent2"/>
                </a:solidFill>
              </a:rPr>
              <a:t>Irish Cancer Society </a:t>
            </a:r>
            <a:r>
              <a:rPr lang="en-US" sz="1150" dirty="0" err="1"/>
              <a:t>tarjoaa</a:t>
            </a:r>
            <a:r>
              <a:rPr lang="en-US" sz="1150" dirty="0"/>
              <a:t> </a:t>
            </a:r>
            <a:r>
              <a:rPr lang="en-US" sz="1150" dirty="0" err="1"/>
              <a:t>vapaaehtoisen</a:t>
            </a:r>
            <a:r>
              <a:rPr lang="en-US" sz="1150" dirty="0"/>
              <a:t> </a:t>
            </a:r>
            <a:r>
              <a:rPr lang="en-US" sz="1150" dirty="0" err="1"/>
              <a:t>kuljettajapalvelun</a:t>
            </a:r>
            <a:r>
              <a:rPr lang="en-US" sz="1150" dirty="0"/>
              <a:t>, </a:t>
            </a:r>
            <a:r>
              <a:rPr lang="en-US" sz="1150" dirty="0" err="1"/>
              <a:t>joka</a:t>
            </a:r>
            <a:r>
              <a:rPr lang="en-US" sz="1150" dirty="0"/>
              <a:t> </a:t>
            </a:r>
            <a:r>
              <a:rPr lang="en-US" sz="1150" dirty="0" err="1"/>
              <a:t>tarjoaa</a:t>
            </a:r>
            <a:r>
              <a:rPr lang="en-US" sz="1150" dirty="0"/>
              <a:t> </a:t>
            </a:r>
            <a:r>
              <a:rPr lang="en-US" sz="1150" dirty="0" err="1"/>
              <a:t>kuljetus-palvelun</a:t>
            </a:r>
            <a:r>
              <a:rPr lang="en-US" sz="1150" dirty="0"/>
              <a:t> </a:t>
            </a:r>
            <a:r>
              <a:rPr lang="en-US" sz="1150" dirty="0" err="1"/>
              <a:t>syöpäpotilaille</a:t>
            </a:r>
            <a:r>
              <a:rPr lang="en-US" sz="1150" dirty="0"/>
              <a:t> </a:t>
            </a:r>
            <a:r>
              <a:rPr lang="en-US" sz="1150" dirty="0" err="1"/>
              <a:t>sairaalan</a:t>
            </a:r>
            <a:r>
              <a:rPr lang="en-US" sz="1150" dirty="0"/>
              <a:t> </a:t>
            </a:r>
            <a:r>
              <a:rPr lang="en-US" sz="1150" dirty="0" err="1"/>
              <a:t>kemotera-piahoitoihinsa</a:t>
            </a:r>
            <a:r>
              <a:rPr lang="en-US" sz="1150" dirty="0"/>
              <a:t> ja </a:t>
            </a:r>
            <a:r>
              <a:rPr lang="en-US" sz="1150" dirty="0" err="1"/>
              <a:t>sieltä</a:t>
            </a:r>
            <a:r>
              <a:rPr lang="en-US" sz="1150" dirty="0"/>
              <a:t> pois. </a:t>
            </a:r>
            <a:r>
              <a:rPr lang="en-US" sz="1150" dirty="0" err="1"/>
              <a:t>Yli</a:t>
            </a:r>
            <a:r>
              <a:rPr lang="en-US" sz="1150" dirty="0"/>
              <a:t> 1 200 </a:t>
            </a:r>
            <a:r>
              <a:rPr lang="en-US" sz="1150" dirty="0" err="1"/>
              <a:t>kuljettajaa</a:t>
            </a:r>
            <a:r>
              <a:rPr lang="en-US" sz="1150" dirty="0"/>
              <a:t> </a:t>
            </a:r>
            <a:r>
              <a:rPr lang="en-US" sz="1150" dirty="0" err="1"/>
              <a:t>eri</a:t>
            </a:r>
            <a:r>
              <a:rPr lang="en-US" sz="1150" dirty="0"/>
              <a:t> </a:t>
            </a:r>
            <a:r>
              <a:rPr lang="en-US" sz="1150" dirty="0" err="1"/>
              <a:t>puolilla</a:t>
            </a:r>
            <a:r>
              <a:rPr lang="en-US" sz="1150" dirty="0"/>
              <a:t> </a:t>
            </a:r>
            <a:r>
              <a:rPr lang="en-US" sz="1150" dirty="0" err="1"/>
              <a:t>Irlantia</a:t>
            </a:r>
            <a:r>
              <a:rPr lang="en-US" sz="1150" dirty="0"/>
              <a:t> </a:t>
            </a:r>
            <a:r>
              <a:rPr lang="en-US" sz="1150" dirty="0" err="1"/>
              <a:t>tekee</a:t>
            </a:r>
            <a:r>
              <a:rPr lang="en-US" sz="1150" dirty="0"/>
              <a:t> </a:t>
            </a:r>
            <a:r>
              <a:rPr lang="en-US" sz="1150" dirty="0" err="1"/>
              <a:t>vapaa-ehtoistyötä</a:t>
            </a:r>
            <a:r>
              <a:rPr lang="en-US" sz="1150" dirty="0"/>
              <a:t> Irish Cancer Society Volunteer Driver </a:t>
            </a:r>
            <a:r>
              <a:rPr lang="en-US" sz="1150" dirty="0" err="1"/>
              <a:t>Servicessä</a:t>
            </a:r>
            <a:r>
              <a:rPr lang="en-US" sz="1150" dirty="0"/>
              <a:t> </a:t>
            </a:r>
            <a:r>
              <a:rPr lang="en-US" sz="1150" dirty="0" err="1"/>
              <a:t>helpottaakseen</a:t>
            </a:r>
            <a:r>
              <a:rPr lang="en-US" sz="1150" dirty="0"/>
              <a:t> </a:t>
            </a:r>
            <a:r>
              <a:rPr lang="en-US" sz="1150" dirty="0" err="1"/>
              <a:t>syöpä-potilaiden</a:t>
            </a:r>
            <a:r>
              <a:rPr lang="en-US" sz="1150" dirty="0"/>
              <a:t> </a:t>
            </a:r>
            <a:r>
              <a:rPr lang="en-US" sz="1150" dirty="0" err="1"/>
              <a:t>matkustamista</a:t>
            </a:r>
            <a:endParaRPr lang="en-US" sz="1150" dirty="0"/>
          </a:p>
          <a:p>
            <a:pPr marL="171450" lvl="0" indent="-171450" algn="l">
              <a:lnSpc>
                <a:spcPts val="1200"/>
              </a:lnSpc>
              <a:buClr>
                <a:srgbClr val="F59121"/>
              </a:buClr>
              <a:buFont typeface="Arial" panose="020B0604020202020204" pitchFamily="34" charset="0"/>
              <a:buChar char="•"/>
            </a:pPr>
            <a:endParaRPr lang="en-US" sz="1150" dirty="0"/>
          </a:p>
          <a:p>
            <a:pPr marL="171450" lvl="0" indent="-171450" algn="l">
              <a:lnSpc>
                <a:spcPts val="1200"/>
              </a:lnSpc>
              <a:buClr>
                <a:srgbClr val="F59121"/>
              </a:buClr>
              <a:buFont typeface="Arial" panose="020B0604020202020204" pitchFamily="34" charset="0"/>
              <a:buChar char="•"/>
            </a:pPr>
            <a:r>
              <a:rPr lang="en-US" sz="1150" dirty="0"/>
              <a:t>On </a:t>
            </a:r>
            <a:r>
              <a:rPr lang="en-US" sz="1150" dirty="0" err="1"/>
              <a:t>myös</a:t>
            </a:r>
            <a:r>
              <a:rPr lang="en-US" sz="1150" dirty="0"/>
              <a:t> </a:t>
            </a:r>
            <a:r>
              <a:rPr lang="en-US" sz="1150" dirty="0" err="1"/>
              <a:t>täydellinen</a:t>
            </a:r>
            <a:r>
              <a:rPr lang="en-US" sz="1150" dirty="0"/>
              <a:t> </a:t>
            </a:r>
            <a:r>
              <a:rPr lang="en-US" sz="1150" dirty="0" err="1"/>
              <a:t>aloite</a:t>
            </a:r>
            <a:r>
              <a:rPr lang="en-US" sz="1150" dirty="0"/>
              <a:t>, </a:t>
            </a:r>
            <a:r>
              <a:rPr lang="en-US" sz="1150" dirty="0" err="1"/>
              <a:t>joka</a:t>
            </a:r>
            <a:r>
              <a:rPr lang="en-US" sz="1150" dirty="0"/>
              <a:t> on </a:t>
            </a:r>
            <a:r>
              <a:rPr lang="en-US" sz="1150" dirty="0" err="1"/>
              <a:t>omistettu</a:t>
            </a:r>
            <a:r>
              <a:rPr lang="en-US" sz="1150" dirty="0"/>
              <a:t> </a:t>
            </a:r>
            <a:r>
              <a:rPr lang="en-US" sz="1150" dirty="0" err="1"/>
              <a:t>maaseutualueiden</a:t>
            </a:r>
            <a:r>
              <a:rPr lang="en-US" sz="1150" dirty="0"/>
              <a:t> </a:t>
            </a:r>
            <a:r>
              <a:rPr lang="en-US" sz="1150" dirty="0" err="1"/>
              <a:t>kuljetusten</a:t>
            </a:r>
            <a:r>
              <a:rPr lang="en-US" sz="1150" dirty="0"/>
              <a:t> </a:t>
            </a:r>
            <a:r>
              <a:rPr lang="en-US" sz="1150" dirty="0" err="1"/>
              <a:t>tarjoamiseen</a:t>
            </a:r>
            <a:r>
              <a:rPr lang="en-US" sz="1150" dirty="0"/>
              <a:t> ja </a:t>
            </a:r>
            <a:r>
              <a:rPr lang="en-US" sz="1150" dirty="0" err="1"/>
              <a:t>niiden</a:t>
            </a:r>
            <a:r>
              <a:rPr lang="en-US" sz="1150" dirty="0"/>
              <a:t> </a:t>
            </a:r>
            <a:r>
              <a:rPr lang="en-US" sz="1150" dirty="0" err="1"/>
              <a:t>yhdistämiseen</a:t>
            </a:r>
            <a:r>
              <a:rPr lang="en-US" sz="1150" dirty="0"/>
              <a:t>. </a:t>
            </a:r>
            <a:r>
              <a:rPr lang="en-US" sz="1150" b="1" dirty="0">
                <a:solidFill>
                  <a:schemeClr val="accent2"/>
                </a:solidFill>
              </a:rPr>
              <a:t>TFI Local Link </a:t>
            </a:r>
            <a:r>
              <a:rPr lang="en-US" sz="1150" dirty="0"/>
              <a:t>-</a:t>
            </a:r>
            <a:r>
              <a:rPr lang="en-US" sz="1150" dirty="0" err="1"/>
              <a:t>bussipalvelut</a:t>
            </a:r>
            <a:r>
              <a:rPr lang="en-US" sz="1150" dirty="0"/>
              <a:t> </a:t>
            </a:r>
            <a:r>
              <a:rPr lang="en-US" sz="1150" dirty="0" err="1"/>
              <a:t>yhdistävät</a:t>
            </a:r>
            <a:r>
              <a:rPr lang="en-US" sz="1150" dirty="0"/>
              <a:t> </a:t>
            </a:r>
            <a:r>
              <a:rPr lang="en-US" sz="1150" dirty="0" err="1"/>
              <a:t>yhteisöjä</a:t>
            </a:r>
            <a:r>
              <a:rPr lang="en-US" sz="1150" dirty="0"/>
              <a:t> </a:t>
            </a:r>
            <a:r>
              <a:rPr lang="en-US" sz="1150" dirty="0" err="1"/>
              <a:t>kaikkialla</a:t>
            </a:r>
            <a:r>
              <a:rPr lang="en-US" sz="1150" dirty="0"/>
              <a:t> </a:t>
            </a:r>
            <a:r>
              <a:rPr lang="en-US" sz="1150" dirty="0" err="1"/>
              <a:t>Irlannin</a:t>
            </a:r>
            <a:r>
              <a:rPr lang="en-US" sz="1150" dirty="0"/>
              <a:t> </a:t>
            </a:r>
            <a:r>
              <a:rPr lang="en-US" sz="1150" dirty="0" err="1"/>
              <a:t>maaseudulla</a:t>
            </a:r>
            <a:r>
              <a:rPr lang="en-US" sz="1150" dirty="0"/>
              <a:t> </a:t>
            </a:r>
            <a:r>
              <a:rPr lang="en-US" sz="1150" dirty="0" err="1"/>
              <a:t>osana</a:t>
            </a:r>
            <a:r>
              <a:rPr lang="en-US" sz="1150" dirty="0"/>
              <a:t> </a:t>
            </a:r>
            <a:r>
              <a:rPr lang="en-US" sz="1150" dirty="0" err="1"/>
              <a:t>TFI:n</a:t>
            </a:r>
            <a:r>
              <a:rPr lang="en-US" sz="1150" dirty="0"/>
              <a:t> </a:t>
            </a:r>
            <a:r>
              <a:rPr lang="en-US" sz="1150" dirty="0" err="1"/>
              <a:t>joukkoliikenneverkkoa</a:t>
            </a:r>
            <a:r>
              <a:rPr lang="en-US" sz="1150" dirty="0"/>
              <a:t>. TFI Local Link -</a:t>
            </a:r>
            <a:r>
              <a:rPr lang="en-US" sz="1150" dirty="0" err="1"/>
              <a:t>bussipalvelut</a:t>
            </a:r>
            <a:r>
              <a:rPr lang="en-US" sz="1150" dirty="0"/>
              <a:t> </a:t>
            </a:r>
            <a:r>
              <a:rPr lang="en-US" sz="1150" dirty="0" err="1"/>
              <a:t>ovat</a:t>
            </a:r>
            <a:r>
              <a:rPr lang="en-US" sz="1150" dirty="0"/>
              <a:t> </a:t>
            </a:r>
            <a:r>
              <a:rPr lang="en-US" sz="1150" dirty="0" err="1"/>
              <a:t>edullisia</a:t>
            </a:r>
            <a:r>
              <a:rPr lang="en-US" sz="1150" dirty="0"/>
              <a:t> ja </a:t>
            </a:r>
            <a:r>
              <a:rPr lang="en-US" sz="1150" dirty="0" err="1"/>
              <a:t>saatavilla</a:t>
            </a:r>
            <a:r>
              <a:rPr lang="en-US" sz="1150" dirty="0"/>
              <a:t> </a:t>
            </a:r>
            <a:r>
              <a:rPr lang="en-US" sz="1150" dirty="0" err="1"/>
              <a:t>kaikille</a:t>
            </a:r>
            <a:r>
              <a:rPr lang="en-US" sz="1150" dirty="0"/>
              <a:t>, </a:t>
            </a:r>
            <a:r>
              <a:rPr lang="en-US" sz="1150" dirty="0" err="1"/>
              <a:t>jotka</a:t>
            </a:r>
            <a:r>
              <a:rPr lang="en-US" sz="1150" dirty="0"/>
              <a:t> </a:t>
            </a:r>
            <a:r>
              <a:rPr lang="en-US" sz="1150" dirty="0" err="1"/>
              <a:t>haluavat</a:t>
            </a:r>
            <a:r>
              <a:rPr lang="en-US" sz="1150" dirty="0"/>
              <a:t> </a:t>
            </a:r>
            <a:r>
              <a:rPr lang="en-US" sz="1150" dirty="0" err="1"/>
              <a:t>matkustaa</a:t>
            </a:r>
            <a:r>
              <a:rPr lang="en-US" sz="1150" dirty="0"/>
              <a:t> </a:t>
            </a:r>
            <a:r>
              <a:rPr lang="en-US" sz="1150" dirty="0" err="1"/>
              <a:t>paikalliseen</a:t>
            </a:r>
            <a:r>
              <a:rPr lang="en-US" sz="1150" dirty="0"/>
              <a:t> </a:t>
            </a:r>
            <a:r>
              <a:rPr lang="en-US" sz="1150" dirty="0" err="1"/>
              <a:t>kaupunkiin</a:t>
            </a:r>
            <a:r>
              <a:rPr lang="en-US" sz="1150" dirty="0"/>
              <a:t> tai </a:t>
            </a:r>
            <a:r>
              <a:rPr lang="en-US" sz="1150" dirty="0" err="1"/>
              <a:t>kylään</a:t>
            </a:r>
            <a:r>
              <a:rPr lang="en-US" sz="1150" dirty="0"/>
              <a:t>. TFI Local Link </a:t>
            </a:r>
            <a:r>
              <a:rPr lang="en-US" sz="1150" dirty="0" err="1"/>
              <a:t>tarjoaa</a:t>
            </a:r>
            <a:r>
              <a:rPr lang="en-US" sz="1150" dirty="0"/>
              <a:t> </a:t>
            </a:r>
            <a:r>
              <a:rPr lang="en-US" sz="1150" dirty="0" err="1"/>
              <a:t>kahta</a:t>
            </a:r>
            <a:r>
              <a:rPr lang="en-US" sz="1150" dirty="0"/>
              <a:t> </a:t>
            </a:r>
            <a:r>
              <a:rPr lang="en-US" sz="1150" dirty="0" err="1"/>
              <a:t>erilaista</a:t>
            </a:r>
            <a:r>
              <a:rPr lang="en-US" sz="1150" dirty="0"/>
              <a:t> </a:t>
            </a:r>
            <a:r>
              <a:rPr lang="en-US" sz="1150" dirty="0" err="1"/>
              <a:t>palvelua</a:t>
            </a:r>
            <a:r>
              <a:rPr lang="en-US" sz="1150" dirty="0"/>
              <a:t>; </a:t>
            </a:r>
            <a:r>
              <a:rPr lang="en-US" sz="1150" dirty="0" err="1"/>
              <a:t>Säännöllinen</a:t>
            </a:r>
            <a:r>
              <a:rPr lang="en-US" sz="1150" dirty="0"/>
              <a:t> </a:t>
            </a:r>
            <a:r>
              <a:rPr lang="en-US" sz="1150" dirty="0" err="1"/>
              <a:t>maaseutubussi</a:t>
            </a:r>
            <a:r>
              <a:rPr lang="en-US" sz="1150" dirty="0"/>
              <a:t> ja </a:t>
            </a:r>
            <a:r>
              <a:rPr lang="en-US" sz="1150" dirty="0" err="1"/>
              <a:t>ovelta</a:t>
            </a:r>
            <a:r>
              <a:rPr lang="en-US" sz="1150" dirty="0"/>
              <a:t> </a:t>
            </a:r>
            <a:r>
              <a:rPr lang="en-US" sz="1150" dirty="0" err="1"/>
              <a:t>ovelle</a:t>
            </a:r>
            <a:r>
              <a:rPr lang="en-US" sz="1150" dirty="0"/>
              <a:t> -</a:t>
            </a:r>
            <a:r>
              <a:rPr lang="en-US" sz="1150" dirty="0" err="1"/>
              <a:t>bussiliikenne</a:t>
            </a:r>
            <a:r>
              <a:rPr lang="en-US" sz="1150" dirty="0"/>
              <a:t>. </a:t>
            </a:r>
            <a:r>
              <a:rPr lang="en-US" sz="1150" b="1" dirty="0" err="1"/>
              <a:t>Tätä</a:t>
            </a:r>
            <a:r>
              <a:rPr lang="en-US" sz="1150" b="1" dirty="0"/>
              <a:t> </a:t>
            </a:r>
            <a:r>
              <a:rPr lang="en-US" sz="1150" b="1" dirty="0" err="1"/>
              <a:t>voisit</a:t>
            </a:r>
            <a:r>
              <a:rPr lang="en-US" sz="1150" b="1" dirty="0"/>
              <a:t> </a:t>
            </a:r>
            <a:r>
              <a:rPr lang="en-US" sz="1150" b="1" dirty="0" err="1"/>
              <a:t>suunnitella</a:t>
            </a:r>
            <a:r>
              <a:rPr lang="en-US" sz="1150" b="1" dirty="0"/>
              <a:t> ja </a:t>
            </a:r>
            <a:r>
              <a:rPr lang="en-US" sz="1150" b="1" dirty="0" err="1"/>
              <a:t>puolustaa</a:t>
            </a:r>
            <a:r>
              <a:rPr lang="en-US" sz="1150" b="1" dirty="0"/>
              <a:t> </a:t>
            </a:r>
            <a:r>
              <a:rPr lang="en-US" sz="1150" b="1" dirty="0" err="1"/>
              <a:t>yhteisössäsi</a:t>
            </a:r>
            <a:r>
              <a:rPr lang="en-US" sz="1150" b="1" dirty="0"/>
              <a:t> </a:t>
            </a:r>
            <a:r>
              <a:rPr lang="en-US" sz="1150" b="1" dirty="0" err="1"/>
              <a:t>laajemmassa</a:t>
            </a:r>
            <a:r>
              <a:rPr lang="en-US" sz="1150" b="1" dirty="0"/>
              <a:t> </a:t>
            </a:r>
            <a:r>
              <a:rPr lang="en-US" sz="1150" b="1" dirty="0" err="1"/>
              <a:t>mittakaavassa</a:t>
            </a:r>
            <a:r>
              <a:rPr lang="en-US" sz="1150" b="1" dirty="0"/>
              <a:t> </a:t>
            </a:r>
            <a:r>
              <a:rPr lang="en-US" sz="1150" b="1" dirty="0" err="1"/>
              <a:t>yhdessä</a:t>
            </a:r>
            <a:r>
              <a:rPr lang="en-US" sz="1150" b="1" dirty="0"/>
              <a:t> </a:t>
            </a:r>
            <a:r>
              <a:rPr lang="en-US" sz="1150" b="1" dirty="0" err="1"/>
              <a:t>muiden</a:t>
            </a:r>
            <a:r>
              <a:rPr lang="en-US" sz="1150" b="1" dirty="0"/>
              <a:t> </a:t>
            </a:r>
            <a:r>
              <a:rPr lang="en-US" sz="1150" b="1" dirty="0" err="1"/>
              <a:t>organisaatioiden</a:t>
            </a:r>
            <a:r>
              <a:rPr lang="en-US" sz="1150" b="1" dirty="0"/>
              <a:t> ja </a:t>
            </a:r>
            <a:r>
              <a:rPr lang="en-US" sz="1150" b="1" dirty="0" err="1"/>
              <a:t>yhteisön</a:t>
            </a:r>
            <a:r>
              <a:rPr lang="en-US" sz="1150" b="1" dirty="0"/>
              <a:t> </a:t>
            </a:r>
            <a:r>
              <a:rPr lang="en-US" sz="1150" b="1" dirty="0" err="1"/>
              <a:t>sidosryhmien</a:t>
            </a:r>
            <a:r>
              <a:rPr lang="en-US" sz="1150" b="1" dirty="0"/>
              <a:t> </a:t>
            </a:r>
            <a:r>
              <a:rPr lang="en-US" sz="1150" b="1" dirty="0" err="1"/>
              <a:t>kanssa</a:t>
            </a:r>
            <a:r>
              <a:rPr lang="en-US" sz="1150" b="1" dirty="0"/>
              <a:t>.</a:t>
            </a:r>
          </a:p>
          <a:p>
            <a:pPr marL="171450" lvl="0" indent="-171450" algn="l">
              <a:lnSpc>
                <a:spcPts val="1200"/>
              </a:lnSpc>
              <a:buClr>
                <a:srgbClr val="F59121"/>
              </a:buClr>
              <a:buFont typeface="Arial" panose="020B0604020202020204" pitchFamily="34" charset="0"/>
              <a:buChar char="•"/>
            </a:pPr>
            <a:endParaRPr lang="en-US" sz="1150" b="1" dirty="0"/>
          </a:p>
          <a:p>
            <a:pPr marL="171450" lvl="0" indent="-171450" algn="l">
              <a:lnSpc>
                <a:spcPts val="1200"/>
              </a:lnSpc>
              <a:buClr>
                <a:srgbClr val="F59121"/>
              </a:buClr>
              <a:buFont typeface="Arial" panose="020B0604020202020204" pitchFamily="34" charset="0"/>
              <a:buChar char="•"/>
            </a:pPr>
            <a:r>
              <a:rPr lang="en-US" sz="1150" b="1" dirty="0">
                <a:solidFill>
                  <a:schemeClr val="accent2"/>
                </a:solidFill>
              </a:rPr>
              <a:t>Senior Citizens Concern CLG </a:t>
            </a:r>
            <a:r>
              <a:rPr lang="en-US" sz="1150" dirty="0" err="1"/>
              <a:t>tarjoaa</a:t>
            </a:r>
            <a:r>
              <a:rPr lang="en-US" sz="1150" dirty="0"/>
              <a:t> </a:t>
            </a:r>
            <a:r>
              <a:rPr lang="en-US" sz="1150" dirty="0" err="1"/>
              <a:t>päivähoitoa</a:t>
            </a:r>
            <a:r>
              <a:rPr lang="en-US" sz="1150" dirty="0"/>
              <a:t>, </a:t>
            </a:r>
            <a:r>
              <a:rPr lang="en-US" sz="1150" dirty="0" err="1"/>
              <a:t>kuljetusta</a:t>
            </a:r>
            <a:r>
              <a:rPr lang="en-US" sz="1150" dirty="0"/>
              <a:t>, </a:t>
            </a:r>
            <a:r>
              <a:rPr lang="en-US" sz="1150" dirty="0" err="1"/>
              <a:t>sairaanhoitoa</a:t>
            </a:r>
            <a:r>
              <a:rPr lang="en-US" sz="1150" dirty="0"/>
              <a:t> ja </a:t>
            </a:r>
            <a:r>
              <a:rPr lang="en-US" sz="1150" dirty="0" err="1"/>
              <a:t>sairaanhoitoa</a:t>
            </a:r>
            <a:r>
              <a:rPr lang="en-US" sz="1150" dirty="0"/>
              <a:t> </a:t>
            </a:r>
            <a:r>
              <a:rPr lang="en-US" sz="1150" dirty="0" err="1"/>
              <a:t>keskuksessa</a:t>
            </a:r>
            <a:r>
              <a:rPr lang="en-US" sz="1150" dirty="0"/>
              <a:t> </a:t>
            </a:r>
            <a:r>
              <a:rPr lang="en-US" sz="1150" dirty="0" err="1"/>
              <a:t>käyville</a:t>
            </a:r>
            <a:r>
              <a:rPr lang="en-US" sz="1150" dirty="0"/>
              <a:t>, </a:t>
            </a:r>
            <a:r>
              <a:rPr lang="en-US" sz="1150" dirty="0" err="1"/>
              <a:t>myös</a:t>
            </a:r>
            <a:r>
              <a:rPr lang="en-US" sz="1150" dirty="0"/>
              <a:t> </a:t>
            </a:r>
            <a:r>
              <a:rPr lang="en-US" sz="1150" dirty="0" err="1"/>
              <a:t>fysioterapiaa</a:t>
            </a:r>
            <a:r>
              <a:rPr lang="en-US" sz="1150" dirty="0"/>
              <a:t>, </a:t>
            </a:r>
            <a:r>
              <a:rPr lang="en-US" sz="1150" dirty="0" err="1"/>
              <a:t>jalkahoitoa</a:t>
            </a:r>
            <a:r>
              <a:rPr lang="en-US" sz="1150" dirty="0"/>
              <a:t>, </a:t>
            </a:r>
            <a:r>
              <a:rPr lang="en-US" sz="1150" dirty="0" err="1"/>
              <a:t>kampaamo</a:t>
            </a:r>
            <a:r>
              <a:rPr lang="en-US" sz="1150" dirty="0"/>
              <a:t>-, </a:t>
            </a:r>
            <a:r>
              <a:rPr lang="en-US" sz="1150" dirty="0" err="1"/>
              <a:t>pesula</a:t>
            </a:r>
            <a:r>
              <a:rPr lang="en-US" sz="1150" dirty="0"/>
              <a:t>- ja </a:t>
            </a:r>
            <a:r>
              <a:rPr lang="en-US" sz="1150" dirty="0" err="1"/>
              <a:t>neuvontapalveluja</a:t>
            </a:r>
            <a:r>
              <a:rPr lang="en-US" sz="1150" dirty="0"/>
              <a:t>, </a:t>
            </a:r>
            <a:r>
              <a:rPr lang="en-US" sz="1150" dirty="0" err="1"/>
              <a:t>suojaista</a:t>
            </a:r>
            <a:r>
              <a:rPr lang="en-US" sz="1150" dirty="0"/>
              <a:t> </a:t>
            </a:r>
            <a:r>
              <a:rPr lang="en-US" sz="1150" dirty="0" err="1"/>
              <a:t>asumista</a:t>
            </a:r>
            <a:r>
              <a:rPr lang="en-US" sz="1150" dirty="0"/>
              <a:t>, </a:t>
            </a:r>
            <a:r>
              <a:rPr lang="en-US" sz="1150" dirty="0" err="1"/>
              <a:t>ateriapalvelua</a:t>
            </a:r>
            <a:r>
              <a:rPr lang="en-US" sz="1150" dirty="0"/>
              <a:t>, </a:t>
            </a:r>
            <a:r>
              <a:rPr lang="en-US" sz="1150" dirty="0" err="1"/>
              <a:t>tuoretta</a:t>
            </a:r>
            <a:r>
              <a:rPr lang="en-US" sz="1150" dirty="0"/>
              <a:t> </a:t>
            </a:r>
            <a:r>
              <a:rPr lang="en-US" sz="1150" dirty="0" err="1"/>
              <a:t>leivontaa</a:t>
            </a:r>
            <a:r>
              <a:rPr lang="en-US" sz="1150" dirty="0"/>
              <a:t>, </a:t>
            </a:r>
            <a:r>
              <a:rPr lang="en-US" sz="1150" dirty="0" err="1"/>
              <a:t>koulutusta</a:t>
            </a:r>
            <a:r>
              <a:rPr lang="en-US" sz="1150" dirty="0"/>
              <a:t> ja </a:t>
            </a:r>
            <a:r>
              <a:rPr lang="en-US" sz="1150" dirty="0" err="1"/>
              <a:t>virkistystoimintaa</a:t>
            </a:r>
            <a:r>
              <a:rPr lang="en-US" sz="1150" dirty="0"/>
              <a:t>. </a:t>
            </a:r>
            <a:r>
              <a:rPr lang="en-US" sz="1150" dirty="0" err="1"/>
              <a:t>Saatavilla</a:t>
            </a:r>
            <a:r>
              <a:rPr lang="en-US" sz="1150" dirty="0"/>
              <a:t> on </a:t>
            </a:r>
            <a:r>
              <a:rPr lang="en-US" sz="1150" dirty="0" err="1"/>
              <a:t>myös</a:t>
            </a:r>
            <a:r>
              <a:rPr lang="en-US" sz="1150" dirty="0"/>
              <a:t> </a:t>
            </a:r>
            <a:r>
              <a:rPr lang="en-US" sz="1150" dirty="0" err="1"/>
              <a:t>rajoitettu</a:t>
            </a:r>
            <a:r>
              <a:rPr lang="en-US" sz="1150" dirty="0"/>
              <a:t> </a:t>
            </a:r>
            <a:r>
              <a:rPr lang="en-US" sz="1150" dirty="0" err="1"/>
              <a:t>vapaaehtoinen</a:t>
            </a:r>
            <a:r>
              <a:rPr lang="en-US" sz="1150" dirty="0"/>
              <a:t> </a:t>
            </a:r>
            <a:r>
              <a:rPr lang="en-US" sz="1150" dirty="0" err="1"/>
              <a:t>asuntopalvelu</a:t>
            </a:r>
            <a:r>
              <a:rPr lang="en-US" sz="1150" dirty="0"/>
              <a:t>.</a:t>
            </a:r>
          </a:p>
        </p:txBody>
      </p:sp>
      <p:sp>
        <p:nvSpPr>
          <p:cNvPr id="5" name="Rectangle 4">
            <a:extLst>
              <a:ext uri="{FF2B5EF4-FFF2-40B4-BE49-F238E27FC236}">
                <a16:creationId xmlns:a16="http://schemas.microsoft.com/office/drawing/2014/main" id="{BF66F38B-FF5D-51EB-A846-01D6C4951F28}"/>
              </a:ext>
            </a:extLst>
          </p:cNvPr>
          <p:cNvSpPr/>
          <p:nvPr/>
        </p:nvSpPr>
        <p:spPr>
          <a:xfrm>
            <a:off x="539165" y="3920025"/>
            <a:ext cx="6261138" cy="292388"/>
          </a:xfrm>
          <a:prstGeom prst="rect">
            <a:avLst/>
          </a:prstGeom>
        </p:spPr>
        <p:txBody>
          <a:bodyPr wrap="none">
            <a:spAutoFit/>
          </a:bodyPr>
          <a:lstStyle/>
          <a:p>
            <a:r>
              <a:rPr lang="en-US" sz="1300" b="1" dirty="0" err="1"/>
              <a:t>Tässä</a:t>
            </a:r>
            <a:r>
              <a:rPr lang="en-US" sz="1300" b="1" dirty="0"/>
              <a:t> on </a:t>
            </a:r>
            <a:r>
              <a:rPr lang="en-US" sz="1300" b="1" dirty="0" err="1"/>
              <a:t>joitain</a:t>
            </a:r>
            <a:r>
              <a:rPr lang="en-US" sz="1300" b="1" dirty="0"/>
              <a:t> </a:t>
            </a:r>
            <a:r>
              <a:rPr lang="en-US" sz="1300" b="1" dirty="0" err="1"/>
              <a:t>esimerkkejä</a:t>
            </a:r>
            <a:r>
              <a:rPr lang="en-US" sz="1300" b="1" dirty="0"/>
              <a:t> </a:t>
            </a:r>
            <a:r>
              <a:rPr lang="en-US" sz="1300" b="1" dirty="0" err="1"/>
              <a:t>irlantilaisista</a:t>
            </a:r>
            <a:r>
              <a:rPr lang="en-US" sz="1300" b="1" dirty="0"/>
              <a:t> </a:t>
            </a:r>
            <a:r>
              <a:rPr lang="en-US" sz="1300" b="1" dirty="0" err="1"/>
              <a:t>aloitteista</a:t>
            </a:r>
            <a:r>
              <a:rPr lang="en-US" sz="1300" b="1" dirty="0"/>
              <a:t>, </a:t>
            </a:r>
            <a:r>
              <a:rPr lang="en-US" sz="1300" b="1" dirty="0" err="1"/>
              <a:t>jotka</a:t>
            </a:r>
            <a:r>
              <a:rPr lang="en-US" sz="1300" b="1" dirty="0"/>
              <a:t> </a:t>
            </a:r>
            <a:r>
              <a:rPr lang="en-US" sz="1300" b="1" dirty="0" err="1"/>
              <a:t>voittavat</a:t>
            </a:r>
            <a:r>
              <a:rPr lang="en-US" sz="1300" b="1" dirty="0"/>
              <a:t> </a:t>
            </a:r>
            <a:r>
              <a:rPr lang="en-US" sz="1300" b="1" dirty="0" err="1"/>
              <a:t>samanlaisia</a:t>
            </a:r>
            <a:r>
              <a:rPr lang="en-US" sz="1300" b="1" dirty="0"/>
              <a:t> </a:t>
            </a:r>
            <a:r>
              <a:rPr lang="en-US" sz="1300" b="1" dirty="0" err="1"/>
              <a:t>esteitä</a:t>
            </a:r>
            <a:r>
              <a:rPr lang="en-US" sz="1300" b="1" dirty="0"/>
              <a:t>:</a:t>
            </a:r>
          </a:p>
        </p:txBody>
      </p:sp>
      <p:grpSp>
        <p:nvGrpSpPr>
          <p:cNvPr id="34" name="Graphic 3">
            <a:extLst>
              <a:ext uri="{FF2B5EF4-FFF2-40B4-BE49-F238E27FC236}">
                <a16:creationId xmlns:a16="http://schemas.microsoft.com/office/drawing/2014/main" id="{E77B623A-FC3D-C12A-63BA-7433192C4F40}"/>
              </a:ext>
            </a:extLst>
          </p:cNvPr>
          <p:cNvGrpSpPr/>
          <p:nvPr/>
        </p:nvGrpSpPr>
        <p:grpSpPr>
          <a:xfrm>
            <a:off x="6042911" y="427767"/>
            <a:ext cx="1003742" cy="1005748"/>
            <a:chOff x="2694219" y="430095"/>
            <a:chExt cx="1090872" cy="1093052"/>
          </a:xfrm>
        </p:grpSpPr>
        <p:sp>
          <p:nvSpPr>
            <p:cNvPr id="35" name="Freeform 34">
              <a:extLst>
                <a:ext uri="{FF2B5EF4-FFF2-40B4-BE49-F238E27FC236}">
                  <a16:creationId xmlns:a16="http://schemas.microsoft.com/office/drawing/2014/main" id="{2A730B1A-4905-2486-CBB2-BA7F26116224}"/>
                </a:ext>
              </a:extLst>
            </p:cNvPr>
            <p:cNvSpPr/>
            <p:nvPr/>
          </p:nvSpPr>
          <p:spPr>
            <a:xfrm>
              <a:off x="2904664" y="463008"/>
              <a:ext cx="674720" cy="674719"/>
            </a:xfrm>
            <a:custGeom>
              <a:avLst/>
              <a:gdLst>
                <a:gd name="connsiteX0" fmla="*/ 647292 w 674720"/>
                <a:gd name="connsiteY0" fmla="*/ 282505 h 674719"/>
                <a:gd name="connsiteX1" fmla="*/ 625351 w 674720"/>
                <a:gd name="connsiteY1" fmla="*/ 260562 h 674719"/>
                <a:gd name="connsiteX2" fmla="*/ 595179 w 674720"/>
                <a:gd name="connsiteY2" fmla="*/ 189251 h 674719"/>
                <a:gd name="connsiteX3" fmla="*/ 595179 w 674720"/>
                <a:gd name="connsiteY3" fmla="*/ 156338 h 674719"/>
                <a:gd name="connsiteX4" fmla="*/ 589695 w 674720"/>
                <a:gd name="connsiteY4" fmla="*/ 112453 h 674719"/>
                <a:gd name="connsiteX5" fmla="*/ 562267 w 674720"/>
                <a:gd name="connsiteY5" fmla="*/ 85026 h 674719"/>
                <a:gd name="connsiteX6" fmla="*/ 518382 w 674720"/>
                <a:gd name="connsiteY6" fmla="*/ 79540 h 674719"/>
                <a:gd name="connsiteX7" fmla="*/ 485468 w 674720"/>
                <a:gd name="connsiteY7" fmla="*/ 79540 h 674719"/>
                <a:gd name="connsiteX8" fmla="*/ 414157 w 674720"/>
                <a:gd name="connsiteY8" fmla="*/ 49370 h 674719"/>
                <a:gd name="connsiteX9" fmla="*/ 392215 w 674720"/>
                <a:gd name="connsiteY9" fmla="*/ 27428 h 674719"/>
                <a:gd name="connsiteX10" fmla="*/ 356560 w 674720"/>
                <a:gd name="connsiteY10" fmla="*/ 0 h 674719"/>
                <a:gd name="connsiteX11" fmla="*/ 318160 w 674720"/>
                <a:gd name="connsiteY11" fmla="*/ 0 h 674719"/>
                <a:gd name="connsiteX12" fmla="*/ 282505 w 674720"/>
                <a:gd name="connsiteY12" fmla="*/ 27428 h 674719"/>
                <a:gd name="connsiteX13" fmla="*/ 260563 w 674720"/>
                <a:gd name="connsiteY13" fmla="*/ 49370 h 674719"/>
                <a:gd name="connsiteX14" fmla="*/ 189250 w 674720"/>
                <a:gd name="connsiteY14" fmla="*/ 79540 h 674719"/>
                <a:gd name="connsiteX15" fmla="*/ 156336 w 674720"/>
                <a:gd name="connsiteY15" fmla="*/ 79540 h 674719"/>
                <a:gd name="connsiteX16" fmla="*/ 112453 w 674720"/>
                <a:gd name="connsiteY16" fmla="*/ 85026 h 674719"/>
                <a:gd name="connsiteX17" fmla="*/ 85025 w 674720"/>
                <a:gd name="connsiteY17" fmla="*/ 112453 h 674719"/>
                <a:gd name="connsiteX18" fmla="*/ 79539 w 674720"/>
                <a:gd name="connsiteY18" fmla="*/ 156338 h 674719"/>
                <a:gd name="connsiteX19" fmla="*/ 79539 w 674720"/>
                <a:gd name="connsiteY19" fmla="*/ 189251 h 674719"/>
                <a:gd name="connsiteX20" fmla="*/ 49369 w 674720"/>
                <a:gd name="connsiteY20" fmla="*/ 260562 h 674719"/>
                <a:gd name="connsiteX21" fmla="*/ 27428 w 674720"/>
                <a:gd name="connsiteY21" fmla="*/ 282505 h 674719"/>
                <a:gd name="connsiteX22" fmla="*/ 0 w 674720"/>
                <a:gd name="connsiteY22" fmla="*/ 318161 h 674719"/>
                <a:gd name="connsiteX23" fmla="*/ 0 w 674720"/>
                <a:gd name="connsiteY23" fmla="*/ 318161 h 674719"/>
                <a:gd name="connsiteX24" fmla="*/ 0 w 674720"/>
                <a:gd name="connsiteY24" fmla="*/ 356559 h 674719"/>
                <a:gd name="connsiteX25" fmla="*/ 27428 w 674720"/>
                <a:gd name="connsiteY25" fmla="*/ 392215 h 674719"/>
                <a:gd name="connsiteX26" fmla="*/ 49369 w 674720"/>
                <a:gd name="connsiteY26" fmla="*/ 414157 h 674719"/>
                <a:gd name="connsiteX27" fmla="*/ 79539 w 674720"/>
                <a:gd name="connsiteY27" fmla="*/ 485469 h 674719"/>
                <a:gd name="connsiteX28" fmla="*/ 79539 w 674720"/>
                <a:gd name="connsiteY28" fmla="*/ 518382 h 674719"/>
                <a:gd name="connsiteX29" fmla="*/ 85025 w 674720"/>
                <a:gd name="connsiteY29" fmla="*/ 562266 h 674719"/>
                <a:gd name="connsiteX30" fmla="*/ 112453 w 674720"/>
                <a:gd name="connsiteY30" fmla="*/ 589694 h 674719"/>
                <a:gd name="connsiteX31" fmla="*/ 156336 w 674720"/>
                <a:gd name="connsiteY31" fmla="*/ 595180 h 674719"/>
                <a:gd name="connsiteX32" fmla="*/ 189250 w 674720"/>
                <a:gd name="connsiteY32" fmla="*/ 595180 h 674719"/>
                <a:gd name="connsiteX33" fmla="*/ 260563 w 674720"/>
                <a:gd name="connsiteY33" fmla="*/ 625350 h 674719"/>
                <a:gd name="connsiteX34" fmla="*/ 282505 w 674720"/>
                <a:gd name="connsiteY34" fmla="*/ 647292 h 674719"/>
                <a:gd name="connsiteX35" fmla="*/ 318160 w 674720"/>
                <a:gd name="connsiteY35" fmla="*/ 674720 h 674719"/>
                <a:gd name="connsiteX36" fmla="*/ 356560 w 674720"/>
                <a:gd name="connsiteY36" fmla="*/ 674720 h 674719"/>
                <a:gd name="connsiteX37" fmla="*/ 392215 w 674720"/>
                <a:gd name="connsiteY37" fmla="*/ 647292 h 674719"/>
                <a:gd name="connsiteX38" fmla="*/ 414157 w 674720"/>
                <a:gd name="connsiteY38" fmla="*/ 625350 h 674719"/>
                <a:gd name="connsiteX39" fmla="*/ 485468 w 674720"/>
                <a:gd name="connsiteY39" fmla="*/ 595180 h 674719"/>
                <a:gd name="connsiteX40" fmla="*/ 518382 w 674720"/>
                <a:gd name="connsiteY40" fmla="*/ 595180 h 674719"/>
                <a:gd name="connsiteX41" fmla="*/ 562267 w 674720"/>
                <a:gd name="connsiteY41" fmla="*/ 589694 h 674719"/>
                <a:gd name="connsiteX42" fmla="*/ 589695 w 674720"/>
                <a:gd name="connsiteY42" fmla="*/ 562266 h 674719"/>
                <a:gd name="connsiteX43" fmla="*/ 595179 w 674720"/>
                <a:gd name="connsiteY43" fmla="*/ 518382 h 674719"/>
                <a:gd name="connsiteX44" fmla="*/ 595179 w 674720"/>
                <a:gd name="connsiteY44" fmla="*/ 485469 h 674719"/>
                <a:gd name="connsiteX45" fmla="*/ 625351 w 674720"/>
                <a:gd name="connsiteY45" fmla="*/ 414157 h 674719"/>
                <a:gd name="connsiteX46" fmla="*/ 647292 w 674720"/>
                <a:gd name="connsiteY46" fmla="*/ 392215 h 674719"/>
                <a:gd name="connsiteX47" fmla="*/ 674720 w 674720"/>
                <a:gd name="connsiteY47" fmla="*/ 359302 h 674719"/>
                <a:gd name="connsiteX48" fmla="*/ 674720 w 674720"/>
                <a:gd name="connsiteY48" fmla="*/ 318161 h 674719"/>
                <a:gd name="connsiteX49" fmla="*/ 647292 w 674720"/>
                <a:gd name="connsiteY49" fmla="*/ 282505 h 674719"/>
                <a:gd name="connsiteX50" fmla="*/ 342846 w 674720"/>
                <a:gd name="connsiteY50" fmla="*/ 554038 h 674719"/>
                <a:gd name="connsiteX51" fmla="*/ 112453 w 674720"/>
                <a:gd name="connsiteY51" fmla="*/ 323646 h 674719"/>
                <a:gd name="connsiteX52" fmla="*/ 342846 w 674720"/>
                <a:gd name="connsiteY52" fmla="*/ 93254 h 674719"/>
                <a:gd name="connsiteX53" fmla="*/ 573237 w 674720"/>
                <a:gd name="connsiteY53" fmla="*/ 323646 h 674719"/>
                <a:gd name="connsiteX54" fmla="*/ 342846 w 674720"/>
                <a:gd name="connsiteY54" fmla="*/ 554038 h 6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4720" h="674719">
                  <a:moveTo>
                    <a:pt x="647292" y="282505"/>
                  </a:moveTo>
                  <a:cubicBezTo>
                    <a:pt x="636321" y="279762"/>
                    <a:pt x="628093" y="271534"/>
                    <a:pt x="625351" y="260562"/>
                  </a:cubicBezTo>
                  <a:cubicBezTo>
                    <a:pt x="619865" y="235878"/>
                    <a:pt x="608893" y="211193"/>
                    <a:pt x="595179" y="189251"/>
                  </a:cubicBezTo>
                  <a:cubicBezTo>
                    <a:pt x="589695" y="178280"/>
                    <a:pt x="589695" y="167309"/>
                    <a:pt x="595179" y="156338"/>
                  </a:cubicBezTo>
                  <a:cubicBezTo>
                    <a:pt x="603409" y="142624"/>
                    <a:pt x="600665" y="123424"/>
                    <a:pt x="589695" y="112453"/>
                  </a:cubicBezTo>
                  <a:lnTo>
                    <a:pt x="562267" y="85026"/>
                  </a:lnTo>
                  <a:cubicBezTo>
                    <a:pt x="551296" y="74055"/>
                    <a:pt x="532096" y="71312"/>
                    <a:pt x="518382" y="79540"/>
                  </a:cubicBezTo>
                  <a:cubicBezTo>
                    <a:pt x="507412" y="85026"/>
                    <a:pt x="496440" y="85026"/>
                    <a:pt x="485468" y="79540"/>
                  </a:cubicBezTo>
                  <a:cubicBezTo>
                    <a:pt x="463527" y="65826"/>
                    <a:pt x="438843" y="57598"/>
                    <a:pt x="414157" y="49370"/>
                  </a:cubicBezTo>
                  <a:cubicBezTo>
                    <a:pt x="403185" y="46627"/>
                    <a:pt x="394958" y="38399"/>
                    <a:pt x="392215" y="27428"/>
                  </a:cubicBezTo>
                  <a:cubicBezTo>
                    <a:pt x="389472" y="10971"/>
                    <a:pt x="373016" y="0"/>
                    <a:pt x="356560" y="0"/>
                  </a:cubicBezTo>
                  <a:lnTo>
                    <a:pt x="318160" y="0"/>
                  </a:lnTo>
                  <a:cubicBezTo>
                    <a:pt x="301704" y="0"/>
                    <a:pt x="285247" y="10971"/>
                    <a:pt x="282505" y="27428"/>
                  </a:cubicBezTo>
                  <a:cubicBezTo>
                    <a:pt x="279761" y="38399"/>
                    <a:pt x="271533" y="46627"/>
                    <a:pt x="260563" y="49370"/>
                  </a:cubicBezTo>
                  <a:cubicBezTo>
                    <a:pt x="235877" y="54855"/>
                    <a:pt x="211192" y="65826"/>
                    <a:pt x="189250" y="79540"/>
                  </a:cubicBezTo>
                  <a:cubicBezTo>
                    <a:pt x="178280" y="85026"/>
                    <a:pt x="167308" y="85026"/>
                    <a:pt x="156336" y="79540"/>
                  </a:cubicBezTo>
                  <a:cubicBezTo>
                    <a:pt x="142623" y="71312"/>
                    <a:pt x="123425" y="74055"/>
                    <a:pt x="112453" y="85026"/>
                  </a:cubicBezTo>
                  <a:lnTo>
                    <a:pt x="85025" y="112453"/>
                  </a:lnTo>
                  <a:cubicBezTo>
                    <a:pt x="74053" y="123424"/>
                    <a:pt x="71311" y="142624"/>
                    <a:pt x="79539" y="156338"/>
                  </a:cubicBezTo>
                  <a:cubicBezTo>
                    <a:pt x="85025" y="167309"/>
                    <a:pt x="85025" y="178280"/>
                    <a:pt x="79539" y="189251"/>
                  </a:cubicBezTo>
                  <a:cubicBezTo>
                    <a:pt x="65825" y="211193"/>
                    <a:pt x="57597" y="235878"/>
                    <a:pt x="49369" y="260562"/>
                  </a:cubicBezTo>
                  <a:cubicBezTo>
                    <a:pt x="46626" y="271534"/>
                    <a:pt x="38398" y="279762"/>
                    <a:pt x="27428" y="282505"/>
                  </a:cubicBezTo>
                  <a:cubicBezTo>
                    <a:pt x="10970" y="285247"/>
                    <a:pt x="0" y="301704"/>
                    <a:pt x="0" y="318161"/>
                  </a:cubicBezTo>
                  <a:lnTo>
                    <a:pt x="0" y="318161"/>
                  </a:lnTo>
                  <a:lnTo>
                    <a:pt x="0" y="356559"/>
                  </a:lnTo>
                  <a:cubicBezTo>
                    <a:pt x="0" y="373016"/>
                    <a:pt x="10970" y="389472"/>
                    <a:pt x="27428" y="392215"/>
                  </a:cubicBezTo>
                  <a:cubicBezTo>
                    <a:pt x="38398" y="394958"/>
                    <a:pt x="46626" y="403186"/>
                    <a:pt x="49369" y="414157"/>
                  </a:cubicBezTo>
                  <a:cubicBezTo>
                    <a:pt x="54855" y="438842"/>
                    <a:pt x="65825" y="463527"/>
                    <a:pt x="79539" y="485469"/>
                  </a:cubicBezTo>
                  <a:cubicBezTo>
                    <a:pt x="85025" y="496440"/>
                    <a:pt x="85025" y="507411"/>
                    <a:pt x="79539" y="518382"/>
                  </a:cubicBezTo>
                  <a:cubicBezTo>
                    <a:pt x="71311" y="532096"/>
                    <a:pt x="74053" y="551295"/>
                    <a:pt x="85025" y="562266"/>
                  </a:cubicBezTo>
                  <a:lnTo>
                    <a:pt x="112453" y="589694"/>
                  </a:lnTo>
                  <a:cubicBezTo>
                    <a:pt x="123425" y="600665"/>
                    <a:pt x="142623" y="603408"/>
                    <a:pt x="156336" y="595180"/>
                  </a:cubicBezTo>
                  <a:cubicBezTo>
                    <a:pt x="167308" y="589694"/>
                    <a:pt x="178280" y="589694"/>
                    <a:pt x="189250" y="595180"/>
                  </a:cubicBezTo>
                  <a:cubicBezTo>
                    <a:pt x="211192" y="608893"/>
                    <a:pt x="235877" y="617122"/>
                    <a:pt x="260563" y="625350"/>
                  </a:cubicBezTo>
                  <a:cubicBezTo>
                    <a:pt x="271533" y="628093"/>
                    <a:pt x="279761" y="636321"/>
                    <a:pt x="282505" y="647292"/>
                  </a:cubicBezTo>
                  <a:cubicBezTo>
                    <a:pt x="285247" y="663749"/>
                    <a:pt x="301704" y="674720"/>
                    <a:pt x="318160" y="674720"/>
                  </a:cubicBezTo>
                  <a:lnTo>
                    <a:pt x="356560" y="674720"/>
                  </a:lnTo>
                  <a:cubicBezTo>
                    <a:pt x="373016" y="674720"/>
                    <a:pt x="389472" y="663749"/>
                    <a:pt x="392215" y="647292"/>
                  </a:cubicBezTo>
                  <a:cubicBezTo>
                    <a:pt x="394958" y="636321"/>
                    <a:pt x="403185" y="628093"/>
                    <a:pt x="414157" y="625350"/>
                  </a:cubicBezTo>
                  <a:cubicBezTo>
                    <a:pt x="438843" y="619864"/>
                    <a:pt x="463527" y="608893"/>
                    <a:pt x="485468" y="595180"/>
                  </a:cubicBezTo>
                  <a:cubicBezTo>
                    <a:pt x="496440" y="589694"/>
                    <a:pt x="507412" y="589694"/>
                    <a:pt x="518382" y="595180"/>
                  </a:cubicBezTo>
                  <a:cubicBezTo>
                    <a:pt x="532096" y="603408"/>
                    <a:pt x="551296" y="600665"/>
                    <a:pt x="562267" y="589694"/>
                  </a:cubicBezTo>
                  <a:lnTo>
                    <a:pt x="589695" y="562266"/>
                  </a:lnTo>
                  <a:cubicBezTo>
                    <a:pt x="600665" y="551295"/>
                    <a:pt x="603409" y="532096"/>
                    <a:pt x="595179" y="518382"/>
                  </a:cubicBezTo>
                  <a:cubicBezTo>
                    <a:pt x="589695" y="507411"/>
                    <a:pt x="589695" y="496440"/>
                    <a:pt x="595179" y="485469"/>
                  </a:cubicBezTo>
                  <a:cubicBezTo>
                    <a:pt x="608893" y="463527"/>
                    <a:pt x="617123" y="438842"/>
                    <a:pt x="625351" y="414157"/>
                  </a:cubicBezTo>
                  <a:cubicBezTo>
                    <a:pt x="628093" y="403186"/>
                    <a:pt x="636321" y="394958"/>
                    <a:pt x="647292" y="392215"/>
                  </a:cubicBezTo>
                  <a:cubicBezTo>
                    <a:pt x="663748" y="389472"/>
                    <a:pt x="674720" y="375759"/>
                    <a:pt x="674720" y="359302"/>
                  </a:cubicBezTo>
                  <a:lnTo>
                    <a:pt x="674720" y="318161"/>
                  </a:lnTo>
                  <a:cubicBezTo>
                    <a:pt x="674720" y="301704"/>
                    <a:pt x="663748" y="287990"/>
                    <a:pt x="647292" y="282505"/>
                  </a:cubicBezTo>
                  <a:close/>
                  <a:moveTo>
                    <a:pt x="342846" y="554038"/>
                  </a:moveTo>
                  <a:cubicBezTo>
                    <a:pt x="216678" y="554038"/>
                    <a:pt x="112453" y="452556"/>
                    <a:pt x="112453" y="323646"/>
                  </a:cubicBezTo>
                  <a:cubicBezTo>
                    <a:pt x="112453" y="194736"/>
                    <a:pt x="213936" y="93254"/>
                    <a:pt x="342846" y="93254"/>
                  </a:cubicBezTo>
                  <a:cubicBezTo>
                    <a:pt x="471755" y="93254"/>
                    <a:pt x="573237" y="194736"/>
                    <a:pt x="573237" y="323646"/>
                  </a:cubicBezTo>
                  <a:cubicBezTo>
                    <a:pt x="573237" y="452556"/>
                    <a:pt x="469013" y="554038"/>
                    <a:pt x="342846" y="554038"/>
                  </a:cubicBezTo>
                  <a:close/>
                </a:path>
              </a:pathLst>
            </a:custGeom>
            <a:solidFill>
              <a:srgbClr val="F59121"/>
            </a:solidFill>
            <a:ln w="27426" cap="flat">
              <a:noFill/>
              <a:prstDash val="solid"/>
              <a:miter/>
            </a:ln>
          </p:spPr>
          <p:txBody>
            <a:bodyPr rtlCol="0" anchor="ctr"/>
            <a:lstStyle/>
            <a:p>
              <a:endParaRPr lang="en-US"/>
            </a:p>
          </p:txBody>
        </p:sp>
        <p:grpSp>
          <p:nvGrpSpPr>
            <p:cNvPr id="36" name="Graphic 3">
              <a:extLst>
                <a:ext uri="{FF2B5EF4-FFF2-40B4-BE49-F238E27FC236}">
                  <a16:creationId xmlns:a16="http://schemas.microsoft.com/office/drawing/2014/main" id="{C0B21305-865E-2507-9532-9F0B27D200A6}"/>
                </a:ext>
              </a:extLst>
            </p:cNvPr>
            <p:cNvGrpSpPr/>
            <p:nvPr/>
          </p:nvGrpSpPr>
          <p:grpSpPr>
            <a:xfrm>
              <a:off x="2694219" y="430095"/>
              <a:ext cx="1090872" cy="1093052"/>
              <a:chOff x="2694219" y="430095"/>
              <a:chExt cx="1090872" cy="1093052"/>
            </a:xfrm>
            <a:solidFill>
              <a:srgbClr val="000000"/>
            </a:solidFill>
          </p:grpSpPr>
          <p:sp>
            <p:nvSpPr>
              <p:cNvPr id="37" name="Freeform 36">
                <a:extLst>
                  <a:ext uri="{FF2B5EF4-FFF2-40B4-BE49-F238E27FC236}">
                    <a16:creationId xmlns:a16="http://schemas.microsoft.com/office/drawing/2014/main" id="{DE640D0C-9434-5BA7-EF06-07D294630F67}"/>
                  </a:ext>
                </a:extLst>
              </p:cNvPr>
              <p:cNvSpPr/>
              <p:nvPr/>
            </p:nvSpPr>
            <p:spPr>
              <a:xfrm>
                <a:off x="2871751" y="430095"/>
                <a:ext cx="740547" cy="743288"/>
              </a:xfrm>
              <a:custGeom>
                <a:avLst/>
                <a:gdLst>
                  <a:gd name="connsiteX0" fmla="*/ 52112 w 740547"/>
                  <a:gd name="connsiteY0" fmla="*/ 458041 h 743288"/>
                  <a:gd name="connsiteX1" fmla="*/ 85025 w 740547"/>
                  <a:gd name="connsiteY1" fmla="*/ 534839 h 743288"/>
                  <a:gd name="connsiteX2" fmla="*/ 95997 w 740547"/>
                  <a:gd name="connsiteY2" fmla="*/ 619864 h 743288"/>
                  <a:gd name="connsiteX3" fmla="*/ 123425 w 740547"/>
                  <a:gd name="connsiteY3" fmla="*/ 647292 h 743288"/>
                  <a:gd name="connsiteX4" fmla="*/ 208450 w 740547"/>
                  <a:gd name="connsiteY4" fmla="*/ 658263 h 743288"/>
                  <a:gd name="connsiteX5" fmla="*/ 285247 w 740547"/>
                  <a:gd name="connsiteY5" fmla="*/ 691176 h 743288"/>
                  <a:gd name="connsiteX6" fmla="*/ 351074 w 740547"/>
                  <a:gd name="connsiteY6" fmla="*/ 743289 h 743288"/>
                  <a:gd name="connsiteX7" fmla="*/ 389473 w 740547"/>
                  <a:gd name="connsiteY7" fmla="*/ 743289 h 743288"/>
                  <a:gd name="connsiteX8" fmla="*/ 455299 w 740547"/>
                  <a:gd name="connsiteY8" fmla="*/ 691176 h 743288"/>
                  <a:gd name="connsiteX9" fmla="*/ 532096 w 740547"/>
                  <a:gd name="connsiteY9" fmla="*/ 658263 h 743288"/>
                  <a:gd name="connsiteX10" fmla="*/ 617123 w 740547"/>
                  <a:gd name="connsiteY10" fmla="*/ 647292 h 743288"/>
                  <a:gd name="connsiteX11" fmla="*/ 644550 w 740547"/>
                  <a:gd name="connsiteY11" fmla="*/ 619864 h 743288"/>
                  <a:gd name="connsiteX12" fmla="*/ 655520 w 740547"/>
                  <a:gd name="connsiteY12" fmla="*/ 534839 h 743288"/>
                  <a:gd name="connsiteX13" fmla="*/ 688434 w 740547"/>
                  <a:gd name="connsiteY13" fmla="*/ 458041 h 743288"/>
                  <a:gd name="connsiteX14" fmla="*/ 740547 w 740547"/>
                  <a:gd name="connsiteY14" fmla="*/ 392215 h 743288"/>
                  <a:gd name="connsiteX15" fmla="*/ 740547 w 740547"/>
                  <a:gd name="connsiteY15" fmla="*/ 351074 h 743288"/>
                  <a:gd name="connsiteX16" fmla="*/ 688434 w 740547"/>
                  <a:gd name="connsiteY16" fmla="*/ 285247 h 743288"/>
                  <a:gd name="connsiteX17" fmla="*/ 655520 w 740547"/>
                  <a:gd name="connsiteY17" fmla="*/ 208450 h 743288"/>
                  <a:gd name="connsiteX18" fmla="*/ 644550 w 740547"/>
                  <a:gd name="connsiteY18" fmla="*/ 123424 h 743288"/>
                  <a:gd name="connsiteX19" fmla="*/ 617123 w 740547"/>
                  <a:gd name="connsiteY19" fmla="*/ 95997 h 743288"/>
                  <a:gd name="connsiteX20" fmla="*/ 532096 w 740547"/>
                  <a:gd name="connsiteY20" fmla="*/ 85026 h 743288"/>
                  <a:gd name="connsiteX21" fmla="*/ 455299 w 740547"/>
                  <a:gd name="connsiteY21" fmla="*/ 52113 h 743288"/>
                  <a:gd name="connsiteX22" fmla="*/ 389473 w 740547"/>
                  <a:gd name="connsiteY22" fmla="*/ 0 h 743288"/>
                  <a:gd name="connsiteX23" fmla="*/ 351074 w 740547"/>
                  <a:gd name="connsiteY23" fmla="*/ 0 h 743288"/>
                  <a:gd name="connsiteX24" fmla="*/ 285247 w 740547"/>
                  <a:gd name="connsiteY24" fmla="*/ 52113 h 743288"/>
                  <a:gd name="connsiteX25" fmla="*/ 208450 w 740547"/>
                  <a:gd name="connsiteY25" fmla="*/ 85026 h 743288"/>
                  <a:gd name="connsiteX26" fmla="*/ 123425 w 740547"/>
                  <a:gd name="connsiteY26" fmla="*/ 95997 h 743288"/>
                  <a:gd name="connsiteX27" fmla="*/ 95997 w 740547"/>
                  <a:gd name="connsiteY27" fmla="*/ 123424 h 743288"/>
                  <a:gd name="connsiteX28" fmla="*/ 85025 w 740547"/>
                  <a:gd name="connsiteY28" fmla="*/ 208450 h 743288"/>
                  <a:gd name="connsiteX29" fmla="*/ 52112 w 740547"/>
                  <a:gd name="connsiteY29" fmla="*/ 285247 h 743288"/>
                  <a:gd name="connsiteX30" fmla="*/ 0 w 740547"/>
                  <a:gd name="connsiteY30" fmla="*/ 351074 h 743288"/>
                  <a:gd name="connsiteX31" fmla="*/ 0 w 740547"/>
                  <a:gd name="connsiteY31" fmla="*/ 389472 h 743288"/>
                  <a:gd name="connsiteX32" fmla="*/ 52112 w 740547"/>
                  <a:gd name="connsiteY32" fmla="*/ 458041 h 743288"/>
                  <a:gd name="connsiteX33" fmla="*/ 52112 w 740547"/>
                  <a:gd name="connsiteY33" fmla="*/ 458041 h 743288"/>
                  <a:gd name="connsiteX34" fmla="*/ 30170 w 740547"/>
                  <a:gd name="connsiteY34" fmla="*/ 351074 h 743288"/>
                  <a:gd name="connsiteX35" fmla="*/ 57597 w 740547"/>
                  <a:gd name="connsiteY35" fmla="*/ 315418 h 743288"/>
                  <a:gd name="connsiteX36" fmla="*/ 79539 w 740547"/>
                  <a:gd name="connsiteY36" fmla="*/ 293475 h 743288"/>
                  <a:gd name="connsiteX37" fmla="*/ 109711 w 740547"/>
                  <a:gd name="connsiteY37" fmla="*/ 222164 h 743288"/>
                  <a:gd name="connsiteX38" fmla="*/ 109711 w 740547"/>
                  <a:gd name="connsiteY38" fmla="*/ 189251 h 743288"/>
                  <a:gd name="connsiteX39" fmla="*/ 115197 w 740547"/>
                  <a:gd name="connsiteY39" fmla="*/ 145366 h 743288"/>
                  <a:gd name="connsiteX40" fmla="*/ 142624 w 740547"/>
                  <a:gd name="connsiteY40" fmla="*/ 117939 h 743288"/>
                  <a:gd name="connsiteX41" fmla="*/ 186508 w 740547"/>
                  <a:gd name="connsiteY41" fmla="*/ 112453 h 743288"/>
                  <a:gd name="connsiteX42" fmla="*/ 219421 w 740547"/>
                  <a:gd name="connsiteY42" fmla="*/ 112453 h 743288"/>
                  <a:gd name="connsiteX43" fmla="*/ 290733 w 740547"/>
                  <a:gd name="connsiteY43" fmla="*/ 82283 h 743288"/>
                  <a:gd name="connsiteX44" fmla="*/ 312674 w 740547"/>
                  <a:gd name="connsiteY44" fmla="*/ 60341 h 743288"/>
                  <a:gd name="connsiteX45" fmla="*/ 348332 w 740547"/>
                  <a:gd name="connsiteY45" fmla="*/ 32913 h 743288"/>
                  <a:gd name="connsiteX46" fmla="*/ 386730 w 740547"/>
                  <a:gd name="connsiteY46" fmla="*/ 32913 h 743288"/>
                  <a:gd name="connsiteX47" fmla="*/ 422385 w 740547"/>
                  <a:gd name="connsiteY47" fmla="*/ 60341 h 743288"/>
                  <a:gd name="connsiteX48" fmla="*/ 444329 w 740547"/>
                  <a:gd name="connsiteY48" fmla="*/ 82283 h 743288"/>
                  <a:gd name="connsiteX49" fmla="*/ 515640 w 740547"/>
                  <a:gd name="connsiteY49" fmla="*/ 112453 h 743288"/>
                  <a:gd name="connsiteX50" fmla="*/ 548553 w 740547"/>
                  <a:gd name="connsiteY50" fmla="*/ 112453 h 743288"/>
                  <a:gd name="connsiteX51" fmla="*/ 592437 w 740547"/>
                  <a:gd name="connsiteY51" fmla="*/ 117939 h 743288"/>
                  <a:gd name="connsiteX52" fmla="*/ 619865 w 740547"/>
                  <a:gd name="connsiteY52" fmla="*/ 145366 h 743288"/>
                  <a:gd name="connsiteX53" fmla="*/ 625351 w 740547"/>
                  <a:gd name="connsiteY53" fmla="*/ 189251 h 743288"/>
                  <a:gd name="connsiteX54" fmla="*/ 625351 w 740547"/>
                  <a:gd name="connsiteY54" fmla="*/ 222164 h 743288"/>
                  <a:gd name="connsiteX55" fmla="*/ 655520 w 740547"/>
                  <a:gd name="connsiteY55" fmla="*/ 293475 h 743288"/>
                  <a:gd name="connsiteX56" fmla="*/ 677464 w 740547"/>
                  <a:gd name="connsiteY56" fmla="*/ 315418 h 743288"/>
                  <a:gd name="connsiteX57" fmla="*/ 704892 w 740547"/>
                  <a:gd name="connsiteY57" fmla="*/ 348331 h 743288"/>
                  <a:gd name="connsiteX58" fmla="*/ 704892 w 740547"/>
                  <a:gd name="connsiteY58" fmla="*/ 389472 h 743288"/>
                  <a:gd name="connsiteX59" fmla="*/ 677464 w 740547"/>
                  <a:gd name="connsiteY59" fmla="*/ 422385 h 743288"/>
                  <a:gd name="connsiteX60" fmla="*/ 655520 w 740547"/>
                  <a:gd name="connsiteY60" fmla="*/ 444327 h 743288"/>
                  <a:gd name="connsiteX61" fmla="*/ 625351 w 740547"/>
                  <a:gd name="connsiteY61" fmla="*/ 515639 h 743288"/>
                  <a:gd name="connsiteX62" fmla="*/ 625351 w 740547"/>
                  <a:gd name="connsiteY62" fmla="*/ 548552 h 743288"/>
                  <a:gd name="connsiteX63" fmla="*/ 619865 w 740547"/>
                  <a:gd name="connsiteY63" fmla="*/ 592437 h 743288"/>
                  <a:gd name="connsiteX64" fmla="*/ 592437 w 740547"/>
                  <a:gd name="connsiteY64" fmla="*/ 619864 h 743288"/>
                  <a:gd name="connsiteX65" fmla="*/ 548553 w 740547"/>
                  <a:gd name="connsiteY65" fmla="*/ 625350 h 743288"/>
                  <a:gd name="connsiteX66" fmla="*/ 515640 w 740547"/>
                  <a:gd name="connsiteY66" fmla="*/ 625350 h 743288"/>
                  <a:gd name="connsiteX67" fmla="*/ 444329 w 740547"/>
                  <a:gd name="connsiteY67" fmla="*/ 655520 h 743288"/>
                  <a:gd name="connsiteX68" fmla="*/ 422385 w 740547"/>
                  <a:gd name="connsiteY68" fmla="*/ 677462 h 743288"/>
                  <a:gd name="connsiteX69" fmla="*/ 386730 w 740547"/>
                  <a:gd name="connsiteY69" fmla="*/ 704890 h 743288"/>
                  <a:gd name="connsiteX70" fmla="*/ 348332 w 740547"/>
                  <a:gd name="connsiteY70" fmla="*/ 704890 h 743288"/>
                  <a:gd name="connsiteX71" fmla="*/ 312674 w 740547"/>
                  <a:gd name="connsiteY71" fmla="*/ 677462 h 743288"/>
                  <a:gd name="connsiteX72" fmla="*/ 290733 w 740547"/>
                  <a:gd name="connsiteY72" fmla="*/ 655520 h 743288"/>
                  <a:gd name="connsiteX73" fmla="*/ 219421 w 740547"/>
                  <a:gd name="connsiteY73" fmla="*/ 625350 h 743288"/>
                  <a:gd name="connsiteX74" fmla="*/ 186508 w 740547"/>
                  <a:gd name="connsiteY74" fmla="*/ 625350 h 743288"/>
                  <a:gd name="connsiteX75" fmla="*/ 142624 w 740547"/>
                  <a:gd name="connsiteY75" fmla="*/ 619864 h 743288"/>
                  <a:gd name="connsiteX76" fmla="*/ 115197 w 740547"/>
                  <a:gd name="connsiteY76" fmla="*/ 592437 h 743288"/>
                  <a:gd name="connsiteX77" fmla="*/ 109711 w 740547"/>
                  <a:gd name="connsiteY77" fmla="*/ 548552 h 743288"/>
                  <a:gd name="connsiteX78" fmla="*/ 109711 w 740547"/>
                  <a:gd name="connsiteY78" fmla="*/ 515639 h 743288"/>
                  <a:gd name="connsiteX79" fmla="*/ 79539 w 740547"/>
                  <a:gd name="connsiteY79" fmla="*/ 444327 h 743288"/>
                  <a:gd name="connsiteX80" fmla="*/ 57597 w 740547"/>
                  <a:gd name="connsiteY80" fmla="*/ 422385 h 743288"/>
                  <a:gd name="connsiteX81" fmla="*/ 30170 w 740547"/>
                  <a:gd name="connsiteY81" fmla="*/ 386729 h 743288"/>
                  <a:gd name="connsiteX82" fmla="*/ 30170 w 740547"/>
                  <a:gd name="connsiteY82" fmla="*/ 351074 h 743288"/>
                  <a:gd name="connsiteX83" fmla="*/ 30170 w 740547"/>
                  <a:gd name="connsiteY83" fmla="*/ 351074 h 74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40547" h="743288">
                    <a:moveTo>
                      <a:pt x="52112" y="458041"/>
                    </a:moveTo>
                    <a:cubicBezTo>
                      <a:pt x="60341" y="485469"/>
                      <a:pt x="71311" y="510154"/>
                      <a:pt x="85025" y="534839"/>
                    </a:cubicBezTo>
                    <a:cubicBezTo>
                      <a:pt x="68569" y="562266"/>
                      <a:pt x="74055" y="595179"/>
                      <a:pt x="95997" y="619864"/>
                    </a:cubicBezTo>
                    <a:lnTo>
                      <a:pt x="123425" y="647292"/>
                    </a:lnTo>
                    <a:cubicBezTo>
                      <a:pt x="145366" y="669234"/>
                      <a:pt x="181022" y="674719"/>
                      <a:pt x="208450" y="658263"/>
                    </a:cubicBezTo>
                    <a:cubicBezTo>
                      <a:pt x="233135" y="671977"/>
                      <a:pt x="257819" y="682948"/>
                      <a:pt x="285247" y="691176"/>
                    </a:cubicBezTo>
                    <a:cubicBezTo>
                      <a:pt x="293476" y="721347"/>
                      <a:pt x="320904" y="743289"/>
                      <a:pt x="351074" y="743289"/>
                    </a:cubicBezTo>
                    <a:lnTo>
                      <a:pt x="389473" y="743289"/>
                    </a:lnTo>
                    <a:cubicBezTo>
                      <a:pt x="422385" y="743289"/>
                      <a:pt x="449813" y="721347"/>
                      <a:pt x="455299" y="691176"/>
                    </a:cubicBezTo>
                    <a:cubicBezTo>
                      <a:pt x="482726" y="682948"/>
                      <a:pt x="507412" y="671977"/>
                      <a:pt x="532096" y="658263"/>
                    </a:cubicBezTo>
                    <a:cubicBezTo>
                      <a:pt x="559524" y="674719"/>
                      <a:pt x="592437" y="669234"/>
                      <a:pt x="617123" y="647292"/>
                    </a:cubicBezTo>
                    <a:lnTo>
                      <a:pt x="644550" y="619864"/>
                    </a:lnTo>
                    <a:cubicBezTo>
                      <a:pt x="666492" y="597922"/>
                      <a:pt x="671978" y="562266"/>
                      <a:pt x="655520" y="534839"/>
                    </a:cubicBezTo>
                    <a:cubicBezTo>
                      <a:pt x="669234" y="510154"/>
                      <a:pt x="680206" y="485469"/>
                      <a:pt x="688434" y="458041"/>
                    </a:cubicBezTo>
                    <a:cubicBezTo>
                      <a:pt x="718605" y="449813"/>
                      <a:pt x="740547" y="425128"/>
                      <a:pt x="740547" y="392215"/>
                    </a:cubicBezTo>
                    <a:lnTo>
                      <a:pt x="740547" y="351074"/>
                    </a:lnTo>
                    <a:cubicBezTo>
                      <a:pt x="740547" y="320903"/>
                      <a:pt x="718605" y="293475"/>
                      <a:pt x="688434" y="285247"/>
                    </a:cubicBezTo>
                    <a:cubicBezTo>
                      <a:pt x="680206" y="257820"/>
                      <a:pt x="669234" y="233135"/>
                      <a:pt x="655520" y="208450"/>
                    </a:cubicBezTo>
                    <a:cubicBezTo>
                      <a:pt x="671978" y="181022"/>
                      <a:pt x="666492" y="148109"/>
                      <a:pt x="644550" y="123424"/>
                    </a:cubicBezTo>
                    <a:lnTo>
                      <a:pt x="617123" y="95997"/>
                    </a:lnTo>
                    <a:cubicBezTo>
                      <a:pt x="595181" y="74054"/>
                      <a:pt x="559524" y="68569"/>
                      <a:pt x="532096" y="85026"/>
                    </a:cubicBezTo>
                    <a:cubicBezTo>
                      <a:pt x="507412" y="71312"/>
                      <a:pt x="482726" y="60341"/>
                      <a:pt x="455299" y="52113"/>
                    </a:cubicBezTo>
                    <a:cubicBezTo>
                      <a:pt x="447071" y="21942"/>
                      <a:pt x="419643" y="0"/>
                      <a:pt x="389473" y="0"/>
                    </a:cubicBezTo>
                    <a:lnTo>
                      <a:pt x="351074" y="0"/>
                    </a:lnTo>
                    <a:cubicBezTo>
                      <a:pt x="318160" y="0"/>
                      <a:pt x="290733" y="21942"/>
                      <a:pt x="285247" y="52113"/>
                    </a:cubicBezTo>
                    <a:cubicBezTo>
                      <a:pt x="257819" y="60341"/>
                      <a:pt x="233135" y="71312"/>
                      <a:pt x="208450" y="85026"/>
                    </a:cubicBezTo>
                    <a:cubicBezTo>
                      <a:pt x="181022" y="68569"/>
                      <a:pt x="148108" y="74054"/>
                      <a:pt x="123425" y="95997"/>
                    </a:cubicBezTo>
                    <a:lnTo>
                      <a:pt x="95997" y="123424"/>
                    </a:lnTo>
                    <a:cubicBezTo>
                      <a:pt x="74055" y="145366"/>
                      <a:pt x="68569" y="181022"/>
                      <a:pt x="85025" y="208450"/>
                    </a:cubicBezTo>
                    <a:cubicBezTo>
                      <a:pt x="71311" y="233135"/>
                      <a:pt x="60341" y="257820"/>
                      <a:pt x="52112" y="285247"/>
                    </a:cubicBezTo>
                    <a:cubicBezTo>
                      <a:pt x="21942" y="293475"/>
                      <a:pt x="0" y="320903"/>
                      <a:pt x="0" y="351074"/>
                    </a:cubicBezTo>
                    <a:lnTo>
                      <a:pt x="0" y="389472"/>
                    </a:lnTo>
                    <a:cubicBezTo>
                      <a:pt x="0" y="422385"/>
                      <a:pt x="21942" y="449813"/>
                      <a:pt x="52112" y="458041"/>
                    </a:cubicBezTo>
                    <a:lnTo>
                      <a:pt x="52112" y="458041"/>
                    </a:lnTo>
                    <a:close/>
                    <a:moveTo>
                      <a:pt x="30170" y="351074"/>
                    </a:moveTo>
                    <a:cubicBezTo>
                      <a:pt x="30170" y="334617"/>
                      <a:pt x="41142" y="318160"/>
                      <a:pt x="57597" y="315418"/>
                    </a:cubicBezTo>
                    <a:cubicBezTo>
                      <a:pt x="68569" y="312675"/>
                      <a:pt x="76797" y="304447"/>
                      <a:pt x="79539" y="293475"/>
                    </a:cubicBezTo>
                    <a:cubicBezTo>
                      <a:pt x="85025" y="268791"/>
                      <a:pt x="95997" y="244106"/>
                      <a:pt x="109711" y="222164"/>
                    </a:cubicBezTo>
                    <a:cubicBezTo>
                      <a:pt x="115197" y="211193"/>
                      <a:pt x="115197" y="200222"/>
                      <a:pt x="109711" y="189251"/>
                    </a:cubicBezTo>
                    <a:cubicBezTo>
                      <a:pt x="101483" y="175537"/>
                      <a:pt x="104225" y="156337"/>
                      <a:pt x="115197" y="145366"/>
                    </a:cubicBezTo>
                    <a:lnTo>
                      <a:pt x="142624" y="117939"/>
                    </a:lnTo>
                    <a:cubicBezTo>
                      <a:pt x="153594" y="106968"/>
                      <a:pt x="172794" y="104225"/>
                      <a:pt x="186508" y="112453"/>
                    </a:cubicBezTo>
                    <a:cubicBezTo>
                      <a:pt x="197480" y="117939"/>
                      <a:pt x="208450" y="117939"/>
                      <a:pt x="219421" y="112453"/>
                    </a:cubicBezTo>
                    <a:cubicBezTo>
                      <a:pt x="241363" y="98739"/>
                      <a:pt x="266049" y="90511"/>
                      <a:pt x="290733" y="82283"/>
                    </a:cubicBezTo>
                    <a:cubicBezTo>
                      <a:pt x="301704" y="79540"/>
                      <a:pt x="309932" y="71312"/>
                      <a:pt x="312674" y="60341"/>
                    </a:cubicBezTo>
                    <a:cubicBezTo>
                      <a:pt x="315418" y="43884"/>
                      <a:pt x="331874" y="32913"/>
                      <a:pt x="348332" y="32913"/>
                    </a:cubicBezTo>
                    <a:lnTo>
                      <a:pt x="386730" y="32913"/>
                    </a:lnTo>
                    <a:cubicBezTo>
                      <a:pt x="403187" y="32913"/>
                      <a:pt x="419643" y="43884"/>
                      <a:pt x="422385" y="60341"/>
                    </a:cubicBezTo>
                    <a:cubicBezTo>
                      <a:pt x="425129" y="71312"/>
                      <a:pt x="433357" y="79540"/>
                      <a:pt x="444329" y="82283"/>
                    </a:cubicBezTo>
                    <a:cubicBezTo>
                      <a:pt x="469013" y="87768"/>
                      <a:pt x="493698" y="98739"/>
                      <a:pt x="515640" y="112453"/>
                    </a:cubicBezTo>
                    <a:cubicBezTo>
                      <a:pt x="526612" y="117939"/>
                      <a:pt x="537582" y="117939"/>
                      <a:pt x="548553" y="112453"/>
                    </a:cubicBezTo>
                    <a:cubicBezTo>
                      <a:pt x="562267" y="104225"/>
                      <a:pt x="581467" y="106968"/>
                      <a:pt x="592437" y="117939"/>
                    </a:cubicBezTo>
                    <a:lnTo>
                      <a:pt x="619865" y="145366"/>
                    </a:lnTo>
                    <a:cubicBezTo>
                      <a:pt x="630837" y="156337"/>
                      <a:pt x="633579" y="175537"/>
                      <a:pt x="625351" y="189251"/>
                    </a:cubicBezTo>
                    <a:cubicBezTo>
                      <a:pt x="619865" y="200222"/>
                      <a:pt x="619865" y="211193"/>
                      <a:pt x="625351" y="222164"/>
                    </a:cubicBezTo>
                    <a:cubicBezTo>
                      <a:pt x="639064" y="244106"/>
                      <a:pt x="647292" y="268791"/>
                      <a:pt x="655520" y="293475"/>
                    </a:cubicBezTo>
                    <a:cubicBezTo>
                      <a:pt x="658264" y="304447"/>
                      <a:pt x="666492" y="312675"/>
                      <a:pt x="677464" y="315418"/>
                    </a:cubicBezTo>
                    <a:cubicBezTo>
                      <a:pt x="693920" y="318160"/>
                      <a:pt x="704892" y="331874"/>
                      <a:pt x="704892" y="348331"/>
                    </a:cubicBezTo>
                    <a:lnTo>
                      <a:pt x="704892" y="389472"/>
                    </a:lnTo>
                    <a:cubicBezTo>
                      <a:pt x="704892" y="405929"/>
                      <a:pt x="693920" y="419643"/>
                      <a:pt x="677464" y="422385"/>
                    </a:cubicBezTo>
                    <a:cubicBezTo>
                      <a:pt x="666492" y="425128"/>
                      <a:pt x="658264" y="433357"/>
                      <a:pt x="655520" y="444327"/>
                    </a:cubicBezTo>
                    <a:cubicBezTo>
                      <a:pt x="650036" y="469012"/>
                      <a:pt x="639064" y="493697"/>
                      <a:pt x="625351" y="515639"/>
                    </a:cubicBezTo>
                    <a:cubicBezTo>
                      <a:pt x="619865" y="526610"/>
                      <a:pt x="619865" y="537581"/>
                      <a:pt x="625351" y="548552"/>
                    </a:cubicBezTo>
                    <a:cubicBezTo>
                      <a:pt x="633579" y="562266"/>
                      <a:pt x="630837" y="581466"/>
                      <a:pt x="619865" y="592437"/>
                    </a:cubicBezTo>
                    <a:lnTo>
                      <a:pt x="592437" y="619864"/>
                    </a:lnTo>
                    <a:cubicBezTo>
                      <a:pt x="581467" y="630835"/>
                      <a:pt x="562267" y="633578"/>
                      <a:pt x="548553" y="625350"/>
                    </a:cubicBezTo>
                    <a:cubicBezTo>
                      <a:pt x="537582" y="619864"/>
                      <a:pt x="526612" y="619864"/>
                      <a:pt x="515640" y="625350"/>
                    </a:cubicBezTo>
                    <a:cubicBezTo>
                      <a:pt x="493698" y="639064"/>
                      <a:pt x="469013" y="647292"/>
                      <a:pt x="444329" y="655520"/>
                    </a:cubicBezTo>
                    <a:cubicBezTo>
                      <a:pt x="433357" y="658263"/>
                      <a:pt x="425129" y="666491"/>
                      <a:pt x="422385" y="677462"/>
                    </a:cubicBezTo>
                    <a:cubicBezTo>
                      <a:pt x="419643" y="693919"/>
                      <a:pt x="403187" y="704890"/>
                      <a:pt x="386730" y="704890"/>
                    </a:cubicBezTo>
                    <a:lnTo>
                      <a:pt x="348332" y="704890"/>
                    </a:lnTo>
                    <a:cubicBezTo>
                      <a:pt x="331874" y="704890"/>
                      <a:pt x="315418" y="693919"/>
                      <a:pt x="312674" y="677462"/>
                    </a:cubicBezTo>
                    <a:cubicBezTo>
                      <a:pt x="309932" y="666491"/>
                      <a:pt x="301704" y="658263"/>
                      <a:pt x="290733" y="655520"/>
                    </a:cubicBezTo>
                    <a:cubicBezTo>
                      <a:pt x="266049" y="650035"/>
                      <a:pt x="241363" y="639064"/>
                      <a:pt x="219421" y="625350"/>
                    </a:cubicBezTo>
                    <a:cubicBezTo>
                      <a:pt x="208450" y="619864"/>
                      <a:pt x="197480" y="619864"/>
                      <a:pt x="186508" y="625350"/>
                    </a:cubicBezTo>
                    <a:cubicBezTo>
                      <a:pt x="172794" y="633578"/>
                      <a:pt x="153594" y="630835"/>
                      <a:pt x="142624" y="619864"/>
                    </a:cubicBezTo>
                    <a:lnTo>
                      <a:pt x="115197" y="592437"/>
                    </a:lnTo>
                    <a:cubicBezTo>
                      <a:pt x="104225" y="581466"/>
                      <a:pt x="101483" y="562266"/>
                      <a:pt x="109711" y="548552"/>
                    </a:cubicBezTo>
                    <a:cubicBezTo>
                      <a:pt x="115197" y="537581"/>
                      <a:pt x="115197" y="526610"/>
                      <a:pt x="109711" y="515639"/>
                    </a:cubicBezTo>
                    <a:cubicBezTo>
                      <a:pt x="95997" y="493697"/>
                      <a:pt x="87769" y="469012"/>
                      <a:pt x="79539" y="444327"/>
                    </a:cubicBezTo>
                    <a:cubicBezTo>
                      <a:pt x="76797" y="433357"/>
                      <a:pt x="68569" y="425128"/>
                      <a:pt x="57597" y="422385"/>
                    </a:cubicBezTo>
                    <a:cubicBezTo>
                      <a:pt x="41142" y="419643"/>
                      <a:pt x="30170" y="403186"/>
                      <a:pt x="30170" y="386729"/>
                    </a:cubicBezTo>
                    <a:lnTo>
                      <a:pt x="30170" y="351074"/>
                    </a:lnTo>
                    <a:lnTo>
                      <a:pt x="30170" y="351074"/>
                    </a:lnTo>
                    <a:close/>
                  </a:path>
                </a:pathLst>
              </a:custGeom>
              <a:solidFill>
                <a:srgbClr val="000000"/>
              </a:solidFill>
              <a:ln w="27426" cap="flat">
                <a:noFill/>
                <a:prstDash val="solid"/>
                <a:miter/>
              </a:ln>
            </p:spPr>
            <p:txBody>
              <a:bodyPr rtlCol="0" anchor="ctr"/>
              <a:lstStyle/>
              <a:p>
                <a:endParaRPr lang="en-US"/>
              </a:p>
            </p:txBody>
          </p:sp>
          <p:grpSp>
            <p:nvGrpSpPr>
              <p:cNvPr id="38" name="Graphic 3">
                <a:extLst>
                  <a:ext uri="{FF2B5EF4-FFF2-40B4-BE49-F238E27FC236}">
                    <a16:creationId xmlns:a16="http://schemas.microsoft.com/office/drawing/2014/main" id="{5E8E7508-94FD-849D-3231-F65FA2336B44}"/>
                  </a:ext>
                </a:extLst>
              </p:cNvPr>
              <p:cNvGrpSpPr/>
              <p:nvPr/>
            </p:nvGrpSpPr>
            <p:grpSpPr>
              <a:xfrm>
                <a:off x="2694219" y="553519"/>
                <a:ext cx="1090872" cy="969628"/>
                <a:chOff x="2694219" y="553519"/>
                <a:chExt cx="1090872" cy="969628"/>
              </a:xfrm>
              <a:solidFill>
                <a:srgbClr val="000000"/>
              </a:solidFill>
            </p:grpSpPr>
            <p:sp>
              <p:nvSpPr>
                <p:cNvPr id="39" name="Freeform 38">
                  <a:extLst>
                    <a:ext uri="{FF2B5EF4-FFF2-40B4-BE49-F238E27FC236}">
                      <a16:creationId xmlns:a16="http://schemas.microsoft.com/office/drawing/2014/main" id="{6994039D-9E06-EA9F-8370-AB48A0E2DBA2}"/>
                    </a:ext>
                  </a:extLst>
                </p:cNvPr>
                <p:cNvSpPr/>
                <p:nvPr/>
              </p:nvSpPr>
              <p:spPr>
                <a:xfrm>
                  <a:off x="2992431" y="553519"/>
                  <a:ext cx="499183" cy="496439"/>
                </a:xfrm>
                <a:custGeom>
                  <a:avLst/>
                  <a:gdLst>
                    <a:gd name="connsiteX0" fmla="*/ 35657 w 499183"/>
                    <a:gd name="connsiteY0" fmla="*/ 375758 h 496439"/>
                    <a:gd name="connsiteX1" fmla="*/ 249593 w 499183"/>
                    <a:gd name="connsiteY1" fmla="*/ 496440 h 496439"/>
                    <a:gd name="connsiteX2" fmla="*/ 463528 w 499183"/>
                    <a:gd name="connsiteY2" fmla="*/ 375758 h 496439"/>
                    <a:gd name="connsiteX3" fmla="*/ 463528 w 499183"/>
                    <a:gd name="connsiteY3" fmla="*/ 375758 h 496439"/>
                    <a:gd name="connsiteX4" fmla="*/ 499184 w 499183"/>
                    <a:gd name="connsiteY4" fmla="*/ 249591 h 496439"/>
                    <a:gd name="connsiteX5" fmla="*/ 249593 w 499183"/>
                    <a:gd name="connsiteY5" fmla="*/ 0 h 496439"/>
                    <a:gd name="connsiteX6" fmla="*/ 106969 w 499183"/>
                    <a:gd name="connsiteY6" fmla="*/ 43884 h 496439"/>
                    <a:gd name="connsiteX7" fmla="*/ 104227 w 499183"/>
                    <a:gd name="connsiteY7" fmla="*/ 65826 h 496439"/>
                    <a:gd name="connsiteX8" fmla="*/ 126168 w 499183"/>
                    <a:gd name="connsiteY8" fmla="*/ 68569 h 496439"/>
                    <a:gd name="connsiteX9" fmla="*/ 249593 w 499183"/>
                    <a:gd name="connsiteY9" fmla="*/ 30170 h 496439"/>
                    <a:gd name="connsiteX10" fmla="*/ 466270 w 499183"/>
                    <a:gd name="connsiteY10" fmla="*/ 246849 h 496439"/>
                    <a:gd name="connsiteX11" fmla="*/ 444329 w 499183"/>
                    <a:gd name="connsiteY11" fmla="*/ 340103 h 496439"/>
                    <a:gd name="connsiteX12" fmla="*/ 414159 w 499183"/>
                    <a:gd name="connsiteY12" fmla="*/ 323646 h 496439"/>
                    <a:gd name="connsiteX13" fmla="*/ 430615 w 499183"/>
                    <a:gd name="connsiteY13" fmla="*/ 277019 h 496439"/>
                    <a:gd name="connsiteX14" fmla="*/ 356560 w 499183"/>
                    <a:gd name="connsiteY14" fmla="*/ 202964 h 496439"/>
                    <a:gd name="connsiteX15" fmla="*/ 348332 w 499183"/>
                    <a:gd name="connsiteY15" fmla="*/ 202964 h 496439"/>
                    <a:gd name="connsiteX16" fmla="*/ 307190 w 499183"/>
                    <a:gd name="connsiteY16" fmla="*/ 175537 h 496439"/>
                    <a:gd name="connsiteX17" fmla="*/ 323648 w 499183"/>
                    <a:gd name="connsiteY17" fmla="*/ 128910 h 496439"/>
                    <a:gd name="connsiteX18" fmla="*/ 249593 w 499183"/>
                    <a:gd name="connsiteY18" fmla="*/ 54855 h 496439"/>
                    <a:gd name="connsiteX19" fmla="*/ 175538 w 499183"/>
                    <a:gd name="connsiteY19" fmla="*/ 128910 h 496439"/>
                    <a:gd name="connsiteX20" fmla="*/ 191994 w 499183"/>
                    <a:gd name="connsiteY20" fmla="*/ 175537 h 496439"/>
                    <a:gd name="connsiteX21" fmla="*/ 150852 w 499183"/>
                    <a:gd name="connsiteY21" fmla="*/ 202964 h 496439"/>
                    <a:gd name="connsiteX22" fmla="*/ 142624 w 499183"/>
                    <a:gd name="connsiteY22" fmla="*/ 202964 h 496439"/>
                    <a:gd name="connsiteX23" fmla="*/ 68569 w 499183"/>
                    <a:gd name="connsiteY23" fmla="*/ 277019 h 496439"/>
                    <a:gd name="connsiteX24" fmla="*/ 85027 w 499183"/>
                    <a:gd name="connsiteY24" fmla="*/ 323646 h 496439"/>
                    <a:gd name="connsiteX25" fmla="*/ 54855 w 499183"/>
                    <a:gd name="connsiteY25" fmla="*/ 340103 h 496439"/>
                    <a:gd name="connsiteX26" fmla="*/ 32914 w 499183"/>
                    <a:gd name="connsiteY26" fmla="*/ 246849 h 496439"/>
                    <a:gd name="connsiteX27" fmla="*/ 74055 w 499183"/>
                    <a:gd name="connsiteY27" fmla="*/ 117939 h 496439"/>
                    <a:gd name="connsiteX28" fmla="*/ 71313 w 499183"/>
                    <a:gd name="connsiteY28" fmla="*/ 95997 h 496439"/>
                    <a:gd name="connsiteX29" fmla="*/ 49371 w 499183"/>
                    <a:gd name="connsiteY29" fmla="*/ 98739 h 496439"/>
                    <a:gd name="connsiteX30" fmla="*/ 0 w 499183"/>
                    <a:gd name="connsiteY30" fmla="*/ 246849 h 496439"/>
                    <a:gd name="connsiteX31" fmla="*/ 35657 w 499183"/>
                    <a:gd name="connsiteY31" fmla="*/ 375758 h 496439"/>
                    <a:gd name="connsiteX32" fmla="*/ 35657 w 499183"/>
                    <a:gd name="connsiteY32" fmla="*/ 375758 h 496439"/>
                    <a:gd name="connsiteX33" fmla="*/ 35657 w 499183"/>
                    <a:gd name="connsiteY33" fmla="*/ 375758 h 496439"/>
                    <a:gd name="connsiteX34" fmla="*/ 263307 w 499183"/>
                    <a:gd name="connsiteY34" fmla="*/ 463527 h 496439"/>
                    <a:gd name="connsiteX35" fmla="*/ 263307 w 499183"/>
                    <a:gd name="connsiteY35" fmla="*/ 416900 h 496439"/>
                    <a:gd name="connsiteX36" fmla="*/ 329132 w 499183"/>
                    <a:gd name="connsiteY36" fmla="*/ 351074 h 496439"/>
                    <a:gd name="connsiteX37" fmla="*/ 383987 w 499183"/>
                    <a:gd name="connsiteY37" fmla="*/ 351074 h 496439"/>
                    <a:gd name="connsiteX38" fmla="*/ 427873 w 499183"/>
                    <a:gd name="connsiteY38" fmla="*/ 367530 h 496439"/>
                    <a:gd name="connsiteX39" fmla="*/ 263307 w 499183"/>
                    <a:gd name="connsiteY39" fmla="*/ 463527 h 496439"/>
                    <a:gd name="connsiteX40" fmla="*/ 263307 w 499183"/>
                    <a:gd name="connsiteY40" fmla="*/ 463527 h 496439"/>
                    <a:gd name="connsiteX41" fmla="*/ 397701 w 499183"/>
                    <a:gd name="connsiteY41" fmla="*/ 279762 h 496439"/>
                    <a:gd name="connsiteX42" fmla="*/ 364789 w 499183"/>
                    <a:gd name="connsiteY42" fmla="*/ 320903 h 496439"/>
                    <a:gd name="connsiteX43" fmla="*/ 345590 w 499183"/>
                    <a:gd name="connsiteY43" fmla="*/ 320903 h 496439"/>
                    <a:gd name="connsiteX44" fmla="*/ 312676 w 499183"/>
                    <a:gd name="connsiteY44" fmla="*/ 279762 h 496439"/>
                    <a:gd name="connsiteX45" fmla="*/ 356560 w 499183"/>
                    <a:gd name="connsiteY45" fmla="*/ 235878 h 496439"/>
                    <a:gd name="connsiteX46" fmla="*/ 397701 w 499183"/>
                    <a:gd name="connsiteY46" fmla="*/ 279762 h 496439"/>
                    <a:gd name="connsiteX47" fmla="*/ 397701 w 499183"/>
                    <a:gd name="connsiteY47" fmla="*/ 279762 h 496439"/>
                    <a:gd name="connsiteX48" fmla="*/ 246849 w 499183"/>
                    <a:gd name="connsiteY48" fmla="*/ 87768 h 496439"/>
                    <a:gd name="connsiteX49" fmla="*/ 290734 w 499183"/>
                    <a:gd name="connsiteY49" fmla="*/ 131653 h 496439"/>
                    <a:gd name="connsiteX50" fmla="*/ 257821 w 499183"/>
                    <a:gd name="connsiteY50" fmla="*/ 172794 h 496439"/>
                    <a:gd name="connsiteX51" fmla="*/ 238621 w 499183"/>
                    <a:gd name="connsiteY51" fmla="*/ 172794 h 496439"/>
                    <a:gd name="connsiteX52" fmla="*/ 205708 w 499183"/>
                    <a:gd name="connsiteY52" fmla="*/ 131653 h 496439"/>
                    <a:gd name="connsiteX53" fmla="*/ 246849 w 499183"/>
                    <a:gd name="connsiteY53" fmla="*/ 87768 h 496439"/>
                    <a:gd name="connsiteX54" fmla="*/ 246849 w 499183"/>
                    <a:gd name="connsiteY54" fmla="*/ 87768 h 496439"/>
                    <a:gd name="connsiteX55" fmla="*/ 219421 w 499183"/>
                    <a:gd name="connsiteY55" fmla="*/ 205707 h 496439"/>
                    <a:gd name="connsiteX56" fmla="*/ 274277 w 499183"/>
                    <a:gd name="connsiteY56" fmla="*/ 205707 h 496439"/>
                    <a:gd name="connsiteX57" fmla="*/ 312676 w 499183"/>
                    <a:gd name="connsiteY57" fmla="*/ 219421 h 496439"/>
                    <a:gd name="connsiteX58" fmla="*/ 279763 w 499183"/>
                    <a:gd name="connsiteY58" fmla="*/ 279762 h 496439"/>
                    <a:gd name="connsiteX59" fmla="*/ 296220 w 499183"/>
                    <a:gd name="connsiteY59" fmla="*/ 326389 h 496439"/>
                    <a:gd name="connsiteX60" fmla="*/ 246849 w 499183"/>
                    <a:gd name="connsiteY60" fmla="*/ 364787 h 496439"/>
                    <a:gd name="connsiteX61" fmla="*/ 197480 w 499183"/>
                    <a:gd name="connsiteY61" fmla="*/ 326389 h 496439"/>
                    <a:gd name="connsiteX62" fmla="*/ 213937 w 499183"/>
                    <a:gd name="connsiteY62" fmla="*/ 279762 h 496439"/>
                    <a:gd name="connsiteX63" fmla="*/ 181024 w 499183"/>
                    <a:gd name="connsiteY63" fmla="*/ 219421 h 496439"/>
                    <a:gd name="connsiteX64" fmla="*/ 219421 w 499183"/>
                    <a:gd name="connsiteY64" fmla="*/ 205707 h 496439"/>
                    <a:gd name="connsiteX65" fmla="*/ 219421 w 499183"/>
                    <a:gd name="connsiteY65" fmla="*/ 205707 h 496439"/>
                    <a:gd name="connsiteX66" fmla="*/ 139882 w 499183"/>
                    <a:gd name="connsiteY66" fmla="*/ 235878 h 496439"/>
                    <a:gd name="connsiteX67" fmla="*/ 183766 w 499183"/>
                    <a:gd name="connsiteY67" fmla="*/ 279762 h 496439"/>
                    <a:gd name="connsiteX68" fmla="*/ 150852 w 499183"/>
                    <a:gd name="connsiteY68" fmla="*/ 320903 h 496439"/>
                    <a:gd name="connsiteX69" fmla="*/ 131654 w 499183"/>
                    <a:gd name="connsiteY69" fmla="*/ 320903 h 496439"/>
                    <a:gd name="connsiteX70" fmla="*/ 98741 w 499183"/>
                    <a:gd name="connsiteY70" fmla="*/ 279762 h 496439"/>
                    <a:gd name="connsiteX71" fmla="*/ 139882 w 499183"/>
                    <a:gd name="connsiteY71" fmla="*/ 235878 h 496439"/>
                    <a:gd name="connsiteX72" fmla="*/ 139882 w 499183"/>
                    <a:gd name="connsiteY72" fmla="*/ 235878 h 496439"/>
                    <a:gd name="connsiteX73" fmla="*/ 112454 w 499183"/>
                    <a:gd name="connsiteY73" fmla="*/ 351074 h 496439"/>
                    <a:gd name="connsiteX74" fmla="*/ 167310 w 499183"/>
                    <a:gd name="connsiteY74" fmla="*/ 351074 h 496439"/>
                    <a:gd name="connsiteX75" fmla="*/ 233135 w 499183"/>
                    <a:gd name="connsiteY75" fmla="*/ 416900 h 496439"/>
                    <a:gd name="connsiteX76" fmla="*/ 233135 w 499183"/>
                    <a:gd name="connsiteY76" fmla="*/ 463527 h 496439"/>
                    <a:gd name="connsiteX77" fmla="*/ 68569 w 499183"/>
                    <a:gd name="connsiteY77" fmla="*/ 370273 h 496439"/>
                    <a:gd name="connsiteX78" fmla="*/ 112454 w 499183"/>
                    <a:gd name="connsiteY78" fmla="*/ 351074 h 496439"/>
                    <a:gd name="connsiteX79" fmla="*/ 112454 w 499183"/>
                    <a:gd name="connsiteY79" fmla="*/ 351074 h 49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99183" h="496439">
                      <a:moveTo>
                        <a:pt x="35657" y="375758"/>
                      </a:moveTo>
                      <a:cubicBezTo>
                        <a:pt x="79541" y="449813"/>
                        <a:pt x="159082" y="496440"/>
                        <a:pt x="249593" y="496440"/>
                      </a:cubicBezTo>
                      <a:cubicBezTo>
                        <a:pt x="337362" y="496440"/>
                        <a:pt x="416901" y="449813"/>
                        <a:pt x="463528" y="375758"/>
                      </a:cubicBezTo>
                      <a:cubicBezTo>
                        <a:pt x="463528" y="375758"/>
                        <a:pt x="463528" y="375758"/>
                        <a:pt x="463528" y="375758"/>
                      </a:cubicBezTo>
                      <a:cubicBezTo>
                        <a:pt x="485470" y="337360"/>
                        <a:pt x="499184" y="296218"/>
                        <a:pt x="499184" y="249591"/>
                      </a:cubicBezTo>
                      <a:cubicBezTo>
                        <a:pt x="499184" y="112453"/>
                        <a:pt x="386731" y="0"/>
                        <a:pt x="249593" y="0"/>
                      </a:cubicBezTo>
                      <a:cubicBezTo>
                        <a:pt x="197480" y="0"/>
                        <a:pt x="148110" y="16457"/>
                        <a:pt x="106969" y="43884"/>
                      </a:cubicBezTo>
                      <a:cubicBezTo>
                        <a:pt x="98741" y="49370"/>
                        <a:pt x="98741" y="57598"/>
                        <a:pt x="104227" y="65826"/>
                      </a:cubicBezTo>
                      <a:cubicBezTo>
                        <a:pt x="109711" y="74054"/>
                        <a:pt x="117940" y="74054"/>
                        <a:pt x="126168" y="68569"/>
                      </a:cubicBezTo>
                      <a:cubicBezTo>
                        <a:pt x="161824" y="43884"/>
                        <a:pt x="205708" y="30170"/>
                        <a:pt x="249593" y="30170"/>
                      </a:cubicBezTo>
                      <a:cubicBezTo>
                        <a:pt x="370274" y="30170"/>
                        <a:pt x="466270" y="128910"/>
                        <a:pt x="466270" y="246849"/>
                      </a:cubicBezTo>
                      <a:cubicBezTo>
                        <a:pt x="466270" y="279762"/>
                        <a:pt x="458042" y="312675"/>
                        <a:pt x="444329" y="340103"/>
                      </a:cubicBezTo>
                      <a:cubicBezTo>
                        <a:pt x="436101" y="331874"/>
                        <a:pt x="425129" y="326389"/>
                        <a:pt x="414159" y="323646"/>
                      </a:cubicBezTo>
                      <a:cubicBezTo>
                        <a:pt x="425129" y="309932"/>
                        <a:pt x="430615" y="293475"/>
                        <a:pt x="430615" y="277019"/>
                      </a:cubicBezTo>
                      <a:cubicBezTo>
                        <a:pt x="430615" y="235878"/>
                        <a:pt x="397701" y="202964"/>
                        <a:pt x="356560" y="202964"/>
                      </a:cubicBezTo>
                      <a:cubicBezTo>
                        <a:pt x="353818" y="202964"/>
                        <a:pt x="351076" y="202964"/>
                        <a:pt x="348332" y="202964"/>
                      </a:cubicBezTo>
                      <a:cubicBezTo>
                        <a:pt x="337362" y="189251"/>
                        <a:pt x="323648" y="181022"/>
                        <a:pt x="307190" y="175537"/>
                      </a:cubicBezTo>
                      <a:cubicBezTo>
                        <a:pt x="318162" y="161823"/>
                        <a:pt x="323648" y="145366"/>
                        <a:pt x="323648" y="128910"/>
                      </a:cubicBezTo>
                      <a:cubicBezTo>
                        <a:pt x="323648" y="87768"/>
                        <a:pt x="290734" y="54855"/>
                        <a:pt x="249593" y="54855"/>
                      </a:cubicBezTo>
                      <a:cubicBezTo>
                        <a:pt x="208451" y="54855"/>
                        <a:pt x="175538" y="87768"/>
                        <a:pt x="175538" y="128910"/>
                      </a:cubicBezTo>
                      <a:cubicBezTo>
                        <a:pt x="175538" y="145366"/>
                        <a:pt x="181024" y="161823"/>
                        <a:pt x="191994" y="175537"/>
                      </a:cubicBezTo>
                      <a:cubicBezTo>
                        <a:pt x="175538" y="181022"/>
                        <a:pt x="161824" y="189251"/>
                        <a:pt x="150852" y="202964"/>
                      </a:cubicBezTo>
                      <a:cubicBezTo>
                        <a:pt x="148110" y="202964"/>
                        <a:pt x="145368" y="202964"/>
                        <a:pt x="142624" y="202964"/>
                      </a:cubicBezTo>
                      <a:cubicBezTo>
                        <a:pt x="101483" y="202964"/>
                        <a:pt x="68569" y="235878"/>
                        <a:pt x="68569" y="277019"/>
                      </a:cubicBezTo>
                      <a:cubicBezTo>
                        <a:pt x="68569" y="293475"/>
                        <a:pt x="74055" y="309932"/>
                        <a:pt x="85027" y="323646"/>
                      </a:cubicBezTo>
                      <a:cubicBezTo>
                        <a:pt x="74055" y="326389"/>
                        <a:pt x="65827" y="331874"/>
                        <a:pt x="54855" y="340103"/>
                      </a:cubicBezTo>
                      <a:cubicBezTo>
                        <a:pt x="41142" y="312675"/>
                        <a:pt x="32914" y="279762"/>
                        <a:pt x="32914" y="246849"/>
                      </a:cubicBezTo>
                      <a:cubicBezTo>
                        <a:pt x="32914" y="200222"/>
                        <a:pt x="46627" y="156337"/>
                        <a:pt x="74055" y="117939"/>
                      </a:cubicBezTo>
                      <a:cubicBezTo>
                        <a:pt x="79541" y="109710"/>
                        <a:pt x="76799" y="101482"/>
                        <a:pt x="71313" y="95997"/>
                      </a:cubicBezTo>
                      <a:cubicBezTo>
                        <a:pt x="63085" y="90511"/>
                        <a:pt x="54855" y="93254"/>
                        <a:pt x="49371" y="98739"/>
                      </a:cubicBezTo>
                      <a:cubicBezTo>
                        <a:pt x="16458" y="142624"/>
                        <a:pt x="0" y="191993"/>
                        <a:pt x="0" y="246849"/>
                      </a:cubicBezTo>
                      <a:cubicBezTo>
                        <a:pt x="0" y="293475"/>
                        <a:pt x="10972" y="337360"/>
                        <a:pt x="35657" y="375758"/>
                      </a:cubicBezTo>
                      <a:cubicBezTo>
                        <a:pt x="35657" y="375758"/>
                        <a:pt x="35657" y="375758"/>
                        <a:pt x="35657" y="375758"/>
                      </a:cubicBezTo>
                      <a:lnTo>
                        <a:pt x="35657" y="375758"/>
                      </a:lnTo>
                      <a:close/>
                      <a:moveTo>
                        <a:pt x="263307" y="463527"/>
                      </a:moveTo>
                      <a:lnTo>
                        <a:pt x="263307" y="416900"/>
                      </a:lnTo>
                      <a:cubicBezTo>
                        <a:pt x="263307" y="381244"/>
                        <a:pt x="293476" y="351074"/>
                        <a:pt x="329132" y="351074"/>
                      </a:cubicBezTo>
                      <a:lnTo>
                        <a:pt x="383987" y="351074"/>
                      </a:lnTo>
                      <a:cubicBezTo>
                        <a:pt x="400445" y="351074"/>
                        <a:pt x="416901" y="356559"/>
                        <a:pt x="427873" y="367530"/>
                      </a:cubicBezTo>
                      <a:cubicBezTo>
                        <a:pt x="392217" y="422385"/>
                        <a:pt x="331876" y="458041"/>
                        <a:pt x="263307" y="463527"/>
                      </a:cubicBezTo>
                      <a:lnTo>
                        <a:pt x="263307" y="463527"/>
                      </a:lnTo>
                      <a:close/>
                      <a:moveTo>
                        <a:pt x="397701" y="279762"/>
                      </a:moveTo>
                      <a:cubicBezTo>
                        <a:pt x="397701" y="298961"/>
                        <a:pt x="383987" y="315418"/>
                        <a:pt x="364789" y="320903"/>
                      </a:cubicBezTo>
                      <a:lnTo>
                        <a:pt x="345590" y="320903"/>
                      </a:lnTo>
                      <a:cubicBezTo>
                        <a:pt x="326390" y="315418"/>
                        <a:pt x="312676" y="298961"/>
                        <a:pt x="312676" y="279762"/>
                      </a:cubicBezTo>
                      <a:cubicBezTo>
                        <a:pt x="312676" y="255077"/>
                        <a:pt x="331876" y="235878"/>
                        <a:pt x="356560" y="235878"/>
                      </a:cubicBezTo>
                      <a:cubicBezTo>
                        <a:pt x="378503" y="235878"/>
                        <a:pt x="397701" y="255077"/>
                        <a:pt x="397701" y="279762"/>
                      </a:cubicBezTo>
                      <a:lnTo>
                        <a:pt x="397701" y="279762"/>
                      </a:lnTo>
                      <a:close/>
                      <a:moveTo>
                        <a:pt x="246849" y="87768"/>
                      </a:moveTo>
                      <a:cubicBezTo>
                        <a:pt x="271535" y="87768"/>
                        <a:pt x="290734" y="106968"/>
                        <a:pt x="290734" y="131653"/>
                      </a:cubicBezTo>
                      <a:cubicBezTo>
                        <a:pt x="290734" y="150852"/>
                        <a:pt x="277021" y="167308"/>
                        <a:pt x="257821" y="172794"/>
                      </a:cubicBezTo>
                      <a:lnTo>
                        <a:pt x="238621" y="172794"/>
                      </a:lnTo>
                      <a:cubicBezTo>
                        <a:pt x="219421" y="167308"/>
                        <a:pt x="205708" y="150852"/>
                        <a:pt x="205708" y="131653"/>
                      </a:cubicBezTo>
                      <a:cubicBezTo>
                        <a:pt x="205708" y="106968"/>
                        <a:pt x="224907" y="87768"/>
                        <a:pt x="246849" y="87768"/>
                      </a:cubicBezTo>
                      <a:lnTo>
                        <a:pt x="246849" y="87768"/>
                      </a:lnTo>
                      <a:close/>
                      <a:moveTo>
                        <a:pt x="219421" y="205707"/>
                      </a:moveTo>
                      <a:lnTo>
                        <a:pt x="274277" y="205707"/>
                      </a:lnTo>
                      <a:cubicBezTo>
                        <a:pt x="287991" y="205707"/>
                        <a:pt x="301704" y="211193"/>
                        <a:pt x="312676" y="219421"/>
                      </a:cubicBezTo>
                      <a:cubicBezTo>
                        <a:pt x="293476" y="233135"/>
                        <a:pt x="279763" y="255077"/>
                        <a:pt x="279763" y="279762"/>
                      </a:cubicBezTo>
                      <a:cubicBezTo>
                        <a:pt x="279763" y="296218"/>
                        <a:pt x="285248" y="312675"/>
                        <a:pt x="296220" y="326389"/>
                      </a:cubicBezTo>
                      <a:cubicBezTo>
                        <a:pt x="274277" y="334617"/>
                        <a:pt x="257821" y="348331"/>
                        <a:pt x="246849" y="364787"/>
                      </a:cubicBezTo>
                      <a:cubicBezTo>
                        <a:pt x="235879" y="345588"/>
                        <a:pt x="216679" y="331874"/>
                        <a:pt x="197480" y="326389"/>
                      </a:cubicBezTo>
                      <a:cubicBezTo>
                        <a:pt x="208451" y="312675"/>
                        <a:pt x="213937" y="296218"/>
                        <a:pt x="213937" y="279762"/>
                      </a:cubicBezTo>
                      <a:cubicBezTo>
                        <a:pt x="213937" y="255077"/>
                        <a:pt x="200223" y="230392"/>
                        <a:pt x="181024" y="219421"/>
                      </a:cubicBezTo>
                      <a:cubicBezTo>
                        <a:pt x="191994" y="208450"/>
                        <a:pt x="205708" y="205707"/>
                        <a:pt x="219421" y="205707"/>
                      </a:cubicBezTo>
                      <a:lnTo>
                        <a:pt x="219421" y="205707"/>
                      </a:lnTo>
                      <a:close/>
                      <a:moveTo>
                        <a:pt x="139882" y="235878"/>
                      </a:moveTo>
                      <a:cubicBezTo>
                        <a:pt x="164566" y="235878"/>
                        <a:pt x="183766" y="255077"/>
                        <a:pt x="183766" y="279762"/>
                      </a:cubicBezTo>
                      <a:cubicBezTo>
                        <a:pt x="183766" y="298961"/>
                        <a:pt x="170052" y="315418"/>
                        <a:pt x="150852" y="320903"/>
                      </a:cubicBezTo>
                      <a:lnTo>
                        <a:pt x="131654" y="320903"/>
                      </a:lnTo>
                      <a:cubicBezTo>
                        <a:pt x="112454" y="315418"/>
                        <a:pt x="98741" y="298961"/>
                        <a:pt x="98741" y="279762"/>
                      </a:cubicBezTo>
                      <a:cubicBezTo>
                        <a:pt x="95997" y="255077"/>
                        <a:pt x="115197" y="235878"/>
                        <a:pt x="139882" y="235878"/>
                      </a:cubicBezTo>
                      <a:lnTo>
                        <a:pt x="139882" y="235878"/>
                      </a:lnTo>
                      <a:close/>
                      <a:moveTo>
                        <a:pt x="112454" y="351074"/>
                      </a:moveTo>
                      <a:cubicBezTo>
                        <a:pt x="112454" y="351074"/>
                        <a:pt x="167310" y="351074"/>
                        <a:pt x="167310" y="351074"/>
                      </a:cubicBezTo>
                      <a:cubicBezTo>
                        <a:pt x="202965" y="351074"/>
                        <a:pt x="233135" y="381244"/>
                        <a:pt x="233135" y="416900"/>
                      </a:cubicBezTo>
                      <a:lnTo>
                        <a:pt x="233135" y="463527"/>
                      </a:lnTo>
                      <a:cubicBezTo>
                        <a:pt x="164566" y="458041"/>
                        <a:pt x="106969" y="422385"/>
                        <a:pt x="68569" y="370273"/>
                      </a:cubicBezTo>
                      <a:cubicBezTo>
                        <a:pt x="79541" y="359302"/>
                        <a:pt x="95997" y="351074"/>
                        <a:pt x="112454" y="351074"/>
                      </a:cubicBezTo>
                      <a:lnTo>
                        <a:pt x="112454" y="351074"/>
                      </a:lnTo>
                      <a:close/>
                    </a:path>
                  </a:pathLst>
                </a:custGeom>
                <a:solidFill>
                  <a:srgbClr val="000000"/>
                </a:solidFill>
                <a:ln w="27426"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3F4DB549-DDF6-7DE0-A032-EEF73752991D}"/>
                    </a:ext>
                  </a:extLst>
                </p:cNvPr>
                <p:cNvSpPr/>
                <p:nvPr/>
              </p:nvSpPr>
              <p:spPr>
                <a:xfrm>
                  <a:off x="2694219" y="1044474"/>
                  <a:ext cx="1090872" cy="478673"/>
                </a:xfrm>
                <a:custGeom>
                  <a:avLst/>
                  <a:gdLst>
                    <a:gd name="connsiteX0" fmla="*/ 1038759 w 1090872"/>
                    <a:gd name="connsiteY0" fmla="*/ 0 h 478673"/>
                    <a:gd name="connsiteX1" fmla="*/ 978420 w 1090872"/>
                    <a:gd name="connsiteY1" fmla="*/ 0 h 478673"/>
                    <a:gd name="connsiteX2" fmla="*/ 926306 w 1090872"/>
                    <a:gd name="connsiteY2" fmla="*/ 52113 h 478673"/>
                    <a:gd name="connsiteX3" fmla="*/ 926306 w 1090872"/>
                    <a:gd name="connsiteY3" fmla="*/ 74054 h 478673"/>
                    <a:gd name="connsiteX4" fmla="*/ 896137 w 1090872"/>
                    <a:gd name="connsiteY4" fmla="*/ 74054 h 478673"/>
                    <a:gd name="connsiteX5" fmla="*/ 706885 w 1090872"/>
                    <a:gd name="connsiteY5" fmla="*/ 126167 h 478673"/>
                    <a:gd name="connsiteX6" fmla="*/ 446322 w 1090872"/>
                    <a:gd name="connsiteY6" fmla="*/ 191993 h 478673"/>
                    <a:gd name="connsiteX7" fmla="*/ 353067 w 1090872"/>
                    <a:gd name="connsiteY7" fmla="*/ 285247 h 478673"/>
                    <a:gd name="connsiteX8" fmla="*/ 309184 w 1090872"/>
                    <a:gd name="connsiteY8" fmla="*/ 285247 h 478673"/>
                    <a:gd name="connsiteX9" fmla="*/ 270784 w 1090872"/>
                    <a:gd name="connsiteY9" fmla="*/ 274276 h 478673"/>
                    <a:gd name="connsiteX10" fmla="*/ 111704 w 1090872"/>
                    <a:gd name="connsiteY10" fmla="*/ 164566 h 478673"/>
                    <a:gd name="connsiteX11" fmla="*/ 18451 w 1090872"/>
                    <a:gd name="connsiteY11" fmla="*/ 175537 h 478673"/>
                    <a:gd name="connsiteX12" fmla="*/ 29421 w 1090872"/>
                    <a:gd name="connsiteY12" fmla="*/ 279762 h 478673"/>
                    <a:gd name="connsiteX13" fmla="*/ 396953 w 1090872"/>
                    <a:gd name="connsiteY13" fmla="*/ 471755 h 478673"/>
                    <a:gd name="connsiteX14" fmla="*/ 778196 w 1090872"/>
                    <a:gd name="connsiteY14" fmla="*/ 452556 h 478673"/>
                    <a:gd name="connsiteX15" fmla="*/ 778196 w 1090872"/>
                    <a:gd name="connsiteY15" fmla="*/ 452556 h 478673"/>
                    <a:gd name="connsiteX16" fmla="*/ 926306 w 1090872"/>
                    <a:gd name="connsiteY16" fmla="*/ 408672 h 478673"/>
                    <a:gd name="connsiteX17" fmla="*/ 978420 w 1090872"/>
                    <a:gd name="connsiteY17" fmla="*/ 455298 h 478673"/>
                    <a:gd name="connsiteX18" fmla="*/ 1038759 w 1090872"/>
                    <a:gd name="connsiteY18" fmla="*/ 455298 h 478673"/>
                    <a:gd name="connsiteX19" fmla="*/ 1090873 w 1090872"/>
                    <a:gd name="connsiteY19" fmla="*/ 403186 h 478673"/>
                    <a:gd name="connsiteX20" fmla="*/ 1090873 w 1090872"/>
                    <a:gd name="connsiteY20" fmla="*/ 52113 h 478673"/>
                    <a:gd name="connsiteX21" fmla="*/ 1038759 w 1090872"/>
                    <a:gd name="connsiteY21" fmla="*/ 0 h 478673"/>
                    <a:gd name="connsiteX22" fmla="*/ 1038759 w 1090872"/>
                    <a:gd name="connsiteY22" fmla="*/ 0 h 478673"/>
                    <a:gd name="connsiteX23" fmla="*/ 1057959 w 1090872"/>
                    <a:gd name="connsiteY23" fmla="*/ 400443 h 478673"/>
                    <a:gd name="connsiteX24" fmla="*/ 1038759 w 1090872"/>
                    <a:gd name="connsiteY24" fmla="*/ 419643 h 478673"/>
                    <a:gd name="connsiteX25" fmla="*/ 978420 w 1090872"/>
                    <a:gd name="connsiteY25" fmla="*/ 419643 h 478673"/>
                    <a:gd name="connsiteX26" fmla="*/ 959220 w 1090872"/>
                    <a:gd name="connsiteY26" fmla="*/ 400443 h 478673"/>
                    <a:gd name="connsiteX27" fmla="*/ 959220 w 1090872"/>
                    <a:gd name="connsiteY27" fmla="*/ 383987 h 478673"/>
                    <a:gd name="connsiteX28" fmla="*/ 959220 w 1090872"/>
                    <a:gd name="connsiteY28" fmla="*/ 383987 h 478673"/>
                    <a:gd name="connsiteX29" fmla="*/ 959220 w 1090872"/>
                    <a:gd name="connsiteY29" fmla="*/ 216678 h 478673"/>
                    <a:gd name="connsiteX30" fmla="*/ 942762 w 1090872"/>
                    <a:gd name="connsiteY30" fmla="*/ 200222 h 478673"/>
                    <a:gd name="connsiteX31" fmla="*/ 926306 w 1090872"/>
                    <a:gd name="connsiteY31" fmla="*/ 216678 h 478673"/>
                    <a:gd name="connsiteX32" fmla="*/ 926306 w 1090872"/>
                    <a:gd name="connsiteY32" fmla="*/ 373016 h 478673"/>
                    <a:gd name="connsiteX33" fmla="*/ 769968 w 1090872"/>
                    <a:gd name="connsiteY33" fmla="*/ 419643 h 478673"/>
                    <a:gd name="connsiteX34" fmla="*/ 399695 w 1090872"/>
                    <a:gd name="connsiteY34" fmla="*/ 436099 h 478673"/>
                    <a:gd name="connsiteX35" fmla="*/ 51363 w 1090872"/>
                    <a:gd name="connsiteY35" fmla="*/ 252334 h 478673"/>
                    <a:gd name="connsiteX36" fmla="*/ 45879 w 1090872"/>
                    <a:gd name="connsiteY36" fmla="*/ 194736 h 478673"/>
                    <a:gd name="connsiteX37" fmla="*/ 97990 w 1090872"/>
                    <a:gd name="connsiteY37" fmla="*/ 189251 h 478673"/>
                    <a:gd name="connsiteX38" fmla="*/ 257071 w 1090872"/>
                    <a:gd name="connsiteY38" fmla="*/ 298961 h 478673"/>
                    <a:gd name="connsiteX39" fmla="*/ 311926 w 1090872"/>
                    <a:gd name="connsiteY39" fmla="*/ 315418 h 478673"/>
                    <a:gd name="connsiteX40" fmla="*/ 690429 w 1090872"/>
                    <a:gd name="connsiteY40" fmla="*/ 315418 h 478673"/>
                    <a:gd name="connsiteX41" fmla="*/ 690429 w 1090872"/>
                    <a:gd name="connsiteY41" fmla="*/ 315418 h 478673"/>
                    <a:gd name="connsiteX42" fmla="*/ 745284 w 1090872"/>
                    <a:gd name="connsiteY42" fmla="*/ 252334 h 478673"/>
                    <a:gd name="connsiteX43" fmla="*/ 728827 w 1090872"/>
                    <a:gd name="connsiteY43" fmla="*/ 238620 h 478673"/>
                    <a:gd name="connsiteX44" fmla="*/ 715113 w 1090872"/>
                    <a:gd name="connsiteY44" fmla="*/ 255077 h 478673"/>
                    <a:gd name="connsiteX45" fmla="*/ 690429 w 1090872"/>
                    <a:gd name="connsiteY45" fmla="*/ 285247 h 478673"/>
                    <a:gd name="connsiteX46" fmla="*/ 388725 w 1090872"/>
                    <a:gd name="connsiteY46" fmla="*/ 285247 h 478673"/>
                    <a:gd name="connsiteX47" fmla="*/ 454550 w 1090872"/>
                    <a:gd name="connsiteY47" fmla="*/ 224906 h 478673"/>
                    <a:gd name="connsiteX48" fmla="*/ 454550 w 1090872"/>
                    <a:gd name="connsiteY48" fmla="*/ 224906 h 478673"/>
                    <a:gd name="connsiteX49" fmla="*/ 726085 w 1090872"/>
                    <a:gd name="connsiteY49" fmla="*/ 153595 h 478673"/>
                    <a:gd name="connsiteX50" fmla="*/ 898879 w 1090872"/>
                    <a:gd name="connsiteY50" fmla="*/ 106968 h 478673"/>
                    <a:gd name="connsiteX51" fmla="*/ 929049 w 1090872"/>
                    <a:gd name="connsiteY51" fmla="*/ 106968 h 478673"/>
                    <a:gd name="connsiteX52" fmla="*/ 929049 w 1090872"/>
                    <a:gd name="connsiteY52" fmla="*/ 142624 h 478673"/>
                    <a:gd name="connsiteX53" fmla="*/ 945506 w 1090872"/>
                    <a:gd name="connsiteY53" fmla="*/ 159080 h 478673"/>
                    <a:gd name="connsiteX54" fmla="*/ 961962 w 1090872"/>
                    <a:gd name="connsiteY54" fmla="*/ 142624 h 478673"/>
                    <a:gd name="connsiteX55" fmla="*/ 961962 w 1090872"/>
                    <a:gd name="connsiteY55" fmla="*/ 54855 h 478673"/>
                    <a:gd name="connsiteX56" fmla="*/ 981162 w 1090872"/>
                    <a:gd name="connsiteY56" fmla="*/ 35656 h 478673"/>
                    <a:gd name="connsiteX57" fmla="*/ 1041503 w 1090872"/>
                    <a:gd name="connsiteY57" fmla="*/ 35656 h 478673"/>
                    <a:gd name="connsiteX58" fmla="*/ 1060703 w 1090872"/>
                    <a:gd name="connsiteY58" fmla="*/ 54855 h 478673"/>
                    <a:gd name="connsiteX59" fmla="*/ 1057959 w 1090872"/>
                    <a:gd name="connsiteY59" fmla="*/ 400443 h 478673"/>
                    <a:gd name="connsiteX60" fmla="*/ 1057959 w 1090872"/>
                    <a:gd name="connsiteY60" fmla="*/ 400443 h 4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90872" h="478673">
                      <a:moveTo>
                        <a:pt x="1038759" y="0"/>
                      </a:moveTo>
                      <a:lnTo>
                        <a:pt x="978420" y="0"/>
                      </a:lnTo>
                      <a:cubicBezTo>
                        <a:pt x="950992" y="0"/>
                        <a:pt x="926306" y="21942"/>
                        <a:pt x="926306" y="52113"/>
                      </a:cubicBezTo>
                      <a:lnTo>
                        <a:pt x="926306" y="74054"/>
                      </a:lnTo>
                      <a:lnTo>
                        <a:pt x="896137" y="74054"/>
                      </a:lnTo>
                      <a:cubicBezTo>
                        <a:pt x="830310" y="74054"/>
                        <a:pt x="764482" y="90511"/>
                        <a:pt x="706885" y="126167"/>
                      </a:cubicBezTo>
                      <a:cubicBezTo>
                        <a:pt x="627344" y="172794"/>
                        <a:pt x="577975" y="167308"/>
                        <a:pt x="446322" y="191993"/>
                      </a:cubicBezTo>
                      <a:cubicBezTo>
                        <a:pt x="396953" y="200222"/>
                        <a:pt x="358553" y="235878"/>
                        <a:pt x="353067" y="285247"/>
                      </a:cubicBezTo>
                      <a:lnTo>
                        <a:pt x="309184" y="285247"/>
                      </a:lnTo>
                      <a:cubicBezTo>
                        <a:pt x="295470" y="285247"/>
                        <a:pt x="281756" y="282504"/>
                        <a:pt x="270784" y="274276"/>
                      </a:cubicBezTo>
                      <a:lnTo>
                        <a:pt x="111704" y="164566"/>
                      </a:lnTo>
                      <a:cubicBezTo>
                        <a:pt x="81534" y="145366"/>
                        <a:pt x="43135" y="148109"/>
                        <a:pt x="18451" y="175537"/>
                      </a:cubicBezTo>
                      <a:cubicBezTo>
                        <a:pt x="-8977" y="205707"/>
                        <a:pt x="-6234" y="255077"/>
                        <a:pt x="29421" y="279762"/>
                      </a:cubicBezTo>
                      <a:cubicBezTo>
                        <a:pt x="152846" y="359302"/>
                        <a:pt x="226901" y="463527"/>
                        <a:pt x="396953" y="471755"/>
                      </a:cubicBezTo>
                      <a:cubicBezTo>
                        <a:pt x="490206" y="471755"/>
                        <a:pt x="619116" y="496440"/>
                        <a:pt x="778196" y="452556"/>
                      </a:cubicBezTo>
                      <a:cubicBezTo>
                        <a:pt x="778196" y="452556"/>
                        <a:pt x="778196" y="452556"/>
                        <a:pt x="778196" y="452556"/>
                      </a:cubicBezTo>
                      <a:lnTo>
                        <a:pt x="926306" y="408672"/>
                      </a:lnTo>
                      <a:cubicBezTo>
                        <a:pt x="929049" y="436099"/>
                        <a:pt x="950992" y="455298"/>
                        <a:pt x="978420" y="455298"/>
                      </a:cubicBezTo>
                      <a:lnTo>
                        <a:pt x="1038759" y="455298"/>
                      </a:lnTo>
                      <a:cubicBezTo>
                        <a:pt x="1066187" y="455298"/>
                        <a:pt x="1090873" y="433356"/>
                        <a:pt x="1090873" y="403186"/>
                      </a:cubicBezTo>
                      <a:lnTo>
                        <a:pt x="1090873" y="52113"/>
                      </a:lnTo>
                      <a:cubicBezTo>
                        <a:pt x="1090873" y="24685"/>
                        <a:pt x="1066187" y="0"/>
                        <a:pt x="1038759" y="0"/>
                      </a:cubicBezTo>
                      <a:lnTo>
                        <a:pt x="1038759" y="0"/>
                      </a:lnTo>
                      <a:close/>
                      <a:moveTo>
                        <a:pt x="1057959" y="400443"/>
                      </a:moveTo>
                      <a:cubicBezTo>
                        <a:pt x="1057959" y="411414"/>
                        <a:pt x="1049731" y="419643"/>
                        <a:pt x="1038759" y="419643"/>
                      </a:cubicBezTo>
                      <a:lnTo>
                        <a:pt x="978420" y="419643"/>
                      </a:lnTo>
                      <a:cubicBezTo>
                        <a:pt x="967448" y="419643"/>
                        <a:pt x="959220" y="411414"/>
                        <a:pt x="959220" y="400443"/>
                      </a:cubicBezTo>
                      <a:lnTo>
                        <a:pt x="959220" y="383987"/>
                      </a:lnTo>
                      <a:cubicBezTo>
                        <a:pt x="959220" y="383987"/>
                        <a:pt x="959220" y="383987"/>
                        <a:pt x="959220" y="383987"/>
                      </a:cubicBezTo>
                      <a:lnTo>
                        <a:pt x="959220" y="216678"/>
                      </a:lnTo>
                      <a:cubicBezTo>
                        <a:pt x="959220" y="208450"/>
                        <a:pt x="950992" y="200222"/>
                        <a:pt x="942762" y="200222"/>
                      </a:cubicBezTo>
                      <a:cubicBezTo>
                        <a:pt x="934534" y="200222"/>
                        <a:pt x="926306" y="208450"/>
                        <a:pt x="926306" y="216678"/>
                      </a:cubicBezTo>
                      <a:lnTo>
                        <a:pt x="926306" y="373016"/>
                      </a:lnTo>
                      <a:lnTo>
                        <a:pt x="769968" y="419643"/>
                      </a:lnTo>
                      <a:cubicBezTo>
                        <a:pt x="616374" y="463527"/>
                        <a:pt x="495692" y="438842"/>
                        <a:pt x="399695" y="436099"/>
                      </a:cubicBezTo>
                      <a:cubicBezTo>
                        <a:pt x="243357" y="427871"/>
                        <a:pt x="174787" y="331874"/>
                        <a:pt x="51363" y="252334"/>
                      </a:cubicBezTo>
                      <a:cubicBezTo>
                        <a:pt x="32165" y="238620"/>
                        <a:pt x="29421" y="211193"/>
                        <a:pt x="45879" y="194736"/>
                      </a:cubicBezTo>
                      <a:cubicBezTo>
                        <a:pt x="59593" y="181022"/>
                        <a:pt x="81534" y="178280"/>
                        <a:pt x="97990" y="189251"/>
                      </a:cubicBezTo>
                      <a:lnTo>
                        <a:pt x="257071" y="298961"/>
                      </a:lnTo>
                      <a:cubicBezTo>
                        <a:pt x="273528" y="309932"/>
                        <a:pt x="292728" y="315418"/>
                        <a:pt x="311926" y="315418"/>
                      </a:cubicBezTo>
                      <a:cubicBezTo>
                        <a:pt x="726085" y="315418"/>
                        <a:pt x="687685" y="315418"/>
                        <a:pt x="690429" y="315418"/>
                      </a:cubicBezTo>
                      <a:cubicBezTo>
                        <a:pt x="690429" y="315418"/>
                        <a:pt x="690429" y="315418"/>
                        <a:pt x="690429" y="315418"/>
                      </a:cubicBezTo>
                      <a:cubicBezTo>
                        <a:pt x="720599" y="315418"/>
                        <a:pt x="748027" y="285247"/>
                        <a:pt x="745284" y="252334"/>
                      </a:cubicBezTo>
                      <a:cubicBezTo>
                        <a:pt x="745284" y="244106"/>
                        <a:pt x="737055" y="235878"/>
                        <a:pt x="728827" y="238620"/>
                      </a:cubicBezTo>
                      <a:cubicBezTo>
                        <a:pt x="720599" y="238620"/>
                        <a:pt x="712371" y="246849"/>
                        <a:pt x="715113" y="255077"/>
                      </a:cubicBezTo>
                      <a:cubicBezTo>
                        <a:pt x="715113" y="268791"/>
                        <a:pt x="706885" y="282504"/>
                        <a:pt x="690429" y="285247"/>
                      </a:cubicBezTo>
                      <a:lnTo>
                        <a:pt x="388725" y="285247"/>
                      </a:lnTo>
                      <a:cubicBezTo>
                        <a:pt x="394209" y="252334"/>
                        <a:pt x="421637" y="227649"/>
                        <a:pt x="454550" y="224906"/>
                      </a:cubicBezTo>
                      <a:cubicBezTo>
                        <a:pt x="454550" y="224906"/>
                        <a:pt x="454550" y="224906"/>
                        <a:pt x="454550" y="224906"/>
                      </a:cubicBezTo>
                      <a:cubicBezTo>
                        <a:pt x="575233" y="200222"/>
                        <a:pt x="638316" y="205707"/>
                        <a:pt x="726085" y="153595"/>
                      </a:cubicBezTo>
                      <a:cubicBezTo>
                        <a:pt x="778196" y="123424"/>
                        <a:pt x="838538" y="106968"/>
                        <a:pt x="898879" y="106968"/>
                      </a:cubicBezTo>
                      <a:lnTo>
                        <a:pt x="929049" y="106968"/>
                      </a:lnTo>
                      <a:lnTo>
                        <a:pt x="929049" y="142624"/>
                      </a:lnTo>
                      <a:cubicBezTo>
                        <a:pt x="929049" y="150852"/>
                        <a:pt x="937278" y="159080"/>
                        <a:pt x="945506" y="159080"/>
                      </a:cubicBezTo>
                      <a:cubicBezTo>
                        <a:pt x="953734" y="159080"/>
                        <a:pt x="961962" y="150852"/>
                        <a:pt x="961962" y="142624"/>
                      </a:cubicBezTo>
                      <a:lnTo>
                        <a:pt x="961962" y="54855"/>
                      </a:lnTo>
                      <a:cubicBezTo>
                        <a:pt x="961962" y="43884"/>
                        <a:pt x="970190" y="35656"/>
                        <a:pt x="981162" y="35656"/>
                      </a:cubicBezTo>
                      <a:lnTo>
                        <a:pt x="1041503" y="35656"/>
                      </a:lnTo>
                      <a:cubicBezTo>
                        <a:pt x="1052473" y="35656"/>
                        <a:pt x="1060703" y="43884"/>
                        <a:pt x="1060703" y="54855"/>
                      </a:cubicBezTo>
                      <a:lnTo>
                        <a:pt x="1057959" y="400443"/>
                      </a:lnTo>
                      <a:lnTo>
                        <a:pt x="1057959" y="400443"/>
                      </a:lnTo>
                      <a:close/>
                    </a:path>
                  </a:pathLst>
                </a:custGeom>
                <a:solidFill>
                  <a:srgbClr val="000000"/>
                </a:solidFill>
                <a:ln w="27426" cap="flat">
                  <a:noFill/>
                  <a:prstDash val="solid"/>
                  <a:miter/>
                </a:ln>
              </p:spPr>
              <p:txBody>
                <a:bodyPr rtlCol="0" anchor="ctr"/>
                <a:lstStyle/>
                <a:p>
                  <a:endParaRPr lang="en-US"/>
                </a:p>
              </p:txBody>
            </p:sp>
          </p:grpSp>
        </p:grpSp>
      </p:grpSp>
      <p:grpSp>
        <p:nvGrpSpPr>
          <p:cNvPr id="45" name="Group 44">
            <a:extLst>
              <a:ext uri="{FF2B5EF4-FFF2-40B4-BE49-F238E27FC236}">
                <a16:creationId xmlns:a16="http://schemas.microsoft.com/office/drawing/2014/main" id="{B7FC25E7-AC49-C433-F118-175B3FAB5190}"/>
              </a:ext>
            </a:extLst>
          </p:cNvPr>
          <p:cNvGrpSpPr/>
          <p:nvPr/>
        </p:nvGrpSpPr>
        <p:grpSpPr>
          <a:xfrm>
            <a:off x="-11760" y="652585"/>
            <a:ext cx="5778294" cy="759173"/>
            <a:chOff x="0" y="4181854"/>
            <a:chExt cx="5778294" cy="759173"/>
          </a:xfrm>
        </p:grpSpPr>
        <p:cxnSp>
          <p:nvCxnSpPr>
            <p:cNvPr id="46" name="Straight Connector 45">
              <a:extLst>
                <a:ext uri="{FF2B5EF4-FFF2-40B4-BE49-F238E27FC236}">
                  <a16:creationId xmlns:a16="http://schemas.microsoft.com/office/drawing/2014/main" id="{11241E58-E4E5-60F6-ADBE-013C43B2C5FF}"/>
                </a:ext>
              </a:extLst>
            </p:cNvPr>
            <p:cNvCxnSpPr>
              <a:cxnSpLocks/>
            </p:cNvCxnSpPr>
            <p:nvPr/>
          </p:nvCxnSpPr>
          <p:spPr>
            <a:xfrm flipH="1">
              <a:off x="0" y="4455742"/>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363CCFC-B6A8-D8FC-FE00-0C50CD48D974}"/>
                </a:ext>
              </a:extLst>
            </p:cNvPr>
            <p:cNvSpPr/>
            <p:nvPr/>
          </p:nvSpPr>
          <p:spPr>
            <a:xfrm>
              <a:off x="573891" y="4181854"/>
              <a:ext cx="516493" cy="516493"/>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4">
              <a:extLst>
                <a:ext uri="{FF2B5EF4-FFF2-40B4-BE49-F238E27FC236}">
                  <a16:creationId xmlns:a16="http://schemas.microsoft.com/office/drawing/2014/main" id="{05113C21-2C8B-C3EB-5D54-48FDF8197DA4}"/>
                </a:ext>
              </a:extLst>
            </p:cNvPr>
            <p:cNvSpPr txBox="1">
              <a:spLocks/>
            </p:cNvSpPr>
            <p:nvPr/>
          </p:nvSpPr>
          <p:spPr>
            <a:xfrm>
              <a:off x="539166" y="4275386"/>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latin typeface="Calibri" panose="020F0502020204030204" pitchFamily="34" charset="0"/>
                  <a:cs typeface="Calibri" panose="020F0502020204030204" pitchFamily="34" charset="0"/>
                </a:rPr>
                <a:t>04</a:t>
              </a:r>
              <a:endParaRPr lang="en-IE" sz="2700" dirty="0">
                <a:solidFill>
                  <a:schemeClr val="bg1"/>
                </a:solidFill>
                <a:latin typeface="Calibri" panose="020F0502020204030204" pitchFamily="34" charset="0"/>
                <a:cs typeface="Calibri" panose="020F0502020204030204" pitchFamily="34" charset="0"/>
              </a:endParaRPr>
            </a:p>
          </p:txBody>
        </p:sp>
        <p:sp>
          <p:nvSpPr>
            <p:cNvPr id="60" name="Text Placeholder 5">
              <a:extLst>
                <a:ext uri="{FF2B5EF4-FFF2-40B4-BE49-F238E27FC236}">
                  <a16:creationId xmlns:a16="http://schemas.microsoft.com/office/drawing/2014/main" id="{82EEECF5-846B-7DA4-73DE-46FE3E856C39}"/>
                </a:ext>
              </a:extLst>
            </p:cNvPr>
            <p:cNvSpPr txBox="1">
              <a:spLocks/>
            </p:cNvSpPr>
            <p:nvPr/>
          </p:nvSpPr>
          <p:spPr>
            <a:xfrm>
              <a:off x="1187359" y="4304094"/>
              <a:ext cx="4590935" cy="36873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600" b="1" dirty="0" err="1">
                  <a:solidFill>
                    <a:schemeClr val="tx1"/>
                  </a:solidFill>
                  <a:latin typeface="Calibri" panose="020F0502020204030204" pitchFamily="34" charset="0"/>
                  <a:cs typeface="Calibri" panose="020F0502020204030204" pitchFamily="34" charset="0"/>
                </a:rPr>
                <a:t>Tukipalvelut</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kuljetus</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lastenhoito</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jne</a:t>
              </a:r>
              <a:r>
                <a:rPr lang="en-GB" sz="1600" b="1" dirty="0">
                  <a:solidFill>
                    <a:schemeClr val="tx1"/>
                  </a:solidFill>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1392125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069AC5-5053-EF20-268A-62F8C3A56CE4}"/>
              </a:ext>
            </a:extLst>
          </p:cNvPr>
          <p:cNvSpPr>
            <a:spLocks noGrp="1"/>
          </p:cNvSpPr>
          <p:nvPr>
            <p:ph type="sldNum" sz="quarter" idx="12"/>
          </p:nvPr>
        </p:nvSpPr>
        <p:spPr/>
        <p:txBody>
          <a:bodyPr/>
          <a:lstStyle/>
          <a:p>
            <a:fld id="{5E760C49-C21F-C349-B509-93C281143DFD}" type="slidenum">
              <a:rPr lang="en-US" smtClean="0"/>
              <a:pPr/>
              <a:t>12</a:t>
            </a:fld>
            <a:endParaRPr lang="en-US" dirty="0"/>
          </a:p>
        </p:txBody>
      </p:sp>
      <p:sp>
        <p:nvSpPr>
          <p:cNvPr id="58" name="Text Placeholder 7">
            <a:extLst>
              <a:ext uri="{FF2B5EF4-FFF2-40B4-BE49-F238E27FC236}">
                <a16:creationId xmlns:a16="http://schemas.microsoft.com/office/drawing/2014/main" id="{AB92F577-5429-A846-01CC-CD2061B2A937}"/>
              </a:ext>
            </a:extLst>
          </p:cNvPr>
          <p:cNvSpPr txBox="1">
            <a:spLocks/>
          </p:cNvSpPr>
          <p:nvPr/>
        </p:nvSpPr>
        <p:spPr>
          <a:xfrm>
            <a:off x="634226" y="1401417"/>
            <a:ext cx="6361551" cy="3651721"/>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fi-FI" b="1" dirty="0" err="1"/>
              <a:t>Ability</a:t>
            </a:r>
            <a:r>
              <a:rPr lang="fi-FI" b="1" dirty="0"/>
              <a:t> West </a:t>
            </a:r>
            <a:r>
              <a:rPr lang="fi-FI" dirty="0"/>
              <a:t>on vapaaehtoisjärjestö, joka on tarjonnut palveluita ja tukea kehitysvammaisille ja liitännäissairauksista kärsiville lapsille ja aikuisille jo 59 vuoden ajan. </a:t>
            </a:r>
            <a:r>
              <a:rPr lang="fi-FI" dirty="0" err="1"/>
              <a:t>Ability</a:t>
            </a:r>
            <a:r>
              <a:rPr lang="fi-FI" dirty="0"/>
              <a:t> Westin </a:t>
            </a:r>
            <a:r>
              <a:rPr lang="fi-FI" dirty="0" err="1"/>
              <a:t>Dochas</a:t>
            </a:r>
            <a:r>
              <a:rPr lang="fi-FI" dirty="0"/>
              <a:t> Day Service </a:t>
            </a:r>
            <a:r>
              <a:rPr lang="fi-FI" dirty="0" err="1"/>
              <a:t>Glenamaddyssa</a:t>
            </a:r>
            <a:r>
              <a:rPr lang="fi-FI" dirty="0"/>
              <a:t> vastaanotti uuden bussin, joka toimitettiin kokonaan ystävällisesti lahjoitetuista varoista. </a:t>
            </a:r>
            <a:r>
              <a:rPr lang="fi-FI" dirty="0" err="1"/>
              <a:t>Dochasin</a:t>
            </a:r>
            <a:r>
              <a:rPr lang="fi-FI" dirty="0"/>
              <a:t> palveluita käyttävät henkilöt ovat löytäneet itsenäisyyden, ja heillä on nyt rajoittamaton pääsy kaikkiin paikallisiin palveluihin sekä mahdollisuus mennä kauemmaksi. Lue lisää:</a:t>
            </a:r>
          </a:p>
          <a:p>
            <a:endParaRPr lang="en-US" u="sng" dirty="0">
              <a:solidFill>
                <a:srgbClr val="F59121"/>
              </a:solidFill>
              <a:hlinkClick r:id="rId2">
                <a:extLst>
                  <a:ext uri="{A12FA001-AC4F-418D-AE19-62706E023703}">
                    <ahyp:hlinkClr xmlns:ahyp="http://schemas.microsoft.com/office/drawing/2018/hyperlinkcolor" val="tx"/>
                  </a:ext>
                </a:extLst>
              </a:hlinkClick>
            </a:endParaRPr>
          </a:p>
          <a:p>
            <a:r>
              <a:rPr lang="en-US" u="sng" dirty="0">
                <a:solidFill>
                  <a:srgbClr val="F59121"/>
                </a:solidFill>
                <a:hlinkClick r:id="rId2">
                  <a:extLst>
                    <a:ext uri="{A12FA001-AC4F-418D-AE19-62706E023703}">
                      <ahyp:hlinkClr xmlns:ahyp="http://schemas.microsoft.com/office/drawing/2018/hyperlinkcolor" val="tx"/>
                    </a:ext>
                  </a:extLst>
                </a:hlinkClick>
              </a:rPr>
              <a:t>https://www.abilitywest.ie/news/2019/12/20/our-dochas-day-service-in-glenamaddy-gets-a-new-bus</a:t>
            </a:r>
            <a:r>
              <a:rPr lang="en-US" dirty="0">
                <a:solidFill>
                  <a:srgbClr val="F59121"/>
                </a:solidFill>
              </a:rPr>
              <a:t> </a:t>
            </a:r>
            <a:endParaRPr lang="en-IE" dirty="0">
              <a:solidFill>
                <a:srgbClr val="F59121"/>
              </a:solidFill>
            </a:endParaRPr>
          </a:p>
          <a:p>
            <a:r>
              <a:rPr lang="en-US" dirty="0"/>
              <a:t> </a:t>
            </a:r>
            <a:endParaRPr lang="en-IE"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err="1"/>
              <a:t>Esimerkki</a:t>
            </a:r>
            <a:r>
              <a:rPr lang="en-US" dirty="0"/>
              <a:t> </a:t>
            </a:r>
            <a:r>
              <a:rPr lang="en-US" dirty="0" err="1"/>
              <a:t>rahoituksen</a:t>
            </a:r>
            <a:r>
              <a:rPr lang="en-US" dirty="0"/>
              <a:t> </a:t>
            </a:r>
            <a:r>
              <a:rPr lang="en-US" dirty="0" err="1"/>
              <a:t>hakemisesta</a:t>
            </a:r>
            <a:r>
              <a:rPr lang="en-US" dirty="0"/>
              <a:t> </a:t>
            </a:r>
            <a:r>
              <a:rPr lang="en-US" dirty="0" err="1"/>
              <a:t>valtion</a:t>
            </a:r>
            <a:r>
              <a:rPr lang="en-US" dirty="0"/>
              <a:t> </a:t>
            </a:r>
            <a:r>
              <a:rPr lang="en-US" dirty="0" err="1"/>
              <a:t>ohjelmien</a:t>
            </a:r>
            <a:r>
              <a:rPr lang="en-US" dirty="0"/>
              <a:t> </a:t>
            </a:r>
            <a:r>
              <a:rPr lang="en-US" dirty="0" err="1"/>
              <a:t>kautta</a:t>
            </a:r>
            <a:r>
              <a:rPr lang="en-US" dirty="0"/>
              <a:t>, </a:t>
            </a:r>
            <a:r>
              <a:rPr lang="en-US" dirty="0" err="1"/>
              <a:t>tässä</a:t>
            </a:r>
            <a:r>
              <a:rPr lang="en-US" dirty="0"/>
              <a:t> on </a:t>
            </a:r>
            <a:r>
              <a:rPr lang="en-US" dirty="0" err="1"/>
              <a:t>esimerkki</a:t>
            </a:r>
            <a:r>
              <a:rPr lang="en-US" dirty="0"/>
              <a:t> </a:t>
            </a:r>
            <a:r>
              <a:rPr lang="en-US" b="1" dirty="0"/>
              <a:t>Roscommon Family Play Bus &amp; </a:t>
            </a:r>
            <a:r>
              <a:rPr lang="en-US" b="1" dirty="0" err="1"/>
              <a:t>Traveller</a:t>
            </a:r>
            <a:r>
              <a:rPr lang="en-US" b="1" dirty="0"/>
              <a:t> -</a:t>
            </a:r>
            <a:r>
              <a:rPr lang="en-US" b="1" dirty="0" err="1"/>
              <a:t>terveysohjelmasta</a:t>
            </a:r>
            <a:r>
              <a:rPr lang="en-US" dirty="0"/>
              <a:t>. </a:t>
            </a:r>
            <a:r>
              <a:rPr lang="en-US" dirty="0" err="1"/>
              <a:t>Irlannin</a:t>
            </a:r>
            <a:r>
              <a:rPr lang="en-US" dirty="0"/>
              <a:t> </a:t>
            </a:r>
            <a:r>
              <a:rPr lang="en-US" dirty="0" err="1"/>
              <a:t>matkustajayhteisö</a:t>
            </a:r>
            <a:r>
              <a:rPr lang="en-US" dirty="0"/>
              <a:t> on </a:t>
            </a:r>
            <a:r>
              <a:rPr lang="en-US" dirty="0" err="1"/>
              <a:t>irlantilainen</a:t>
            </a:r>
            <a:r>
              <a:rPr lang="en-US" dirty="0"/>
              <a:t> </a:t>
            </a:r>
            <a:r>
              <a:rPr lang="en-US" dirty="0" err="1"/>
              <a:t>etninen</a:t>
            </a:r>
            <a:r>
              <a:rPr lang="en-US" dirty="0"/>
              <a:t> </a:t>
            </a:r>
            <a:r>
              <a:rPr lang="en-US" dirty="0" err="1"/>
              <a:t>vähemmistöryhmä</a:t>
            </a:r>
            <a:r>
              <a:rPr lang="en-US" dirty="0"/>
              <a:t>. </a:t>
            </a:r>
            <a:r>
              <a:rPr lang="en-US" dirty="0" err="1"/>
              <a:t>Matkailijat</a:t>
            </a:r>
            <a:r>
              <a:rPr lang="en-US" dirty="0"/>
              <a:t> </a:t>
            </a:r>
            <a:r>
              <a:rPr lang="en-US" dirty="0" err="1"/>
              <a:t>asuivat</a:t>
            </a:r>
            <a:r>
              <a:rPr lang="en-US" dirty="0"/>
              <a:t> </a:t>
            </a:r>
            <a:r>
              <a:rPr lang="en-US" dirty="0" err="1"/>
              <a:t>perinteisesti</a:t>
            </a:r>
            <a:r>
              <a:rPr lang="en-US" dirty="0"/>
              <a:t> </a:t>
            </a:r>
            <a:r>
              <a:rPr lang="en-US" dirty="0" err="1"/>
              <a:t>nomadisesti</a:t>
            </a:r>
            <a:r>
              <a:rPr lang="en-US" dirty="0"/>
              <a:t>, </a:t>
            </a:r>
            <a:r>
              <a:rPr lang="en-US" dirty="0" err="1"/>
              <a:t>liikkuen</a:t>
            </a:r>
            <a:r>
              <a:rPr lang="en-US" dirty="0"/>
              <a:t> </a:t>
            </a:r>
            <a:r>
              <a:rPr lang="en-US" dirty="0" err="1"/>
              <a:t>paikasta</a:t>
            </a:r>
            <a:r>
              <a:rPr lang="en-US" dirty="0"/>
              <a:t> </a:t>
            </a:r>
            <a:r>
              <a:rPr lang="en-US" dirty="0" err="1"/>
              <a:t>toiseen</a:t>
            </a:r>
            <a:r>
              <a:rPr lang="en-US" dirty="0"/>
              <a:t> ja </a:t>
            </a:r>
            <a:r>
              <a:rPr lang="en-US" dirty="0" err="1"/>
              <a:t>seurasivat</a:t>
            </a:r>
            <a:r>
              <a:rPr lang="en-US" dirty="0"/>
              <a:t> </a:t>
            </a:r>
            <a:r>
              <a:rPr lang="en-US" dirty="0" err="1"/>
              <a:t>perheensä</a:t>
            </a:r>
            <a:r>
              <a:rPr lang="en-US" dirty="0"/>
              <a:t> </a:t>
            </a:r>
            <a:r>
              <a:rPr lang="en-US" dirty="0" err="1"/>
              <a:t>reittejä</a:t>
            </a:r>
            <a:r>
              <a:rPr lang="en-US" dirty="0"/>
              <a:t> </a:t>
            </a:r>
            <a:r>
              <a:rPr lang="en-US" dirty="0" err="1"/>
              <a:t>Irlannin</a:t>
            </a:r>
            <a:r>
              <a:rPr lang="en-US" dirty="0"/>
              <a:t> </a:t>
            </a:r>
            <a:r>
              <a:rPr lang="en-US" dirty="0" err="1"/>
              <a:t>alueella</a:t>
            </a:r>
            <a:r>
              <a:rPr lang="en-US" dirty="0"/>
              <a:t> </a:t>
            </a:r>
            <a:r>
              <a:rPr lang="en-US" dirty="0" err="1"/>
              <a:t>etsiessään</a:t>
            </a:r>
            <a:r>
              <a:rPr lang="en-US" dirty="0"/>
              <a:t> </a:t>
            </a:r>
            <a:r>
              <a:rPr lang="en-US" dirty="0" err="1"/>
              <a:t>työtä</a:t>
            </a:r>
            <a:r>
              <a:rPr lang="en-US" dirty="0"/>
              <a:t> ja </a:t>
            </a:r>
            <a:r>
              <a:rPr lang="en-US" dirty="0" err="1"/>
              <a:t>vieraillessaan</a:t>
            </a:r>
            <a:r>
              <a:rPr lang="en-US" dirty="0"/>
              <a:t> </a:t>
            </a:r>
            <a:r>
              <a:rPr lang="en-US" dirty="0" err="1"/>
              <a:t>messuilla</a:t>
            </a:r>
            <a:r>
              <a:rPr lang="en-US" dirty="0"/>
              <a:t>. </a:t>
            </a:r>
            <a:r>
              <a:rPr lang="en-US" dirty="0" err="1"/>
              <a:t>Ohjelman</a:t>
            </a:r>
            <a:r>
              <a:rPr lang="en-US" dirty="0"/>
              <a:t> </a:t>
            </a:r>
            <a:r>
              <a:rPr lang="en-US" dirty="0" err="1"/>
              <a:t>tavoitteena</a:t>
            </a:r>
            <a:r>
              <a:rPr lang="en-US" dirty="0"/>
              <a:t> on </a:t>
            </a:r>
            <a:r>
              <a:rPr lang="en-US" dirty="0" err="1"/>
              <a:t>lisätä</a:t>
            </a:r>
            <a:r>
              <a:rPr lang="en-US" dirty="0"/>
              <a:t> </a:t>
            </a:r>
            <a:r>
              <a:rPr lang="en-US" dirty="0" err="1"/>
              <a:t>Roscommonin</a:t>
            </a:r>
            <a:r>
              <a:rPr lang="en-US" dirty="0"/>
              <a:t> </a:t>
            </a:r>
            <a:r>
              <a:rPr lang="en-US" dirty="0" err="1"/>
              <a:t>kreivikunnan</a:t>
            </a:r>
            <a:r>
              <a:rPr lang="en-US" dirty="0"/>
              <a:t> Traveler </a:t>
            </a:r>
            <a:r>
              <a:rPr lang="en-US" dirty="0" err="1"/>
              <a:t>Communityn</a:t>
            </a:r>
            <a:r>
              <a:rPr lang="en-US" dirty="0"/>
              <a:t> </a:t>
            </a:r>
            <a:r>
              <a:rPr lang="en-US" dirty="0" err="1"/>
              <a:t>terveyttä</a:t>
            </a:r>
            <a:r>
              <a:rPr lang="en-US" dirty="0"/>
              <a:t> ja </a:t>
            </a:r>
            <a:r>
              <a:rPr lang="en-US" dirty="0" err="1"/>
              <a:t>hyvinvointia</a:t>
            </a:r>
            <a:r>
              <a:rPr lang="en-US" dirty="0"/>
              <a:t>. </a:t>
            </a:r>
            <a:r>
              <a:rPr lang="en-US" dirty="0" err="1"/>
              <a:t>Ohjelmaa</a:t>
            </a:r>
            <a:r>
              <a:rPr lang="en-US" dirty="0"/>
              <a:t> </a:t>
            </a:r>
            <a:r>
              <a:rPr lang="en-US" dirty="0" err="1"/>
              <a:t>rahoittaa</a:t>
            </a:r>
            <a:r>
              <a:rPr lang="en-US" dirty="0"/>
              <a:t> </a:t>
            </a:r>
            <a:r>
              <a:rPr lang="en-US" dirty="0" err="1"/>
              <a:t>Traveller</a:t>
            </a:r>
            <a:r>
              <a:rPr lang="en-US" dirty="0"/>
              <a:t> Health Unit Western Region HSE, ja </a:t>
            </a:r>
            <a:r>
              <a:rPr lang="en-US" dirty="0" err="1"/>
              <a:t>sitä</a:t>
            </a:r>
            <a:r>
              <a:rPr lang="en-US" dirty="0"/>
              <a:t> </a:t>
            </a:r>
            <a:r>
              <a:rPr lang="en-US" dirty="0" err="1"/>
              <a:t>hallinnoidaan</a:t>
            </a:r>
            <a:r>
              <a:rPr lang="en-US" dirty="0"/>
              <a:t> Roscommon LEADER </a:t>
            </a:r>
            <a:r>
              <a:rPr lang="en-US" dirty="0" err="1"/>
              <a:t>Partnershipin</a:t>
            </a:r>
            <a:r>
              <a:rPr lang="en-US" dirty="0"/>
              <a:t> </a:t>
            </a:r>
            <a:r>
              <a:rPr lang="en-US" dirty="0" err="1"/>
              <a:t>kautta</a:t>
            </a:r>
            <a:r>
              <a:rPr lang="en-US" dirty="0"/>
              <a:t>. Roscommon Family Play Bus on </a:t>
            </a:r>
            <a:r>
              <a:rPr lang="en-US" dirty="0" err="1"/>
              <a:t>sitoutunut</a:t>
            </a:r>
            <a:r>
              <a:rPr lang="en-US" dirty="0"/>
              <a:t> </a:t>
            </a:r>
            <a:r>
              <a:rPr lang="en-US" dirty="0" err="1"/>
              <a:t>luomaan</a:t>
            </a:r>
            <a:r>
              <a:rPr lang="en-US" dirty="0"/>
              <a:t> </a:t>
            </a:r>
            <a:r>
              <a:rPr lang="en-US" dirty="0" err="1"/>
              <a:t>lapsille</a:t>
            </a:r>
            <a:r>
              <a:rPr lang="en-US" dirty="0"/>
              <a:t> </a:t>
            </a:r>
            <a:r>
              <a:rPr lang="en-US" dirty="0" err="1"/>
              <a:t>turvallisen</a:t>
            </a:r>
            <a:r>
              <a:rPr lang="en-US" dirty="0"/>
              <a:t>, </a:t>
            </a:r>
            <a:r>
              <a:rPr lang="en-US" dirty="0" err="1"/>
              <a:t>terveellisen</a:t>
            </a:r>
            <a:r>
              <a:rPr lang="en-US" dirty="0"/>
              <a:t> ja </a:t>
            </a:r>
            <a:r>
              <a:rPr lang="en-US" dirty="0" err="1"/>
              <a:t>onnellisen</a:t>
            </a:r>
            <a:r>
              <a:rPr lang="en-US" dirty="0"/>
              <a:t> </a:t>
            </a:r>
            <a:r>
              <a:rPr lang="en-US" dirty="0" err="1"/>
              <a:t>oppimisympäristön</a:t>
            </a:r>
            <a:r>
              <a:rPr lang="en-US" dirty="0"/>
              <a:t>, </a:t>
            </a:r>
            <a:r>
              <a:rPr lang="en-US" dirty="0" err="1"/>
              <a:t>jotta</a:t>
            </a:r>
            <a:r>
              <a:rPr lang="en-US" dirty="0"/>
              <a:t> he </a:t>
            </a:r>
            <a:r>
              <a:rPr lang="en-US" dirty="0" err="1"/>
              <a:t>voivat</a:t>
            </a:r>
            <a:r>
              <a:rPr lang="en-US" dirty="0"/>
              <a:t> </a:t>
            </a:r>
            <a:r>
              <a:rPr lang="en-US" dirty="0" err="1"/>
              <a:t>saavuttaa</a:t>
            </a:r>
            <a:r>
              <a:rPr lang="en-US" dirty="0"/>
              <a:t> </a:t>
            </a:r>
            <a:r>
              <a:rPr lang="en-US" dirty="0" err="1"/>
              <a:t>täyden</a:t>
            </a:r>
            <a:r>
              <a:rPr lang="en-US" dirty="0"/>
              <a:t> </a:t>
            </a:r>
            <a:r>
              <a:rPr lang="en-US" dirty="0" err="1"/>
              <a:t>potentiaalinsa</a:t>
            </a:r>
            <a:r>
              <a:rPr lang="en-US" dirty="0"/>
              <a:t> </a:t>
            </a:r>
            <a:r>
              <a:rPr lang="en-US" dirty="0" err="1"/>
              <a:t>kaikilla</a:t>
            </a:r>
            <a:r>
              <a:rPr lang="en-US" dirty="0"/>
              <a:t> </a:t>
            </a:r>
            <a:r>
              <a:rPr lang="en-US" dirty="0" err="1"/>
              <a:t>henkilökohtaisen</a:t>
            </a:r>
            <a:r>
              <a:rPr lang="en-US" dirty="0"/>
              <a:t> ja </a:t>
            </a:r>
            <a:r>
              <a:rPr lang="en-US" dirty="0" err="1"/>
              <a:t>henkisen</a:t>
            </a:r>
            <a:r>
              <a:rPr lang="en-US" dirty="0"/>
              <a:t> </a:t>
            </a:r>
            <a:r>
              <a:rPr lang="en-US" dirty="0" err="1"/>
              <a:t>kehityksen</a:t>
            </a:r>
            <a:r>
              <a:rPr lang="en-US" dirty="0"/>
              <a:t> </a:t>
            </a:r>
            <a:r>
              <a:rPr lang="en-US" dirty="0" err="1"/>
              <a:t>alueilla</a:t>
            </a:r>
            <a:r>
              <a:rPr lang="en-US" dirty="0"/>
              <a:t>. </a:t>
            </a:r>
            <a:r>
              <a:rPr lang="en-US" dirty="0" err="1"/>
              <a:t>Leikkibussin</a:t>
            </a:r>
            <a:r>
              <a:rPr lang="en-US" dirty="0"/>
              <a:t> </a:t>
            </a:r>
            <a:r>
              <a:rPr lang="en-US" dirty="0" err="1"/>
              <a:t>visiona</a:t>
            </a:r>
            <a:r>
              <a:rPr lang="en-US" dirty="0"/>
              <a:t> on, </a:t>
            </a:r>
            <a:r>
              <a:rPr lang="en-US" dirty="0" err="1"/>
              <a:t>että</a:t>
            </a:r>
            <a:r>
              <a:rPr lang="en-US" dirty="0"/>
              <a:t> se </a:t>
            </a:r>
            <a:r>
              <a:rPr lang="en-US" dirty="0" err="1"/>
              <a:t>tarjoaa</a:t>
            </a:r>
            <a:r>
              <a:rPr lang="en-US" dirty="0"/>
              <a:t> </a:t>
            </a:r>
            <a:r>
              <a:rPr lang="en-US" dirty="0" err="1"/>
              <a:t>lapsille</a:t>
            </a:r>
            <a:r>
              <a:rPr lang="en-US" dirty="0"/>
              <a:t> </a:t>
            </a:r>
            <a:r>
              <a:rPr lang="en-US" dirty="0" err="1"/>
              <a:t>laadukasta</a:t>
            </a:r>
            <a:r>
              <a:rPr lang="en-US" dirty="0"/>
              <a:t> </a:t>
            </a:r>
            <a:r>
              <a:rPr lang="en-US" dirty="0" err="1"/>
              <a:t>varhaiskasvatuspalvelua</a:t>
            </a:r>
            <a:r>
              <a:rPr lang="en-US" dirty="0"/>
              <a:t> ja </a:t>
            </a:r>
            <a:r>
              <a:rPr lang="en-US" dirty="0" err="1"/>
              <a:t>tilaa</a:t>
            </a:r>
            <a:r>
              <a:rPr lang="en-US" dirty="0"/>
              <a:t> </a:t>
            </a:r>
            <a:r>
              <a:rPr lang="en-US" dirty="0" err="1"/>
              <a:t>vanhemmille</a:t>
            </a:r>
            <a:r>
              <a:rPr lang="en-US" dirty="0"/>
              <a:t> </a:t>
            </a:r>
            <a:r>
              <a:rPr lang="en-US" dirty="0" err="1"/>
              <a:t>saada</a:t>
            </a:r>
            <a:r>
              <a:rPr lang="en-US" dirty="0"/>
              <a:t> </a:t>
            </a:r>
            <a:r>
              <a:rPr lang="en-US" dirty="0" err="1"/>
              <a:t>koulutusta</a:t>
            </a:r>
            <a:r>
              <a:rPr lang="en-US" dirty="0"/>
              <a:t> tai </a:t>
            </a:r>
            <a:r>
              <a:rPr lang="en-US" dirty="0" err="1"/>
              <a:t>tukea</a:t>
            </a:r>
            <a:r>
              <a:rPr lang="en-US" dirty="0"/>
              <a:t>. Lue </a:t>
            </a:r>
            <a:r>
              <a:rPr lang="en-US" dirty="0" err="1"/>
              <a:t>aiheesta</a:t>
            </a:r>
            <a:r>
              <a:rPr lang="en-US" dirty="0"/>
              <a:t> </a:t>
            </a:r>
            <a:r>
              <a:rPr lang="en-US" dirty="0" err="1"/>
              <a:t>lisää</a:t>
            </a:r>
            <a:r>
              <a:rPr lang="en-US" dirty="0"/>
              <a:t> </a:t>
            </a:r>
            <a:r>
              <a:rPr lang="en-US" dirty="0" err="1"/>
              <a:t>täältä</a:t>
            </a:r>
            <a:r>
              <a:rPr lang="en-US" dirty="0"/>
              <a:t>:</a:t>
            </a:r>
          </a:p>
          <a:p>
            <a:endParaRPr lang="en-US" dirty="0"/>
          </a:p>
          <a:p>
            <a:r>
              <a:rPr lang="en-US" u="sng" dirty="0">
                <a:solidFill>
                  <a:srgbClr val="F59121"/>
                </a:solidFill>
                <a:hlinkClick r:id="rId3">
                  <a:extLst>
                    <a:ext uri="{A12FA001-AC4F-418D-AE19-62706E023703}">
                      <ahyp:hlinkClr xmlns:ahyp="http://schemas.microsoft.com/office/drawing/2018/hyperlinkcolor" val="tx"/>
                    </a:ext>
                  </a:extLst>
                </a:hlinkClick>
              </a:rPr>
              <a:t>http://www.rosleaderpartnership.ie/?pagid=roscommon-family-play-bus</a:t>
            </a:r>
            <a:r>
              <a:rPr lang="en-US" dirty="0">
                <a:solidFill>
                  <a:srgbClr val="F59121"/>
                </a:solidFill>
              </a:rPr>
              <a:t> </a:t>
            </a:r>
            <a:endParaRPr lang="en-IE" dirty="0">
              <a:solidFill>
                <a:srgbClr val="F59121"/>
              </a:solidFill>
            </a:endParaRPr>
          </a:p>
        </p:txBody>
      </p:sp>
      <p:sp>
        <p:nvSpPr>
          <p:cNvPr id="5" name="Rectangle 4">
            <a:extLst>
              <a:ext uri="{FF2B5EF4-FFF2-40B4-BE49-F238E27FC236}">
                <a16:creationId xmlns:a16="http://schemas.microsoft.com/office/drawing/2014/main" id="{BF66F38B-FF5D-51EB-A846-01D6C4951F28}"/>
              </a:ext>
            </a:extLst>
          </p:cNvPr>
          <p:cNvSpPr/>
          <p:nvPr/>
        </p:nvSpPr>
        <p:spPr>
          <a:xfrm>
            <a:off x="634226" y="739503"/>
            <a:ext cx="6540979" cy="492443"/>
          </a:xfrm>
          <a:prstGeom prst="rect">
            <a:avLst/>
          </a:prstGeom>
        </p:spPr>
        <p:txBody>
          <a:bodyPr wrap="square">
            <a:spAutoFit/>
          </a:bodyPr>
          <a:lstStyle/>
          <a:p>
            <a:r>
              <a:rPr lang="en-US" sz="1300" b="1" dirty="0" err="1"/>
              <a:t>Saatat</a:t>
            </a:r>
            <a:r>
              <a:rPr lang="en-US" sz="1300" b="1" dirty="0"/>
              <a:t> </a:t>
            </a:r>
            <a:r>
              <a:rPr lang="en-US" sz="1300" b="1" dirty="0" err="1"/>
              <a:t>jopa</a:t>
            </a:r>
            <a:r>
              <a:rPr lang="en-US" sz="1300" b="1" dirty="0"/>
              <a:t> </a:t>
            </a:r>
            <a:r>
              <a:rPr lang="en-US" sz="1300" b="1" dirty="0" err="1"/>
              <a:t>tuntea</a:t>
            </a:r>
            <a:r>
              <a:rPr lang="en-US" sz="1300" b="1" dirty="0"/>
              <a:t> </a:t>
            </a:r>
            <a:r>
              <a:rPr lang="en-US" sz="1300" b="1" dirty="0" err="1"/>
              <a:t>inspiraatiota</a:t>
            </a:r>
            <a:r>
              <a:rPr lang="en-US" sz="1300" b="1" dirty="0"/>
              <a:t> </a:t>
            </a:r>
            <a:r>
              <a:rPr lang="en-US" sz="1300" b="1" dirty="0" err="1"/>
              <a:t>hankkia</a:t>
            </a:r>
            <a:r>
              <a:rPr lang="en-US" sz="1300" b="1" dirty="0"/>
              <a:t> </a:t>
            </a:r>
            <a:r>
              <a:rPr lang="en-US" sz="1300" b="1" dirty="0" err="1"/>
              <a:t>varoja</a:t>
            </a:r>
            <a:r>
              <a:rPr lang="en-US" sz="1300" b="1" dirty="0"/>
              <a:t> ja </a:t>
            </a:r>
            <a:r>
              <a:rPr lang="en-US" sz="1300" b="1" dirty="0" err="1"/>
              <a:t>varmistaa</a:t>
            </a:r>
            <a:r>
              <a:rPr lang="en-US" sz="1300" b="1" dirty="0"/>
              <a:t> </a:t>
            </a:r>
            <a:r>
              <a:rPr lang="en-US" sz="1300" b="1" dirty="0" err="1"/>
              <a:t>oman</a:t>
            </a:r>
            <a:r>
              <a:rPr lang="en-US" sz="1300" b="1" dirty="0"/>
              <a:t> </a:t>
            </a:r>
            <a:r>
              <a:rPr lang="en-US" sz="1300" b="1" dirty="0" err="1"/>
              <a:t>kuljetuspalvelusi</a:t>
            </a:r>
            <a:r>
              <a:rPr lang="en-US" sz="1300" b="1" dirty="0"/>
              <a:t> </a:t>
            </a:r>
            <a:r>
              <a:rPr lang="en-US" sz="1300" b="1" dirty="0" err="1"/>
              <a:t>jäsenillesi</a:t>
            </a:r>
            <a:r>
              <a:rPr lang="en-US" sz="1300" b="1" dirty="0"/>
              <a:t>. </a:t>
            </a:r>
            <a:r>
              <a:rPr lang="en-US" sz="1300" b="1" dirty="0" err="1"/>
              <a:t>Tässä</a:t>
            </a:r>
            <a:r>
              <a:rPr lang="en-US" sz="1300" b="1" dirty="0"/>
              <a:t> on </a:t>
            </a:r>
            <a:r>
              <a:rPr lang="en-US" sz="1300" b="1" dirty="0" err="1"/>
              <a:t>kaksi</a:t>
            </a:r>
            <a:r>
              <a:rPr lang="en-US" sz="1300" b="1" dirty="0"/>
              <a:t> </a:t>
            </a:r>
            <a:r>
              <a:rPr lang="en-US" sz="1300" b="1" dirty="0" err="1"/>
              <a:t>esimerkkiä</a:t>
            </a:r>
            <a:r>
              <a:rPr lang="en-US" sz="1300" b="1" dirty="0"/>
              <a:t> </a:t>
            </a:r>
            <a:r>
              <a:rPr lang="en-US" sz="1300" b="1" dirty="0" err="1"/>
              <a:t>siitä</a:t>
            </a:r>
            <a:r>
              <a:rPr lang="en-US" sz="1300" b="1" dirty="0"/>
              <a:t>, </a:t>
            </a:r>
            <a:r>
              <a:rPr lang="en-US" sz="1300" b="1" dirty="0" err="1"/>
              <a:t>miten</a:t>
            </a:r>
            <a:r>
              <a:rPr lang="en-US" sz="1300" b="1" dirty="0"/>
              <a:t> se </a:t>
            </a:r>
            <a:r>
              <a:rPr lang="en-US" sz="1300" b="1" dirty="0" err="1"/>
              <a:t>tehtiin</a:t>
            </a:r>
            <a:r>
              <a:rPr lang="en-US" sz="1300" b="1" dirty="0"/>
              <a:t>:</a:t>
            </a:r>
          </a:p>
        </p:txBody>
      </p:sp>
      <p:sp>
        <p:nvSpPr>
          <p:cNvPr id="19" name="Text Placeholder 8">
            <a:extLst>
              <a:ext uri="{FF2B5EF4-FFF2-40B4-BE49-F238E27FC236}">
                <a16:creationId xmlns:a16="http://schemas.microsoft.com/office/drawing/2014/main" id="{371CCADE-CC4E-C583-0EFB-F11EA50A0DDB}"/>
              </a:ext>
            </a:extLst>
          </p:cNvPr>
          <p:cNvSpPr txBox="1">
            <a:spLocks/>
          </p:cNvSpPr>
          <p:nvPr/>
        </p:nvSpPr>
        <p:spPr>
          <a:xfrm>
            <a:off x="634227" y="5891009"/>
            <a:ext cx="4072591" cy="516492"/>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640"/>
              </a:lnSpc>
            </a:pPr>
            <a:r>
              <a:rPr lang="en-US" sz="1800" dirty="0" err="1"/>
              <a:t>Verkko</a:t>
            </a:r>
            <a:r>
              <a:rPr lang="en-US" sz="1800" dirty="0"/>
              <a:t>-E-</a:t>
            </a:r>
            <a:r>
              <a:rPr lang="en-US" sz="1800" dirty="0" err="1"/>
              <a:t>kahvilat</a:t>
            </a:r>
            <a:r>
              <a:rPr lang="en-US" sz="1800" dirty="0"/>
              <a:t> – </a:t>
            </a:r>
            <a:r>
              <a:rPr lang="en-US" sz="1800" dirty="0" err="1"/>
              <a:t>Alusta</a:t>
            </a:r>
            <a:r>
              <a:rPr lang="en-US" sz="1800" dirty="0"/>
              <a:t> &amp; </a:t>
            </a:r>
            <a:r>
              <a:rPr lang="en-US" sz="1800" dirty="0" err="1"/>
              <a:t>aika</a:t>
            </a:r>
            <a:r>
              <a:rPr lang="en-US" sz="1800" dirty="0"/>
              <a:t> </a:t>
            </a:r>
          </a:p>
        </p:txBody>
      </p:sp>
      <p:cxnSp>
        <p:nvCxnSpPr>
          <p:cNvPr id="20" name="Straight Connector 19">
            <a:extLst>
              <a:ext uri="{FF2B5EF4-FFF2-40B4-BE49-F238E27FC236}">
                <a16:creationId xmlns:a16="http://schemas.microsoft.com/office/drawing/2014/main" id="{82D66ACF-AF72-8CFF-1363-9949A675DD4C}"/>
              </a:ext>
            </a:extLst>
          </p:cNvPr>
          <p:cNvCxnSpPr>
            <a:cxnSpLocks/>
          </p:cNvCxnSpPr>
          <p:nvPr/>
        </p:nvCxnSpPr>
        <p:spPr>
          <a:xfrm flipH="1">
            <a:off x="1" y="6041405"/>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21480DB-B2B6-8823-2189-53FD3CB42D6F}"/>
              </a:ext>
            </a:extLst>
          </p:cNvPr>
          <p:cNvSpPr/>
          <p:nvPr/>
        </p:nvSpPr>
        <p:spPr>
          <a:xfrm flipV="1">
            <a:off x="0" y="6472672"/>
            <a:ext cx="7559675" cy="2545229"/>
          </a:xfrm>
          <a:prstGeom prst="rect">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7">
            <a:extLst>
              <a:ext uri="{FF2B5EF4-FFF2-40B4-BE49-F238E27FC236}">
                <a16:creationId xmlns:a16="http://schemas.microsoft.com/office/drawing/2014/main" id="{98D8ECE7-5AB0-28A2-6F85-20DD889FE25C}"/>
              </a:ext>
            </a:extLst>
          </p:cNvPr>
          <p:cNvSpPr txBox="1">
            <a:spLocks/>
          </p:cNvSpPr>
          <p:nvPr/>
        </p:nvSpPr>
        <p:spPr>
          <a:xfrm>
            <a:off x="599062" y="6725573"/>
            <a:ext cx="2839878" cy="190471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400"/>
              </a:lnSpc>
            </a:pPr>
            <a:r>
              <a:rPr lang="en-US" sz="1600" b="1" dirty="0" err="1"/>
              <a:t>Parhaan</a:t>
            </a:r>
            <a:r>
              <a:rPr lang="en-US" sz="1600" b="1" dirty="0"/>
              <a:t> </a:t>
            </a:r>
            <a:r>
              <a:rPr lang="en-US" sz="1600" b="1" dirty="0" err="1"/>
              <a:t>alustan</a:t>
            </a:r>
            <a:r>
              <a:rPr lang="en-US" sz="1600" b="1" dirty="0"/>
              <a:t> ja </a:t>
            </a:r>
            <a:r>
              <a:rPr lang="en-US" sz="1600" b="1" dirty="0" err="1"/>
              <a:t>ajan</a:t>
            </a:r>
            <a:r>
              <a:rPr lang="en-US" sz="1600" b="1" dirty="0"/>
              <a:t> </a:t>
            </a:r>
            <a:r>
              <a:rPr lang="en-US" sz="1600" b="1" dirty="0" err="1"/>
              <a:t>valitseminen</a:t>
            </a:r>
            <a:endParaRPr lang="en-US" sz="1600" b="1" dirty="0"/>
          </a:p>
          <a:p>
            <a:pPr algn="l">
              <a:lnSpc>
                <a:spcPts val="1400"/>
              </a:lnSpc>
            </a:pPr>
            <a:endParaRPr lang="en-US" sz="1600" b="1" dirty="0"/>
          </a:p>
          <a:p>
            <a:pPr algn="l">
              <a:lnSpc>
                <a:spcPts val="1400"/>
              </a:lnSpc>
            </a:pPr>
            <a:r>
              <a:rPr lang="en-US" sz="1150" dirty="0"/>
              <a:t>Jo </a:t>
            </a:r>
            <a:r>
              <a:rPr lang="en-US" sz="1150" dirty="0" err="1"/>
              <a:t>työssä</a:t>
            </a:r>
            <a:r>
              <a:rPr lang="en-US" sz="1150" dirty="0"/>
              <a:t> </a:t>
            </a:r>
            <a:r>
              <a:rPr lang="en-US" sz="1150" dirty="0" err="1"/>
              <a:t>oleville</a:t>
            </a:r>
            <a:r>
              <a:rPr lang="en-US" sz="1150" dirty="0"/>
              <a:t> </a:t>
            </a:r>
            <a:r>
              <a:rPr lang="en-US" sz="1150" dirty="0" err="1"/>
              <a:t>osallistujille</a:t>
            </a:r>
            <a:r>
              <a:rPr lang="en-US" sz="1150" dirty="0"/>
              <a:t> </a:t>
            </a:r>
            <a:r>
              <a:rPr lang="en-US" sz="1150" dirty="0" err="1"/>
              <a:t>sopivin</a:t>
            </a:r>
            <a:r>
              <a:rPr lang="en-US" sz="1150" dirty="0"/>
              <a:t> </a:t>
            </a:r>
            <a:r>
              <a:rPr lang="en-US" sz="1150" dirty="0" err="1"/>
              <a:t>päivä</a:t>
            </a:r>
            <a:r>
              <a:rPr lang="en-US" sz="1150" dirty="0"/>
              <a:t> on </a:t>
            </a:r>
            <a:r>
              <a:rPr lang="en-US" sz="1150" dirty="0" err="1"/>
              <a:t>perjantai</a:t>
            </a:r>
            <a:r>
              <a:rPr lang="en-US" sz="1150" dirty="0"/>
              <a:t> (</a:t>
            </a:r>
            <a:r>
              <a:rPr lang="en-US" sz="1150" dirty="0" err="1"/>
              <a:t>vapaa-aikatutkimusten</a:t>
            </a:r>
            <a:r>
              <a:rPr lang="en-US" sz="1150" dirty="0"/>
              <a:t> </a:t>
            </a:r>
            <a:r>
              <a:rPr lang="en-US" sz="1150" dirty="0" err="1"/>
              <a:t>mukaan</a:t>
            </a:r>
            <a:r>
              <a:rPr lang="en-US" sz="1150" dirty="0"/>
              <a:t>). </a:t>
            </a:r>
            <a:r>
              <a:rPr lang="en-US" sz="1150" dirty="0" err="1"/>
              <a:t>Viikonloput</a:t>
            </a:r>
            <a:r>
              <a:rPr lang="en-US" sz="1150" dirty="0"/>
              <a:t> </a:t>
            </a:r>
            <a:r>
              <a:rPr lang="en-US" sz="1150" dirty="0" err="1"/>
              <a:t>ovat</a:t>
            </a:r>
            <a:r>
              <a:rPr lang="en-US" sz="1150" dirty="0"/>
              <a:t> </a:t>
            </a:r>
            <a:r>
              <a:rPr lang="en-US" sz="1150" dirty="0" err="1"/>
              <a:t>eräänlaisia</a:t>
            </a:r>
            <a:r>
              <a:rPr lang="en-US" sz="1150" dirty="0"/>
              <a:t> </a:t>
            </a:r>
            <a:r>
              <a:rPr lang="en-US" sz="1150" dirty="0" err="1"/>
              <a:t>vapaapäiviä</a:t>
            </a:r>
            <a:r>
              <a:rPr lang="en-US" sz="1150" dirty="0"/>
              <a:t>, </a:t>
            </a:r>
            <a:r>
              <a:rPr lang="en-US" sz="1150" dirty="0" err="1"/>
              <a:t>eikä</a:t>
            </a:r>
            <a:r>
              <a:rPr lang="en-US" sz="1150" dirty="0"/>
              <a:t> </a:t>
            </a:r>
            <a:r>
              <a:rPr lang="en-US" sz="1150" dirty="0" err="1"/>
              <a:t>ihmisten</a:t>
            </a:r>
            <a:r>
              <a:rPr lang="en-US" sz="1150" dirty="0"/>
              <a:t> </a:t>
            </a:r>
            <a:r>
              <a:rPr lang="en-US" sz="1150" dirty="0" err="1"/>
              <a:t>ajatusmaailma</a:t>
            </a:r>
            <a:r>
              <a:rPr lang="en-US" sz="1150" dirty="0"/>
              <a:t> ole </a:t>
            </a:r>
            <a:r>
              <a:rPr lang="en-US" sz="1150" dirty="0" err="1"/>
              <a:t>aina</a:t>
            </a:r>
            <a:r>
              <a:rPr lang="en-US" sz="1150" dirty="0"/>
              <a:t> </a:t>
            </a:r>
            <a:r>
              <a:rPr lang="en-US" sz="1150" dirty="0" err="1"/>
              <a:t>avoin</a:t>
            </a:r>
            <a:r>
              <a:rPr lang="en-US" sz="1150" dirty="0"/>
              <a:t> "</a:t>
            </a:r>
            <a:r>
              <a:rPr lang="en-US" sz="1150" dirty="0" err="1"/>
              <a:t>vapaa-ajalla</a:t>
            </a:r>
            <a:r>
              <a:rPr lang="en-US" sz="1150" dirty="0"/>
              <a:t> </a:t>
            </a:r>
            <a:r>
              <a:rPr lang="en-US" sz="1150" dirty="0" err="1"/>
              <a:t>oppimiseen</a:t>
            </a:r>
            <a:r>
              <a:rPr lang="en-US" sz="1150" dirty="0"/>
              <a:t>" -</a:t>
            </a:r>
            <a:r>
              <a:rPr lang="en-US" sz="1150" dirty="0" err="1"/>
              <a:t>ajatukselle</a:t>
            </a:r>
            <a:r>
              <a:rPr lang="en-US" sz="1150" dirty="0"/>
              <a:t>. </a:t>
            </a:r>
            <a:r>
              <a:rPr lang="en-US" sz="1150" dirty="0" err="1"/>
              <a:t>Parhaalta</a:t>
            </a:r>
            <a:r>
              <a:rPr lang="en-US" sz="1150" dirty="0"/>
              <a:t> </a:t>
            </a:r>
            <a:r>
              <a:rPr lang="en-US" sz="1150" dirty="0" err="1"/>
              <a:t>vaihtoehdolta</a:t>
            </a:r>
            <a:r>
              <a:rPr lang="en-US" sz="1150" dirty="0"/>
              <a:t> </a:t>
            </a:r>
            <a:r>
              <a:rPr lang="en-US" sz="1150" dirty="0" err="1"/>
              <a:t>näyttää</a:t>
            </a:r>
            <a:r>
              <a:rPr lang="en-US" sz="1150" dirty="0"/>
              <a:t> </a:t>
            </a:r>
            <a:r>
              <a:rPr lang="en-US" sz="1150" dirty="0" err="1"/>
              <a:t>siis</a:t>
            </a:r>
            <a:r>
              <a:rPr lang="en-US" sz="1150" dirty="0"/>
              <a:t> </a:t>
            </a:r>
            <a:r>
              <a:rPr lang="en-US" sz="1150" dirty="0" err="1"/>
              <a:t>perjantai-iltaisin</a:t>
            </a:r>
            <a:r>
              <a:rPr lang="en-US" sz="1150" dirty="0"/>
              <a:t> </a:t>
            </a:r>
            <a:r>
              <a:rPr lang="en-US" sz="1150" dirty="0" err="1"/>
              <a:t>klo</a:t>
            </a:r>
            <a:r>
              <a:rPr lang="en-US" sz="1150" dirty="0"/>
              <a:t> 19.00-21.00.</a:t>
            </a:r>
            <a:endParaRPr lang="en-US" sz="1150" dirty="0">
              <a:solidFill>
                <a:schemeClr val="bg1"/>
              </a:solidFill>
            </a:endParaRPr>
          </a:p>
        </p:txBody>
      </p:sp>
      <p:sp>
        <p:nvSpPr>
          <p:cNvPr id="26" name="Freeform 25">
            <a:extLst>
              <a:ext uri="{FF2B5EF4-FFF2-40B4-BE49-F238E27FC236}">
                <a16:creationId xmlns:a16="http://schemas.microsoft.com/office/drawing/2014/main" id="{3DA2AECD-D9B0-6F88-B5EF-A377E41223D6}"/>
              </a:ext>
            </a:extLst>
          </p:cNvPr>
          <p:cNvSpPr/>
          <p:nvPr/>
        </p:nvSpPr>
        <p:spPr>
          <a:xfrm flipH="1">
            <a:off x="3904715" y="5419234"/>
            <a:ext cx="3720514" cy="4240479"/>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a:blip r:embed="rId4" cstate="screen">
              <a:extLst>
                <a:ext uri="{28A0092B-C50C-407E-A947-70E740481C1C}">
                  <a14:useLocalDpi xmlns:a14="http://schemas.microsoft.com/office/drawing/2010/main"/>
                </a:ext>
              </a:extLst>
            </a:blip>
            <a:srcRect/>
            <a:stretch>
              <a:fillRect l="-35481" r="-354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8049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8EA03B-B05E-2CBD-81D3-1A743A59F4C5}"/>
              </a:ext>
            </a:extLst>
          </p:cNvPr>
          <p:cNvSpPr>
            <a:spLocks noGrp="1"/>
          </p:cNvSpPr>
          <p:nvPr>
            <p:ph type="body" sz="quarter" idx="13"/>
          </p:nvPr>
        </p:nvSpPr>
        <p:spPr/>
        <p:txBody>
          <a:bodyPr/>
          <a:lstStyle/>
          <a:p>
            <a:r>
              <a:rPr lang="en-US" dirty="0"/>
              <a:t>03</a:t>
            </a:r>
          </a:p>
        </p:txBody>
      </p:sp>
      <p:sp>
        <p:nvSpPr>
          <p:cNvPr id="7" name="Text Placeholder 6">
            <a:extLst>
              <a:ext uri="{FF2B5EF4-FFF2-40B4-BE49-F238E27FC236}">
                <a16:creationId xmlns:a16="http://schemas.microsoft.com/office/drawing/2014/main" id="{1C15532A-E29E-A201-25DC-5B7774323520}"/>
              </a:ext>
            </a:extLst>
          </p:cNvPr>
          <p:cNvSpPr>
            <a:spLocks noGrp="1"/>
          </p:cNvSpPr>
          <p:nvPr>
            <p:ph type="body" sz="quarter" idx="14"/>
          </p:nvPr>
        </p:nvSpPr>
        <p:spPr>
          <a:xfrm>
            <a:off x="647344" y="6120281"/>
            <a:ext cx="3738390" cy="1863567"/>
          </a:xfrm>
        </p:spPr>
        <p:txBody>
          <a:bodyPr/>
          <a:lstStyle/>
          <a:p>
            <a:r>
              <a:rPr lang="en-US" dirty="0" err="1"/>
              <a:t>Tuutoreiden</a:t>
            </a:r>
            <a:r>
              <a:rPr lang="en-US" dirty="0"/>
              <a:t> </a:t>
            </a:r>
            <a:r>
              <a:rPr lang="en-US" dirty="0" err="1"/>
              <a:t>löytäminen</a:t>
            </a:r>
            <a:endParaRPr lang="en-US" dirty="0"/>
          </a:p>
        </p:txBody>
      </p:sp>
      <p:sp>
        <p:nvSpPr>
          <p:cNvPr id="5" name="Slide Number Placeholder 4">
            <a:extLst>
              <a:ext uri="{FF2B5EF4-FFF2-40B4-BE49-F238E27FC236}">
                <a16:creationId xmlns:a16="http://schemas.microsoft.com/office/drawing/2014/main" id="{6014431D-0563-7599-3DDC-D2056B39658C}"/>
              </a:ext>
            </a:extLst>
          </p:cNvPr>
          <p:cNvSpPr>
            <a:spLocks noGrp="1"/>
          </p:cNvSpPr>
          <p:nvPr>
            <p:ph type="sldNum" sz="quarter" idx="12"/>
          </p:nvPr>
        </p:nvSpPr>
        <p:spPr/>
        <p:txBody>
          <a:bodyPr/>
          <a:lstStyle/>
          <a:p>
            <a:fld id="{9C527BFA-2C0E-4CEC-B6A5-913A56FEF4B4}" type="slidenum">
              <a:rPr lang="fr-CA" smtClean="0"/>
              <a:pPr/>
              <a:t>13</a:t>
            </a:fld>
            <a:endParaRPr lang="fr-CA" dirty="0"/>
          </a:p>
        </p:txBody>
      </p:sp>
      <p:pic>
        <p:nvPicPr>
          <p:cNvPr id="9" name="Picture Placeholder 8">
            <a:extLst>
              <a:ext uri="{FF2B5EF4-FFF2-40B4-BE49-F238E27FC236}">
                <a16:creationId xmlns:a16="http://schemas.microsoft.com/office/drawing/2014/main" id="{3474B8F5-499A-C13F-2DD4-5A3B21C90DC7}"/>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l="21804" r="21804"/>
          <a:stretch>
            <a:fillRect/>
          </a:stretch>
        </p:blipFill>
        <p:spPr/>
      </p:pic>
    </p:spTree>
    <p:extLst>
      <p:ext uri="{BB962C8B-B14F-4D97-AF65-F5344CB8AC3E}">
        <p14:creationId xmlns:p14="http://schemas.microsoft.com/office/powerpoint/2010/main" val="2029005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3B37256A-7762-A282-378D-5F0883034E45}"/>
              </a:ext>
            </a:extLst>
          </p:cNvPr>
          <p:cNvSpPr/>
          <p:nvPr/>
        </p:nvSpPr>
        <p:spPr>
          <a:xfrm>
            <a:off x="-30184" y="248064"/>
            <a:ext cx="1940627" cy="192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18235F4-426A-DC88-5DFA-F49300D9B46C}"/>
              </a:ext>
            </a:extLst>
          </p:cNvPr>
          <p:cNvSpPr>
            <a:spLocks noGrp="1"/>
          </p:cNvSpPr>
          <p:nvPr>
            <p:ph type="sldNum" sz="quarter" idx="12"/>
          </p:nvPr>
        </p:nvSpPr>
        <p:spPr/>
        <p:txBody>
          <a:bodyPr/>
          <a:lstStyle/>
          <a:p>
            <a:fld id="{CB2079F2-58AF-ED44-82D7-E04B2F6FD686}" type="slidenum">
              <a:rPr lang="en-US" smtClean="0"/>
              <a:pPr/>
              <a:t>14</a:t>
            </a:fld>
            <a:endParaRPr lang="en-US" dirty="0"/>
          </a:p>
        </p:txBody>
      </p:sp>
      <p:sp>
        <p:nvSpPr>
          <p:cNvPr id="2" name="Text Placeholder 1">
            <a:extLst>
              <a:ext uri="{FF2B5EF4-FFF2-40B4-BE49-F238E27FC236}">
                <a16:creationId xmlns:a16="http://schemas.microsoft.com/office/drawing/2014/main" id="{0E855B8E-68D3-C870-2A9D-094DEB3B47BC}"/>
              </a:ext>
            </a:extLst>
          </p:cNvPr>
          <p:cNvSpPr>
            <a:spLocks noGrp="1"/>
          </p:cNvSpPr>
          <p:nvPr>
            <p:ph type="body" sz="quarter" idx="32"/>
          </p:nvPr>
        </p:nvSpPr>
        <p:spPr>
          <a:xfrm>
            <a:off x="599061" y="6868214"/>
            <a:ext cx="6361551" cy="771828"/>
          </a:xfrm>
        </p:spPr>
        <p:txBody>
          <a:bodyPr numCol="1"/>
          <a:lstStyle/>
          <a:p>
            <a:r>
              <a:rPr lang="en-US" dirty="0" err="1"/>
              <a:t>Yrittäjille</a:t>
            </a:r>
            <a:r>
              <a:rPr lang="en-US" dirty="0"/>
              <a:t> </a:t>
            </a:r>
            <a:r>
              <a:rPr lang="en-US" dirty="0" err="1"/>
              <a:t>monia</a:t>
            </a:r>
            <a:r>
              <a:rPr lang="en-US" dirty="0"/>
              <a:t> </a:t>
            </a:r>
            <a:r>
              <a:rPr lang="en-US" dirty="0" err="1"/>
              <a:t>digitaalisia</a:t>
            </a:r>
            <a:r>
              <a:rPr lang="en-US" dirty="0"/>
              <a:t> </a:t>
            </a:r>
            <a:r>
              <a:rPr lang="en-US" dirty="0" err="1"/>
              <a:t>taitoja</a:t>
            </a:r>
            <a:r>
              <a:rPr lang="en-US" dirty="0"/>
              <a:t> </a:t>
            </a:r>
            <a:r>
              <a:rPr lang="en-US" dirty="0" err="1"/>
              <a:t>omaavat</a:t>
            </a:r>
            <a:r>
              <a:rPr lang="en-US" dirty="0"/>
              <a:t> </a:t>
            </a:r>
            <a:r>
              <a:rPr lang="en-US" dirty="0" err="1"/>
              <a:t>kouluttajat</a:t>
            </a:r>
            <a:r>
              <a:rPr lang="en-US" dirty="0"/>
              <a:t> </a:t>
            </a:r>
            <a:r>
              <a:rPr lang="en-US" dirty="0" err="1"/>
              <a:t>voivat</a:t>
            </a:r>
            <a:r>
              <a:rPr lang="en-US" dirty="0"/>
              <a:t> </a:t>
            </a:r>
            <a:r>
              <a:rPr lang="en-US" dirty="0" err="1"/>
              <a:t>tuutoroida</a:t>
            </a:r>
            <a:r>
              <a:rPr lang="en-US" dirty="0"/>
              <a:t> </a:t>
            </a:r>
            <a:r>
              <a:rPr lang="en-US" dirty="0" err="1"/>
              <a:t>vapaaehtoisesti</a:t>
            </a:r>
            <a:r>
              <a:rPr lang="en-US" dirty="0"/>
              <a:t> E-</a:t>
            </a:r>
            <a:r>
              <a:rPr lang="en-US" dirty="0" err="1"/>
              <a:t>kahviloissa</a:t>
            </a:r>
            <a:r>
              <a:rPr lang="en-US" dirty="0"/>
              <a:t>. </a:t>
            </a:r>
            <a:r>
              <a:rPr lang="en-US" dirty="0" err="1"/>
              <a:t>Kouluttajiksi</a:t>
            </a:r>
            <a:r>
              <a:rPr lang="en-US" dirty="0"/>
              <a:t> </a:t>
            </a:r>
            <a:r>
              <a:rPr lang="en-US" dirty="0" err="1"/>
              <a:t>voivat</a:t>
            </a:r>
            <a:r>
              <a:rPr lang="en-US" dirty="0"/>
              <a:t> </a:t>
            </a:r>
            <a:r>
              <a:rPr lang="en-US" dirty="0" err="1"/>
              <a:t>tulla</a:t>
            </a:r>
            <a:r>
              <a:rPr lang="en-US" dirty="0"/>
              <a:t> </a:t>
            </a:r>
            <a:r>
              <a:rPr lang="en-US" dirty="0" err="1"/>
              <a:t>monet</a:t>
            </a:r>
            <a:r>
              <a:rPr lang="en-US" dirty="0"/>
              <a:t> </a:t>
            </a:r>
            <a:r>
              <a:rPr lang="en-US" dirty="0" err="1"/>
              <a:t>ihmiset</a:t>
            </a:r>
            <a:r>
              <a:rPr lang="en-US" dirty="0"/>
              <a:t>, </a:t>
            </a:r>
            <a:r>
              <a:rPr lang="en-US" dirty="0" err="1"/>
              <a:t>joilla</a:t>
            </a:r>
            <a:r>
              <a:rPr lang="en-US" dirty="0"/>
              <a:t> on </a:t>
            </a:r>
            <a:r>
              <a:rPr lang="en-US" dirty="0" err="1"/>
              <a:t>kokemusta</a:t>
            </a:r>
            <a:r>
              <a:rPr lang="en-US" dirty="0"/>
              <a:t> </a:t>
            </a:r>
            <a:r>
              <a:rPr lang="en-US" dirty="0" err="1"/>
              <a:t>verkkosuunnittelusta</a:t>
            </a:r>
            <a:r>
              <a:rPr lang="en-US" dirty="0"/>
              <a:t>, </a:t>
            </a:r>
            <a:r>
              <a:rPr lang="en-US" dirty="0" err="1"/>
              <a:t>digitaalisesta</a:t>
            </a:r>
            <a:r>
              <a:rPr lang="en-US" dirty="0"/>
              <a:t> </a:t>
            </a:r>
            <a:r>
              <a:rPr lang="en-US" dirty="0" err="1"/>
              <a:t>markkinoinnista</a:t>
            </a:r>
            <a:r>
              <a:rPr lang="en-US" dirty="0"/>
              <a:t> ja </a:t>
            </a:r>
            <a:r>
              <a:rPr lang="en-US" dirty="0" err="1"/>
              <a:t>ohjelmistoista</a:t>
            </a:r>
            <a:r>
              <a:rPr lang="en-US" dirty="0"/>
              <a:t>. </a:t>
            </a:r>
            <a:r>
              <a:rPr lang="en-US" dirty="0" err="1"/>
              <a:t>Tuutorien</a:t>
            </a:r>
            <a:r>
              <a:rPr lang="en-US" dirty="0"/>
              <a:t> </a:t>
            </a:r>
            <a:r>
              <a:rPr lang="en-US" dirty="0" err="1"/>
              <a:t>ei</a:t>
            </a:r>
            <a:r>
              <a:rPr lang="en-US" dirty="0"/>
              <a:t> </a:t>
            </a:r>
            <a:r>
              <a:rPr lang="en-US" dirty="0" err="1"/>
              <a:t>tarvitse</a:t>
            </a:r>
            <a:r>
              <a:rPr lang="en-US" dirty="0"/>
              <a:t> olla </a:t>
            </a:r>
            <a:r>
              <a:rPr lang="en-US" dirty="0" err="1"/>
              <a:t>koulutettuja</a:t>
            </a:r>
            <a:r>
              <a:rPr lang="en-US" dirty="0"/>
              <a:t> </a:t>
            </a:r>
            <a:r>
              <a:rPr lang="en-US" dirty="0" err="1"/>
              <a:t>opettajia</a:t>
            </a:r>
            <a:r>
              <a:rPr lang="en-US" dirty="0"/>
              <a:t>, </a:t>
            </a:r>
            <a:r>
              <a:rPr lang="en-US" dirty="0" err="1"/>
              <a:t>mutta</a:t>
            </a:r>
            <a:r>
              <a:rPr lang="en-US" dirty="0"/>
              <a:t> </a:t>
            </a:r>
            <a:r>
              <a:rPr lang="en-US" dirty="0" err="1"/>
              <a:t>valittujen</a:t>
            </a:r>
            <a:r>
              <a:rPr lang="en-US" dirty="0"/>
              <a:t> </a:t>
            </a:r>
            <a:r>
              <a:rPr lang="en-US" dirty="0" err="1"/>
              <a:t>ohjaajien</a:t>
            </a:r>
            <a:r>
              <a:rPr lang="en-US" dirty="0"/>
              <a:t> </a:t>
            </a:r>
            <a:r>
              <a:rPr lang="en-US" dirty="0" err="1"/>
              <a:t>tulee</a:t>
            </a:r>
            <a:r>
              <a:rPr lang="en-US" dirty="0"/>
              <a:t> olla </a:t>
            </a:r>
            <a:r>
              <a:rPr lang="en-US" dirty="0" err="1"/>
              <a:t>ennakkoluulottomia</a:t>
            </a:r>
            <a:r>
              <a:rPr lang="en-US" dirty="0"/>
              <a:t>, </a:t>
            </a:r>
            <a:r>
              <a:rPr lang="en-US" dirty="0" err="1"/>
              <a:t>sosiaalisia</a:t>
            </a:r>
            <a:r>
              <a:rPr lang="en-US" dirty="0"/>
              <a:t> ja </a:t>
            </a:r>
            <a:r>
              <a:rPr lang="en-US" dirty="0" err="1"/>
              <a:t>energisiä</a:t>
            </a:r>
            <a:r>
              <a:rPr lang="en-US" dirty="0"/>
              <a:t>.</a:t>
            </a:r>
          </a:p>
        </p:txBody>
      </p:sp>
      <p:sp>
        <p:nvSpPr>
          <p:cNvPr id="12" name="Text Placeholder 8">
            <a:extLst>
              <a:ext uri="{FF2B5EF4-FFF2-40B4-BE49-F238E27FC236}">
                <a16:creationId xmlns:a16="http://schemas.microsoft.com/office/drawing/2014/main" id="{123C5325-9E9C-65F9-6A0A-1EC92C91D3B4}"/>
              </a:ext>
            </a:extLst>
          </p:cNvPr>
          <p:cNvSpPr txBox="1">
            <a:spLocks/>
          </p:cNvSpPr>
          <p:nvPr/>
        </p:nvSpPr>
        <p:spPr>
          <a:xfrm>
            <a:off x="631575" y="6335097"/>
            <a:ext cx="3483225" cy="332779"/>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640"/>
              </a:lnSpc>
            </a:pPr>
            <a:r>
              <a:rPr lang="en-US" sz="1800" dirty="0" err="1"/>
              <a:t>Miten</a:t>
            </a:r>
            <a:r>
              <a:rPr lang="en-US" sz="1800" dirty="0"/>
              <a:t> / </a:t>
            </a:r>
            <a:r>
              <a:rPr lang="en-US" sz="1800" dirty="0" err="1"/>
              <a:t>mistä</a:t>
            </a:r>
            <a:r>
              <a:rPr lang="en-US" sz="1800" dirty="0"/>
              <a:t> </a:t>
            </a:r>
            <a:r>
              <a:rPr lang="en-US" sz="1800" dirty="0" err="1"/>
              <a:t>löytää</a:t>
            </a:r>
            <a:r>
              <a:rPr lang="en-US" sz="1800" dirty="0"/>
              <a:t> </a:t>
            </a:r>
            <a:r>
              <a:rPr lang="en-US" sz="1800" dirty="0" err="1"/>
              <a:t>tuutoreita</a:t>
            </a:r>
            <a:endParaRPr lang="en-US" sz="1800" dirty="0"/>
          </a:p>
        </p:txBody>
      </p:sp>
      <p:cxnSp>
        <p:nvCxnSpPr>
          <p:cNvPr id="70" name="Straight Connector 69">
            <a:extLst>
              <a:ext uri="{FF2B5EF4-FFF2-40B4-BE49-F238E27FC236}">
                <a16:creationId xmlns:a16="http://schemas.microsoft.com/office/drawing/2014/main" id="{175C120E-4F07-F2BB-AEEC-6C79B9040EA7}"/>
              </a:ext>
            </a:extLst>
          </p:cNvPr>
          <p:cNvCxnSpPr>
            <a:cxnSpLocks/>
          </p:cNvCxnSpPr>
          <p:nvPr/>
        </p:nvCxnSpPr>
        <p:spPr>
          <a:xfrm flipH="1">
            <a:off x="0" y="6460008"/>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sp>
        <p:nvSpPr>
          <p:cNvPr id="71" name="Text Placeholder 1">
            <a:extLst>
              <a:ext uri="{FF2B5EF4-FFF2-40B4-BE49-F238E27FC236}">
                <a16:creationId xmlns:a16="http://schemas.microsoft.com/office/drawing/2014/main" id="{3D9777B3-3548-B965-D131-B6EE4CDDCA2D}"/>
              </a:ext>
            </a:extLst>
          </p:cNvPr>
          <p:cNvSpPr txBox="1">
            <a:spLocks/>
          </p:cNvSpPr>
          <p:nvPr/>
        </p:nvSpPr>
        <p:spPr>
          <a:xfrm>
            <a:off x="589332" y="7640042"/>
            <a:ext cx="6361551" cy="2282172"/>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200"/>
              </a:lnSpc>
              <a:spcBef>
                <a:spcPts val="0"/>
              </a:spcBef>
              <a:buFont typeface="Arial" panose="020B0604020202020204" pitchFamily="34" charset="0"/>
              <a:buNone/>
              <a:defRPr sz="115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spcBef>
                <a:spcPts val="200"/>
              </a:spcBef>
              <a:buClr>
                <a:srgbClr val="F59121"/>
              </a:buClr>
              <a:buFont typeface="Arial" panose="020B0604020202020204" pitchFamily="34" charset="0"/>
              <a:buChar char="•"/>
            </a:pPr>
            <a:r>
              <a:rPr lang="en-US" dirty="0"/>
              <a:t>Senior-</a:t>
            </a:r>
            <a:r>
              <a:rPr lang="en-US" dirty="0" err="1"/>
              <a:t>yliopistot</a:t>
            </a:r>
            <a:endParaRPr lang="en-US" dirty="0"/>
          </a:p>
          <a:p>
            <a:pPr marL="171450" indent="-171450" algn="l">
              <a:spcBef>
                <a:spcPts val="200"/>
              </a:spcBef>
              <a:buClr>
                <a:srgbClr val="F59121"/>
              </a:buClr>
              <a:buFont typeface="Arial" panose="020B0604020202020204" pitchFamily="34" charset="0"/>
              <a:buChar char="•"/>
            </a:pPr>
            <a:r>
              <a:rPr lang="fi-FI" dirty="0"/>
              <a:t>Ystävyysseurat ja muut kansainväliset yhdistykset </a:t>
            </a:r>
          </a:p>
          <a:p>
            <a:pPr marL="171450" indent="-171450" algn="l">
              <a:spcBef>
                <a:spcPts val="200"/>
              </a:spcBef>
              <a:buClr>
                <a:srgbClr val="F59121"/>
              </a:buClr>
              <a:buFont typeface="Arial" panose="020B0604020202020204" pitchFamily="34" charset="0"/>
              <a:buChar char="•"/>
            </a:pPr>
            <a:r>
              <a:rPr lang="fi-FI" dirty="0"/>
              <a:t>Eläkeläiset/eläkeläiset, ota yhteyttä seniorikoteihin ja eläkeläisten parissa työskenteleviin yhdistyksiin </a:t>
            </a:r>
          </a:p>
          <a:p>
            <a:pPr marL="171450" indent="-171450" algn="l">
              <a:spcBef>
                <a:spcPts val="200"/>
              </a:spcBef>
              <a:buClr>
                <a:srgbClr val="F59121"/>
              </a:buClr>
              <a:buFont typeface="Arial" panose="020B0604020202020204" pitchFamily="34" charset="0"/>
              <a:buChar char="•"/>
            </a:pPr>
            <a:r>
              <a:rPr lang="fi-FI" dirty="0"/>
              <a:t>Oma yrittäjien / asiantuntijoiden / aikuiskouluttajien verkosto kaupungissasi</a:t>
            </a:r>
          </a:p>
          <a:p>
            <a:pPr marL="171450" indent="-171450" algn="l">
              <a:spcBef>
                <a:spcPts val="200"/>
              </a:spcBef>
              <a:buClr>
                <a:srgbClr val="F59121"/>
              </a:buClr>
              <a:buFont typeface="Arial" panose="020B0604020202020204" pitchFamily="34" charset="0"/>
              <a:buChar char="•"/>
            </a:pPr>
            <a:r>
              <a:rPr lang="fi-FI" dirty="0"/>
              <a:t>Vapaaehtoiset, jotka työskentelevät nykyään siirtolaisten kanssa </a:t>
            </a:r>
          </a:p>
          <a:p>
            <a:pPr marL="171450" indent="-171450" algn="l">
              <a:spcBef>
                <a:spcPts val="200"/>
              </a:spcBef>
              <a:buClr>
                <a:srgbClr val="F59121"/>
              </a:buClr>
              <a:buFont typeface="Arial" panose="020B0604020202020204" pitchFamily="34" charset="0"/>
              <a:buChar char="•"/>
            </a:pPr>
            <a:r>
              <a:rPr lang="fi-FI" dirty="0"/>
              <a:t>Teemakahviloiden järjestäjät ja osallistujat</a:t>
            </a:r>
          </a:p>
          <a:p>
            <a:pPr marL="171450" indent="-171450" algn="l">
              <a:spcBef>
                <a:spcPts val="200"/>
              </a:spcBef>
              <a:buClr>
                <a:srgbClr val="F59121"/>
              </a:buClr>
              <a:buFont typeface="Arial" panose="020B0604020202020204" pitchFamily="34" charset="0"/>
              <a:buChar char="•"/>
            </a:pPr>
            <a:r>
              <a:rPr lang="fi-FI" dirty="0"/>
              <a:t>Vapaaehtoiset </a:t>
            </a:r>
          </a:p>
          <a:p>
            <a:pPr marL="171450" indent="-171450" algn="l">
              <a:spcBef>
                <a:spcPts val="200"/>
              </a:spcBef>
              <a:buClr>
                <a:srgbClr val="F59121"/>
              </a:buClr>
              <a:buFont typeface="Arial" panose="020B0604020202020204" pitchFamily="34" charset="0"/>
              <a:buChar char="•"/>
            </a:pPr>
            <a:r>
              <a:rPr lang="fi-FI" dirty="0"/>
              <a:t>Facebookin työpaikkailmoitukset </a:t>
            </a:r>
          </a:p>
          <a:p>
            <a:pPr marL="171450" indent="-171450" algn="l">
              <a:spcBef>
                <a:spcPts val="200"/>
              </a:spcBef>
              <a:buClr>
                <a:srgbClr val="F59121"/>
              </a:buClr>
              <a:buFont typeface="Arial" panose="020B0604020202020204" pitchFamily="34" charset="0"/>
              <a:buChar char="•"/>
            </a:pPr>
            <a:r>
              <a:rPr lang="fi-FI" dirty="0"/>
              <a:t>Viidakkorumpu</a:t>
            </a:r>
          </a:p>
          <a:p>
            <a:pPr marL="171450" indent="-171450" algn="l">
              <a:spcBef>
                <a:spcPts val="200"/>
              </a:spcBef>
              <a:buClr>
                <a:srgbClr val="F59121"/>
              </a:buClr>
              <a:buFont typeface="Arial" panose="020B0604020202020204" pitchFamily="34" charset="0"/>
              <a:buChar char="•"/>
            </a:pPr>
            <a:r>
              <a:rPr lang="fi-FI" dirty="0"/>
              <a:t>Aikuiskoulutuksen ja yrittäjyyden tukijärjestöt, Aikuiskoulutusjärjestöt jne. </a:t>
            </a:r>
          </a:p>
          <a:p>
            <a:pPr marL="171450" indent="-171450" algn="l">
              <a:spcBef>
                <a:spcPts val="200"/>
              </a:spcBef>
              <a:buClr>
                <a:srgbClr val="F59121"/>
              </a:buClr>
              <a:buFont typeface="Arial" panose="020B0604020202020204" pitchFamily="34" charset="0"/>
              <a:buChar char="•"/>
            </a:pPr>
            <a:r>
              <a:rPr lang="fi-FI" dirty="0"/>
              <a:t>Työnhakusivustot</a:t>
            </a:r>
            <a:br>
              <a:rPr lang="fi-FI" dirty="0"/>
            </a:br>
            <a:r>
              <a:rPr lang="fi-FI" dirty="0"/>
              <a:t> </a:t>
            </a:r>
            <a:r>
              <a:rPr lang="fi-FI" u="sng" dirty="0" err="1">
                <a:solidFill>
                  <a:schemeClr val="accent2"/>
                </a:solidFill>
              </a:rPr>
              <a:t>Indeed</a:t>
            </a:r>
            <a:r>
              <a:rPr lang="fi-FI" u="sng" dirty="0">
                <a:solidFill>
                  <a:schemeClr val="accent2"/>
                </a:solidFill>
              </a:rPr>
              <a:t> </a:t>
            </a:r>
            <a:br>
              <a:rPr lang="fi-FI" u="sng" dirty="0">
                <a:solidFill>
                  <a:schemeClr val="accent2"/>
                </a:solidFill>
              </a:rPr>
            </a:br>
            <a:r>
              <a:rPr lang="fi-FI" u="sng" dirty="0">
                <a:solidFill>
                  <a:schemeClr val="accent2"/>
                </a:solidFill>
              </a:rPr>
              <a:t> </a:t>
            </a:r>
            <a:r>
              <a:rPr lang="fi-FI" u="sng" dirty="0" err="1">
                <a:solidFill>
                  <a:schemeClr val="accent2"/>
                </a:solidFill>
              </a:rPr>
              <a:t>Monster</a:t>
            </a:r>
            <a:r>
              <a:rPr lang="fi-FI" u="sng" dirty="0">
                <a:solidFill>
                  <a:schemeClr val="accent2"/>
                </a:solidFill>
              </a:rPr>
              <a:t> </a:t>
            </a:r>
            <a:br>
              <a:rPr lang="fi-FI" u="sng" dirty="0">
                <a:solidFill>
                  <a:schemeClr val="accent2"/>
                </a:solidFill>
              </a:rPr>
            </a:br>
            <a:r>
              <a:rPr lang="fi-FI" u="sng" dirty="0">
                <a:solidFill>
                  <a:schemeClr val="accent2"/>
                </a:solidFill>
              </a:rPr>
              <a:t> LinkedIn </a:t>
            </a:r>
            <a:br>
              <a:rPr lang="fi-FI" u="sng" dirty="0">
                <a:solidFill>
                  <a:schemeClr val="accent2"/>
                </a:solidFill>
              </a:rPr>
            </a:br>
            <a:r>
              <a:rPr lang="fi-FI" u="sng" dirty="0">
                <a:solidFill>
                  <a:schemeClr val="accent2"/>
                </a:solidFill>
              </a:rPr>
              <a:t> </a:t>
            </a:r>
            <a:r>
              <a:rPr lang="fi-FI" u="sng" dirty="0" err="1">
                <a:solidFill>
                  <a:schemeClr val="accent2"/>
                </a:solidFill>
              </a:rPr>
              <a:t>AngelList</a:t>
            </a:r>
            <a:r>
              <a:rPr lang="fi-FI" u="sng" dirty="0">
                <a:solidFill>
                  <a:schemeClr val="accent2"/>
                </a:solidFill>
              </a:rPr>
              <a:t> </a:t>
            </a:r>
          </a:p>
          <a:p>
            <a:pPr marL="171450" indent="-171450" algn="l">
              <a:spcBef>
                <a:spcPts val="200"/>
              </a:spcBef>
              <a:buClr>
                <a:srgbClr val="F59121"/>
              </a:buClr>
              <a:buFont typeface="Arial" panose="020B0604020202020204" pitchFamily="34" charset="0"/>
              <a:buChar char="•"/>
            </a:pPr>
            <a:r>
              <a:rPr lang="fi-FI" dirty="0"/>
              <a:t>Pakolaiskeskukset (menestyneet yrittäjät heidän joukossaan) </a:t>
            </a:r>
          </a:p>
          <a:p>
            <a:pPr marL="171450" indent="-171450" algn="l">
              <a:spcBef>
                <a:spcPts val="200"/>
              </a:spcBef>
              <a:buClr>
                <a:srgbClr val="F59121"/>
              </a:buClr>
              <a:buFont typeface="Arial" panose="020B0604020202020204" pitchFamily="34" charset="0"/>
              <a:buChar char="•"/>
            </a:pPr>
            <a:r>
              <a:rPr lang="fi-FI" dirty="0"/>
              <a:t>Online-opetussivustot </a:t>
            </a:r>
          </a:p>
          <a:p>
            <a:pPr marL="171450" indent="-171450" algn="l">
              <a:spcBef>
                <a:spcPts val="200"/>
              </a:spcBef>
              <a:buClr>
                <a:srgbClr val="F59121"/>
              </a:buClr>
              <a:buFont typeface="Arial" panose="020B0604020202020204" pitchFamily="34" charset="0"/>
              <a:buChar char="•"/>
            </a:pPr>
            <a:r>
              <a:rPr lang="fi-FI" dirty="0"/>
              <a:t>Paikalliset yritystoimistot ja paikalliset verkostoitumisryhmät yrittäjyyden ympärillä</a:t>
            </a:r>
            <a:endParaRPr lang="en-US" dirty="0"/>
          </a:p>
        </p:txBody>
      </p:sp>
      <p:sp>
        <p:nvSpPr>
          <p:cNvPr id="90" name="Freeform 89">
            <a:extLst>
              <a:ext uri="{FF2B5EF4-FFF2-40B4-BE49-F238E27FC236}">
                <a16:creationId xmlns:a16="http://schemas.microsoft.com/office/drawing/2014/main" id="{0030C22A-0813-5495-5259-BA68E15DD022}"/>
              </a:ext>
            </a:extLst>
          </p:cNvPr>
          <p:cNvSpPr/>
          <p:nvPr/>
        </p:nvSpPr>
        <p:spPr>
          <a:xfrm>
            <a:off x="-30184" y="408282"/>
            <a:ext cx="4456711" cy="5079564"/>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dpi="0" rotWithShape="1">
            <a:blip r:embed="rId2" cstate="screen">
              <a:extLst>
                <a:ext uri="{28A0092B-C50C-407E-A947-70E740481C1C}">
                  <a14:useLocalDpi xmlns:a14="http://schemas.microsoft.com/office/drawing/2010/main"/>
                </a:ext>
              </a:extLst>
            </a:blip>
            <a:srcRect/>
            <a:stretch>
              <a:fillRect l="-47897" t="-99878" r="-21822" b="-234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Oval 93">
            <a:extLst>
              <a:ext uri="{FF2B5EF4-FFF2-40B4-BE49-F238E27FC236}">
                <a16:creationId xmlns:a16="http://schemas.microsoft.com/office/drawing/2014/main" id="{4233866D-C470-E27C-5700-113D14E5FA7A}"/>
              </a:ext>
            </a:extLst>
          </p:cNvPr>
          <p:cNvSpPr/>
          <p:nvPr/>
        </p:nvSpPr>
        <p:spPr>
          <a:xfrm>
            <a:off x="3779837" y="2416419"/>
            <a:ext cx="2507741" cy="2507741"/>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 Placeholder 14">
            <a:extLst>
              <a:ext uri="{FF2B5EF4-FFF2-40B4-BE49-F238E27FC236}">
                <a16:creationId xmlns:a16="http://schemas.microsoft.com/office/drawing/2014/main" id="{B1FF3071-77E4-684C-14AD-5ECE21A72CCE}"/>
              </a:ext>
            </a:extLst>
          </p:cNvPr>
          <p:cNvSpPr txBox="1">
            <a:spLocks/>
          </p:cNvSpPr>
          <p:nvPr/>
        </p:nvSpPr>
        <p:spPr>
          <a:xfrm>
            <a:off x="3779837" y="3252186"/>
            <a:ext cx="2507741" cy="836206"/>
          </a:xfrm>
          <a:prstGeom prst="rect">
            <a:avLst/>
          </a:prstGeom>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lnSpc>
                <a:spcPts val="3240"/>
              </a:lnSpc>
            </a:pPr>
            <a:r>
              <a:rPr lang="en-US" sz="3200" dirty="0" err="1">
                <a:solidFill>
                  <a:schemeClr val="bg1"/>
                </a:solidFill>
              </a:rPr>
              <a:t>Tuutoreiden</a:t>
            </a:r>
            <a:r>
              <a:rPr lang="en-US" sz="3200" dirty="0">
                <a:solidFill>
                  <a:schemeClr val="bg1"/>
                </a:solidFill>
              </a:rPr>
              <a:t> </a:t>
            </a:r>
            <a:r>
              <a:rPr lang="en-US" sz="3200" dirty="0" err="1">
                <a:solidFill>
                  <a:schemeClr val="bg1"/>
                </a:solidFill>
              </a:rPr>
              <a:t>löytäminen</a:t>
            </a:r>
            <a:endParaRPr lang="en-US" sz="3200" dirty="0">
              <a:solidFill>
                <a:schemeClr val="bg1"/>
              </a:solidFill>
            </a:endParaRPr>
          </a:p>
        </p:txBody>
      </p:sp>
    </p:spTree>
    <p:extLst>
      <p:ext uri="{BB962C8B-B14F-4D97-AF65-F5344CB8AC3E}">
        <p14:creationId xmlns:p14="http://schemas.microsoft.com/office/powerpoint/2010/main" val="4197548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8EA03B-B05E-2CBD-81D3-1A743A59F4C5}"/>
              </a:ext>
            </a:extLst>
          </p:cNvPr>
          <p:cNvSpPr>
            <a:spLocks noGrp="1"/>
          </p:cNvSpPr>
          <p:nvPr>
            <p:ph type="body" sz="quarter" idx="13"/>
          </p:nvPr>
        </p:nvSpPr>
        <p:spPr/>
        <p:txBody>
          <a:bodyPr/>
          <a:lstStyle/>
          <a:p>
            <a:r>
              <a:rPr lang="en-US" dirty="0"/>
              <a:t>04</a:t>
            </a:r>
          </a:p>
        </p:txBody>
      </p:sp>
      <p:sp>
        <p:nvSpPr>
          <p:cNvPr id="7" name="Text Placeholder 6">
            <a:extLst>
              <a:ext uri="{FF2B5EF4-FFF2-40B4-BE49-F238E27FC236}">
                <a16:creationId xmlns:a16="http://schemas.microsoft.com/office/drawing/2014/main" id="{1C15532A-E29E-A201-25DC-5B7774323520}"/>
              </a:ext>
            </a:extLst>
          </p:cNvPr>
          <p:cNvSpPr>
            <a:spLocks noGrp="1"/>
          </p:cNvSpPr>
          <p:nvPr>
            <p:ph type="body" sz="quarter" idx="14"/>
          </p:nvPr>
        </p:nvSpPr>
        <p:spPr>
          <a:xfrm>
            <a:off x="647343" y="6120281"/>
            <a:ext cx="4303923" cy="1863567"/>
          </a:xfrm>
        </p:spPr>
        <p:txBody>
          <a:bodyPr/>
          <a:lstStyle/>
          <a:p>
            <a:r>
              <a:rPr lang="en-US" dirty="0"/>
              <a:t>E-</a:t>
            </a:r>
            <a:r>
              <a:rPr lang="en-US" dirty="0" err="1"/>
              <a:t>kahviloiden</a:t>
            </a:r>
            <a:r>
              <a:rPr lang="en-US" dirty="0"/>
              <a:t> </a:t>
            </a:r>
            <a:r>
              <a:rPr lang="en-US" dirty="0" err="1"/>
              <a:t>markkinointistrategiat</a:t>
            </a:r>
            <a:endParaRPr lang="en-US" dirty="0"/>
          </a:p>
        </p:txBody>
      </p:sp>
      <p:sp>
        <p:nvSpPr>
          <p:cNvPr id="5" name="Slide Number Placeholder 4">
            <a:extLst>
              <a:ext uri="{FF2B5EF4-FFF2-40B4-BE49-F238E27FC236}">
                <a16:creationId xmlns:a16="http://schemas.microsoft.com/office/drawing/2014/main" id="{6014431D-0563-7599-3DDC-D2056B39658C}"/>
              </a:ext>
            </a:extLst>
          </p:cNvPr>
          <p:cNvSpPr>
            <a:spLocks noGrp="1"/>
          </p:cNvSpPr>
          <p:nvPr>
            <p:ph type="sldNum" sz="quarter" idx="12"/>
          </p:nvPr>
        </p:nvSpPr>
        <p:spPr/>
        <p:txBody>
          <a:bodyPr/>
          <a:lstStyle/>
          <a:p>
            <a:fld id="{9C527BFA-2C0E-4CEC-B6A5-913A56FEF4B4}" type="slidenum">
              <a:rPr lang="fr-CA" smtClean="0"/>
              <a:pPr/>
              <a:t>15</a:t>
            </a:fld>
            <a:endParaRPr lang="fr-CA" dirty="0"/>
          </a:p>
        </p:txBody>
      </p:sp>
      <p:pic>
        <p:nvPicPr>
          <p:cNvPr id="9" name="Picture Placeholder 8">
            <a:extLst>
              <a:ext uri="{FF2B5EF4-FFF2-40B4-BE49-F238E27FC236}">
                <a16:creationId xmlns:a16="http://schemas.microsoft.com/office/drawing/2014/main" id="{5F4E9737-6E64-F0CC-F9C0-067DBF097D7E}"/>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l="15793" t="3154" r="29794" b="362"/>
          <a:stretch/>
        </p:blipFill>
        <p:spPr>
          <a:xfrm>
            <a:off x="3248048" y="795862"/>
            <a:ext cx="4303924" cy="5087070"/>
          </a:xfrm>
        </p:spPr>
      </p:pic>
    </p:spTree>
    <p:extLst>
      <p:ext uri="{BB962C8B-B14F-4D97-AF65-F5344CB8AC3E}">
        <p14:creationId xmlns:p14="http://schemas.microsoft.com/office/powerpoint/2010/main" val="6546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D6EA5B7C-9C8E-73BB-0C57-7CFD4018E05C}"/>
              </a:ext>
            </a:extLst>
          </p:cNvPr>
          <p:cNvSpPr/>
          <p:nvPr/>
        </p:nvSpPr>
        <p:spPr>
          <a:xfrm>
            <a:off x="0" y="459477"/>
            <a:ext cx="2253813" cy="977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18235F4-426A-DC88-5DFA-F49300D9B46C}"/>
              </a:ext>
            </a:extLst>
          </p:cNvPr>
          <p:cNvSpPr>
            <a:spLocks noGrp="1"/>
          </p:cNvSpPr>
          <p:nvPr>
            <p:ph type="sldNum" sz="quarter" idx="12"/>
          </p:nvPr>
        </p:nvSpPr>
        <p:spPr/>
        <p:txBody>
          <a:bodyPr/>
          <a:lstStyle/>
          <a:p>
            <a:fld id="{CB2079F2-58AF-ED44-82D7-E04B2F6FD686}" type="slidenum">
              <a:rPr lang="en-US" smtClean="0"/>
              <a:pPr/>
              <a:t>16</a:t>
            </a:fld>
            <a:endParaRPr lang="en-US" dirty="0"/>
          </a:p>
        </p:txBody>
      </p:sp>
      <p:sp>
        <p:nvSpPr>
          <p:cNvPr id="12" name="Text Placeholder 8">
            <a:extLst>
              <a:ext uri="{FF2B5EF4-FFF2-40B4-BE49-F238E27FC236}">
                <a16:creationId xmlns:a16="http://schemas.microsoft.com/office/drawing/2014/main" id="{123C5325-9E9C-65F9-6A0A-1EC92C91D3B4}"/>
              </a:ext>
            </a:extLst>
          </p:cNvPr>
          <p:cNvSpPr txBox="1">
            <a:spLocks/>
          </p:cNvSpPr>
          <p:nvPr/>
        </p:nvSpPr>
        <p:spPr>
          <a:xfrm>
            <a:off x="689603" y="6222253"/>
            <a:ext cx="4590935" cy="516492"/>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640"/>
              </a:lnSpc>
            </a:pPr>
            <a:r>
              <a:rPr lang="en-US" sz="1800" dirty="0" err="1"/>
              <a:t>Parhaat</a:t>
            </a:r>
            <a:r>
              <a:rPr lang="en-US" sz="1800" dirty="0"/>
              <a:t> </a:t>
            </a:r>
            <a:r>
              <a:rPr lang="en-US" sz="1800" dirty="0" err="1"/>
              <a:t>strategiat</a:t>
            </a:r>
            <a:r>
              <a:rPr lang="en-US" sz="1800" dirty="0"/>
              <a:t> E-</a:t>
            </a:r>
            <a:r>
              <a:rPr lang="en-US" sz="1800" dirty="0" err="1"/>
              <a:t>kahvilasi</a:t>
            </a:r>
            <a:r>
              <a:rPr lang="en-US" sz="1800" dirty="0"/>
              <a:t> </a:t>
            </a:r>
            <a:r>
              <a:rPr lang="en-US" sz="1800" dirty="0" err="1"/>
              <a:t>mainostamiseksi</a:t>
            </a:r>
            <a:endParaRPr lang="en-US" sz="1800" dirty="0"/>
          </a:p>
        </p:txBody>
      </p:sp>
      <p:sp>
        <p:nvSpPr>
          <p:cNvPr id="45" name="Freeform 44">
            <a:extLst>
              <a:ext uri="{FF2B5EF4-FFF2-40B4-BE49-F238E27FC236}">
                <a16:creationId xmlns:a16="http://schemas.microsoft.com/office/drawing/2014/main" id="{3A3828EE-576A-870A-13B2-F1CBF949BFCC}"/>
              </a:ext>
            </a:extLst>
          </p:cNvPr>
          <p:cNvSpPr/>
          <p:nvPr/>
        </p:nvSpPr>
        <p:spPr>
          <a:xfrm flipH="1">
            <a:off x="2795811" y="397044"/>
            <a:ext cx="4763864" cy="5429644"/>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a:blip r:embed="rId2" cstate="screen">
              <a:extLst>
                <a:ext uri="{28A0092B-C50C-407E-A947-70E740481C1C}">
                  <a14:useLocalDpi xmlns:a14="http://schemas.microsoft.com/office/drawing/2010/main"/>
                </a:ext>
              </a:extLst>
            </a:blip>
            <a:srcRect/>
            <a:stretch>
              <a:fillRect l="-40353" t="431" r="-28699" b="-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Oval 69">
            <a:extLst>
              <a:ext uri="{FF2B5EF4-FFF2-40B4-BE49-F238E27FC236}">
                <a16:creationId xmlns:a16="http://schemas.microsoft.com/office/drawing/2014/main" id="{ACD04700-A8DF-837D-DF8B-0DE9DE4B7EDB}"/>
              </a:ext>
            </a:extLst>
          </p:cNvPr>
          <p:cNvSpPr/>
          <p:nvPr/>
        </p:nvSpPr>
        <p:spPr>
          <a:xfrm>
            <a:off x="634226" y="645242"/>
            <a:ext cx="3254348" cy="3254348"/>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Placeholder 14">
            <a:extLst>
              <a:ext uri="{FF2B5EF4-FFF2-40B4-BE49-F238E27FC236}">
                <a16:creationId xmlns:a16="http://schemas.microsoft.com/office/drawing/2014/main" id="{D4147780-97C6-79B4-E8EF-E6ED62EAA2AE}"/>
              </a:ext>
            </a:extLst>
          </p:cNvPr>
          <p:cNvSpPr txBox="1">
            <a:spLocks/>
          </p:cNvSpPr>
          <p:nvPr/>
        </p:nvSpPr>
        <p:spPr>
          <a:xfrm>
            <a:off x="519926" y="1583558"/>
            <a:ext cx="3482948" cy="1792125"/>
          </a:xfrm>
          <a:prstGeom prst="rect">
            <a:avLst/>
          </a:prstGeom>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lnSpc>
                <a:spcPts val="3340"/>
              </a:lnSpc>
            </a:pPr>
            <a:r>
              <a:rPr lang="en-US" sz="3200" dirty="0">
                <a:solidFill>
                  <a:schemeClr val="bg1"/>
                </a:solidFill>
              </a:rPr>
              <a:t>E-</a:t>
            </a:r>
            <a:r>
              <a:rPr lang="en-US" sz="3200" dirty="0" err="1">
                <a:solidFill>
                  <a:schemeClr val="bg1"/>
                </a:solidFill>
              </a:rPr>
              <a:t>kahviloiden</a:t>
            </a:r>
            <a:r>
              <a:rPr lang="en-US" sz="3200" dirty="0">
                <a:solidFill>
                  <a:schemeClr val="bg1"/>
                </a:solidFill>
              </a:rPr>
              <a:t> </a:t>
            </a:r>
            <a:r>
              <a:rPr lang="en-US" sz="3200" dirty="0" err="1">
                <a:solidFill>
                  <a:schemeClr val="bg1"/>
                </a:solidFill>
              </a:rPr>
              <a:t>markkinointi-strategiat</a:t>
            </a:r>
            <a:endParaRPr lang="en-US" sz="3200" dirty="0">
              <a:solidFill>
                <a:schemeClr val="bg1"/>
              </a:solidFill>
            </a:endParaRPr>
          </a:p>
          <a:p>
            <a:pPr algn="ctr">
              <a:lnSpc>
                <a:spcPts val="3340"/>
              </a:lnSpc>
            </a:pPr>
            <a:endParaRPr lang="en-US" sz="3200" dirty="0">
              <a:solidFill>
                <a:schemeClr val="bg1"/>
              </a:solidFill>
            </a:endParaRPr>
          </a:p>
        </p:txBody>
      </p:sp>
      <p:cxnSp>
        <p:nvCxnSpPr>
          <p:cNvPr id="77" name="Straight Connector 76">
            <a:extLst>
              <a:ext uri="{FF2B5EF4-FFF2-40B4-BE49-F238E27FC236}">
                <a16:creationId xmlns:a16="http://schemas.microsoft.com/office/drawing/2014/main" id="{C395D5C5-F29E-C91A-0075-EA55798BDAFF}"/>
              </a:ext>
            </a:extLst>
          </p:cNvPr>
          <p:cNvCxnSpPr>
            <a:cxnSpLocks/>
          </p:cNvCxnSpPr>
          <p:nvPr/>
        </p:nvCxnSpPr>
        <p:spPr>
          <a:xfrm flipH="1">
            <a:off x="0" y="6362257"/>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D7BC318D-04DA-9845-8BD1-924C740DAEB5}"/>
              </a:ext>
            </a:extLst>
          </p:cNvPr>
          <p:cNvSpPr/>
          <p:nvPr/>
        </p:nvSpPr>
        <p:spPr>
          <a:xfrm flipV="1">
            <a:off x="1147" y="7106568"/>
            <a:ext cx="7559675" cy="2439203"/>
          </a:xfrm>
          <a:prstGeom prst="rect">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Placeholder 7">
            <a:extLst>
              <a:ext uri="{FF2B5EF4-FFF2-40B4-BE49-F238E27FC236}">
                <a16:creationId xmlns:a16="http://schemas.microsoft.com/office/drawing/2014/main" id="{3CDB753A-1D91-D441-A725-625E39528BEE}"/>
              </a:ext>
            </a:extLst>
          </p:cNvPr>
          <p:cNvSpPr txBox="1">
            <a:spLocks/>
          </p:cNvSpPr>
          <p:nvPr/>
        </p:nvSpPr>
        <p:spPr>
          <a:xfrm>
            <a:off x="574872" y="7374530"/>
            <a:ext cx="6361551" cy="2004638"/>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300" b="1" dirty="0"/>
              <a:t>SOSIAALINEN MEDIA </a:t>
            </a:r>
          </a:p>
          <a:p>
            <a:pPr>
              <a:lnSpc>
                <a:spcPts val="1200"/>
              </a:lnSpc>
            </a:pPr>
            <a:r>
              <a:rPr lang="en-US" sz="1150" dirty="0"/>
              <a:t> </a:t>
            </a:r>
          </a:p>
          <a:p>
            <a:pPr lvl="0">
              <a:lnSpc>
                <a:spcPts val="1200"/>
              </a:lnSpc>
              <a:buClr>
                <a:srgbClr val="F59121"/>
              </a:buClr>
            </a:pPr>
            <a:r>
              <a:rPr lang="en-US" sz="1150" dirty="0" err="1">
                <a:solidFill>
                  <a:schemeClr val="bg1"/>
                </a:solidFill>
              </a:rPr>
              <a:t>Tunne</a:t>
            </a:r>
            <a:r>
              <a:rPr lang="en-US" sz="1150" dirty="0">
                <a:solidFill>
                  <a:schemeClr val="bg1"/>
                </a:solidFill>
              </a:rPr>
              <a:t> </a:t>
            </a:r>
            <a:r>
              <a:rPr lang="en-US" sz="1150" dirty="0" err="1">
                <a:solidFill>
                  <a:schemeClr val="bg1"/>
                </a:solidFill>
              </a:rPr>
              <a:t>kohdeyleisösi</a:t>
            </a:r>
            <a:endParaRPr lang="en-US" sz="1150" dirty="0">
              <a:solidFill>
                <a:schemeClr val="bg1"/>
              </a:solidFill>
            </a:endParaRPr>
          </a:p>
          <a:p>
            <a:pPr lvl="0">
              <a:lnSpc>
                <a:spcPts val="1200"/>
              </a:lnSpc>
              <a:buClr>
                <a:srgbClr val="F59121"/>
              </a:buClr>
            </a:pPr>
            <a:endParaRPr lang="en-US" sz="1150" dirty="0">
              <a:solidFill>
                <a:schemeClr val="bg1"/>
              </a:solidFill>
            </a:endParaRPr>
          </a:p>
          <a:p>
            <a:pPr lvl="0">
              <a:lnSpc>
                <a:spcPts val="1200"/>
              </a:lnSpc>
              <a:buClr>
                <a:srgbClr val="F59121"/>
              </a:buClr>
            </a:pPr>
            <a:r>
              <a:rPr lang="en-US" sz="1150" dirty="0" err="1">
                <a:solidFill>
                  <a:schemeClr val="bg1"/>
                </a:solidFill>
              </a:rPr>
              <a:t>Yli</a:t>
            </a:r>
            <a:r>
              <a:rPr lang="en-US" sz="1150" dirty="0">
                <a:solidFill>
                  <a:schemeClr val="bg1"/>
                </a:solidFill>
              </a:rPr>
              <a:t> 49 % </a:t>
            </a:r>
            <a:r>
              <a:rPr lang="en-US" sz="1150" dirty="0" err="1">
                <a:solidFill>
                  <a:schemeClr val="bg1"/>
                </a:solidFill>
              </a:rPr>
              <a:t>maailman</a:t>
            </a:r>
            <a:r>
              <a:rPr lang="en-US" sz="1150" dirty="0">
                <a:solidFill>
                  <a:schemeClr val="bg1"/>
                </a:solidFill>
              </a:rPr>
              <a:t> </a:t>
            </a:r>
            <a:r>
              <a:rPr lang="en-US" sz="1150" dirty="0" err="1">
                <a:solidFill>
                  <a:schemeClr val="bg1"/>
                </a:solidFill>
              </a:rPr>
              <a:t>väestöstä</a:t>
            </a:r>
            <a:r>
              <a:rPr lang="en-US" sz="1150" dirty="0">
                <a:solidFill>
                  <a:schemeClr val="bg1"/>
                </a:solidFill>
              </a:rPr>
              <a:t> </a:t>
            </a:r>
            <a:r>
              <a:rPr lang="en-US" sz="1150" dirty="0" err="1">
                <a:solidFill>
                  <a:schemeClr val="bg1"/>
                </a:solidFill>
              </a:rPr>
              <a:t>käyttää</a:t>
            </a:r>
            <a:r>
              <a:rPr lang="en-US" sz="1150" dirty="0">
                <a:solidFill>
                  <a:schemeClr val="bg1"/>
                </a:solidFill>
              </a:rPr>
              <a:t> </a:t>
            </a:r>
            <a:r>
              <a:rPr lang="en-US" sz="1150" dirty="0" err="1">
                <a:solidFill>
                  <a:schemeClr val="bg1"/>
                </a:solidFill>
              </a:rPr>
              <a:t>jotakin</a:t>
            </a:r>
            <a:r>
              <a:rPr lang="en-US" sz="1150" dirty="0">
                <a:solidFill>
                  <a:schemeClr val="bg1"/>
                </a:solidFill>
              </a:rPr>
              <a:t> </a:t>
            </a:r>
            <a:r>
              <a:rPr lang="en-US" sz="1150" dirty="0" err="1">
                <a:solidFill>
                  <a:schemeClr val="bg1"/>
                </a:solidFill>
              </a:rPr>
              <a:t>sosiaalista</a:t>
            </a:r>
            <a:r>
              <a:rPr lang="en-US" sz="1150" dirty="0">
                <a:solidFill>
                  <a:schemeClr val="bg1"/>
                </a:solidFill>
              </a:rPr>
              <a:t> </a:t>
            </a:r>
            <a:r>
              <a:rPr lang="en-US" sz="1150" dirty="0" err="1">
                <a:solidFill>
                  <a:schemeClr val="bg1"/>
                </a:solidFill>
              </a:rPr>
              <a:t>mediaa</a:t>
            </a:r>
            <a:r>
              <a:rPr lang="en-US" sz="1150" dirty="0">
                <a:solidFill>
                  <a:schemeClr val="bg1"/>
                </a:solidFill>
              </a:rPr>
              <a:t>. Se on </a:t>
            </a:r>
            <a:r>
              <a:rPr lang="en-US" sz="1150" dirty="0" err="1">
                <a:solidFill>
                  <a:schemeClr val="bg1"/>
                </a:solidFill>
              </a:rPr>
              <a:t>lähes</a:t>
            </a:r>
            <a:r>
              <a:rPr lang="en-US" sz="1150" dirty="0">
                <a:solidFill>
                  <a:schemeClr val="bg1"/>
                </a:solidFill>
              </a:rPr>
              <a:t> 4 </a:t>
            </a:r>
            <a:r>
              <a:rPr lang="en-US" sz="1150" dirty="0" err="1">
                <a:solidFill>
                  <a:schemeClr val="bg1"/>
                </a:solidFill>
              </a:rPr>
              <a:t>miljardia</a:t>
            </a:r>
            <a:r>
              <a:rPr lang="en-US" sz="1150" dirty="0">
                <a:solidFill>
                  <a:schemeClr val="bg1"/>
                </a:solidFill>
              </a:rPr>
              <a:t> </a:t>
            </a:r>
            <a:r>
              <a:rPr lang="en-US" sz="1150" dirty="0" err="1">
                <a:solidFill>
                  <a:schemeClr val="bg1"/>
                </a:solidFill>
              </a:rPr>
              <a:t>ihmistä</a:t>
            </a:r>
            <a:r>
              <a:rPr lang="en-US" sz="1150" dirty="0">
                <a:solidFill>
                  <a:schemeClr val="bg1"/>
                </a:solidFill>
              </a:rPr>
              <a:t>. </a:t>
            </a:r>
            <a:r>
              <a:rPr lang="en-US" sz="1150" dirty="0" err="1">
                <a:solidFill>
                  <a:schemeClr val="bg1"/>
                </a:solidFill>
              </a:rPr>
              <a:t>Hyvä</a:t>
            </a:r>
            <a:r>
              <a:rPr lang="en-US" sz="1150" dirty="0">
                <a:solidFill>
                  <a:schemeClr val="bg1"/>
                </a:solidFill>
              </a:rPr>
              <a:t> </a:t>
            </a:r>
            <a:r>
              <a:rPr lang="en-US" sz="1150" dirty="0" err="1">
                <a:solidFill>
                  <a:schemeClr val="bg1"/>
                </a:solidFill>
              </a:rPr>
              <a:t>markkinointisuunnitelma</a:t>
            </a:r>
            <a:r>
              <a:rPr lang="en-US" sz="1150" dirty="0">
                <a:solidFill>
                  <a:schemeClr val="bg1"/>
                </a:solidFill>
              </a:rPr>
              <a:t> </a:t>
            </a:r>
            <a:r>
              <a:rPr lang="en-US" sz="1150" dirty="0" err="1">
                <a:solidFill>
                  <a:schemeClr val="bg1"/>
                </a:solidFill>
              </a:rPr>
              <a:t>voi</a:t>
            </a:r>
            <a:r>
              <a:rPr lang="en-US" sz="1150" dirty="0">
                <a:solidFill>
                  <a:schemeClr val="bg1"/>
                </a:solidFill>
              </a:rPr>
              <a:t> </a:t>
            </a:r>
            <a:r>
              <a:rPr lang="en-US" sz="1150" dirty="0" err="1">
                <a:solidFill>
                  <a:schemeClr val="bg1"/>
                </a:solidFill>
              </a:rPr>
              <a:t>seurata</a:t>
            </a:r>
            <a:r>
              <a:rPr lang="en-US" sz="1150" dirty="0">
                <a:solidFill>
                  <a:schemeClr val="bg1"/>
                </a:solidFill>
              </a:rPr>
              <a:t> </a:t>
            </a:r>
            <a:r>
              <a:rPr lang="en-US" sz="1150" dirty="0" err="1">
                <a:solidFill>
                  <a:schemeClr val="bg1"/>
                </a:solidFill>
              </a:rPr>
              <a:t>seuraavaa</a:t>
            </a:r>
            <a:r>
              <a:rPr lang="en-US" sz="1150" dirty="0">
                <a:solidFill>
                  <a:schemeClr val="bg1"/>
                </a:solidFill>
              </a:rPr>
              <a:t> </a:t>
            </a:r>
            <a:r>
              <a:rPr lang="en-US" sz="1150" dirty="0" err="1">
                <a:solidFill>
                  <a:schemeClr val="bg1"/>
                </a:solidFill>
              </a:rPr>
              <a:t>kaavaa</a:t>
            </a:r>
            <a:r>
              <a:rPr lang="en-US" sz="1150" dirty="0">
                <a:solidFill>
                  <a:schemeClr val="bg1"/>
                </a:solidFill>
              </a:rPr>
              <a:t>. "</a:t>
            </a:r>
            <a:r>
              <a:rPr lang="en-US" sz="1150" dirty="0" err="1">
                <a:solidFill>
                  <a:schemeClr val="bg1"/>
                </a:solidFill>
              </a:rPr>
              <a:t>Rakennalla</a:t>
            </a:r>
            <a:r>
              <a:rPr lang="en-US" sz="1150" dirty="0">
                <a:solidFill>
                  <a:schemeClr val="bg1"/>
                </a:solidFill>
              </a:rPr>
              <a:t>" </a:t>
            </a:r>
            <a:r>
              <a:rPr lang="en-US" sz="1150" dirty="0" err="1">
                <a:solidFill>
                  <a:schemeClr val="bg1"/>
                </a:solidFill>
              </a:rPr>
              <a:t>kohdeyleisöäsi</a:t>
            </a:r>
            <a:r>
              <a:rPr lang="en-US" sz="1150" dirty="0">
                <a:solidFill>
                  <a:schemeClr val="bg1"/>
                </a:solidFill>
              </a:rPr>
              <a:t> – </a:t>
            </a:r>
            <a:r>
              <a:rPr lang="en-US" sz="1150" dirty="0" err="1">
                <a:solidFill>
                  <a:schemeClr val="bg1"/>
                </a:solidFill>
              </a:rPr>
              <a:t>tunnistamalla</a:t>
            </a:r>
            <a:r>
              <a:rPr lang="en-US" sz="1150" dirty="0">
                <a:solidFill>
                  <a:schemeClr val="bg1"/>
                </a:solidFill>
              </a:rPr>
              <a:t> </a:t>
            </a:r>
            <a:r>
              <a:rPr lang="en-US" sz="1150" dirty="0" err="1">
                <a:solidFill>
                  <a:schemeClr val="bg1"/>
                </a:solidFill>
              </a:rPr>
              <a:t>asiakkaittesi</a:t>
            </a:r>
            <a:r>
              <a:rPr lang="en-US" sz="1150" dirty="0">
                <a:solidFill>
                  <a:schemeClr val="bg1"/>
                </a:solidFill>
              </a:rPr>
              <a:t> </a:t>
            </a:r>
            <a:r>
              <a:rPr lang="en-US" sz="1150" dirty="0" err="1">
                <a:solidFill>
                  <a:schemeClr val="bg1"/>
                </a:solidFill>
              </a:rPr>
              <a:t>väestötieteelliset</a:t>
            </a:r>
            <a:r>
              <a:rPr lang="en-US" sz="1150" dirty="0">
                <a:solidFill>
                  <a:schemeClr val="bg1"/>
                </a:solidFill>
              </a:rPr>
              <a:t> </a:t>
            </a:r>
            <a:r>
              <a:rPr lang="en-US" sz="1150" dirty="0" err="1">
                <a:solidFill>
                  <a:schemeClr val="bg1"/>
                </a:solidFill>
              </a:rPr>
              <a:t>tiedot</a:t>
            </a:r>
            <a:r>
              <a:rPr lang="en-US" sz="1150" dirty="0">
                <a:solidFill>
                  <a:schemeClr val="bg1"/>
                </a:solidFill>
              </a:rPr>
              <a:t> ja </a:t>
            </a:r>
            <a:r>
              <a:rPr lang="en-US" sz="1150" dirty="0" err="1">
                <a:solidFill>
                  <a:schemeClr val="bg1"/>
                </a:solidFill>
              </a:rPr>
              <a:t>selvittämällä</a:t>
            </a:r>
            <a:r>
              <a:rPr lang="en-US" sz="1150" dirty="0">
                <a:solidFill>
                  <a:schemeClr val="bg1"/>
                </a:solidFill>
              </a:rPr>
              <a:t>, </a:t>
            </a:r>
            <a:r>
              <a:rPr lang="en-US" sz="1150" dirty="0" err="1">
                <a:solidFill>
                  <a:schemeClr val="bg1"/>
                </a:solidFill>
              </a:rPr>
              <a:t>mitkä</a:t>
            </a:r>
            <a:r>
              <a:rPr lang="en-US" sz="1150" dirty="0">
                <a:solidFill>
                  <a:schemeClr val="bg1"/>
                </a:solidFill>
              </a:rPr>
              <a:t> </a:t>
            </a:r>
            <a:r>
              <a:rPr lang="en-US" sz="1150" dirty="0" err="1">
                <a:solidFill>
                  <a:schemeClr val="bg1"/>
                </a:solidFill>
              </a:rPr>
              <a:t>työkalut</a:t>
            </a:r>
            <a:r>
              <a:rPr lang="en-US" sz="1150" dirty="0">
                <a:solidFill>
                  <a:schemeClr val="bg1"/>
                </a:solidFill>
              </a:rPr>
              <a:t> </a:t>
            </a:r>
            <a:r>
              <a:rPr lang="en-US" sz="1150" dirty="0" err="1">
                <a:solidFill>
                  <a:schemeClr val="bg1"/>
                </a:solidFill>
              </a:rPr>
              <a:t>houkuttelevat</a:t>
            </a:r>
            <a:r>
              <a:rPr lang="en-US" sz="1150" dirty="0">
                <a:solidFill>
                  <a:schemeClr val="bg1"/>
                </a:solidFill>
              </a:rPr>
              <a:t> </a:t>
            </a:r>
            <a:r>
              <a:rPr lang="en-US" sz="1150" dirty="0" err="1">
                <a:solidFill>
                  <a:schemeClr val="bg1"/>
                </a:solidFill>
              </a:rPr>
              <a:t>heitä</a:t>
            </a:r>
            <a:r>
              <a:rPr lang="en-US" sz="1150" dirty="0">
                <a:solidFill>
                  <a:schemeClr val="bg1"/>
                </a:solidFill>
              </a:rPr>
              <a:t> </a:t>
            </a:r>
            <a:r>
              <a:rPr lang="en-US" sz="1150" dirty="0" err="1">
                <a:solidFill>
                  <a:schemeClr val="bg1"/>
                </a:solidFill>
              </a:rPr>
              <a:t>parhaiten</a:t>
            </a:r>
            <a:r>
              <a:rPr lang="en-US" sz="1150" dirty="0">
                <a:solidFill>
                  <a:schemeClr val="bg1"/>
                </a:solidFill>
              </a:rPr>
              <a:t>.</a:t>
            </a:r>
          </a:p>
          <a:p>
            <a:pPr lvl="0">
              <a:lnSpc>
                <a:spcPts val="1200"/>
              </a:lnSpc>
              <a:buClr>
                <a:srgbClr val="F59121"/>
              </a:buClr>
            </a:pPr>
            <a:endParaRPr lang="en-US" sz="1150" dirty="0">
              <a:solidFill>
                <a:schemeClr val="bg1"/>
              </a:solidFill>
            </a:endParaRPr>
          </a:p>
          <a:p>
            <a:pPr lvl="0">
              <a:lnSpc>
                <a:spcPts val="1200"/>
              </a:lnSpc>
              <a:buClr>
                <a:srgbClr val="F59121"/>
              </a:buClr>
            </a:pPr>
            <a:r>
              <a:rPr lang="en-US" sz="1150" dirty="0" err="1">
                <a:solidFill>
                  <a:schemeClr val="bg1"/>
                </a:solidFill>
              </a:rPr>
              <a:t>Julkaise</a:t>
            </a:r>
            <a:r>
              <a:rPr lang="en-US" sz="1150" dirty="0">
                <a:solidFill>
                  <a:schemeClr val="bg1"/>
                </a:solidFill>
              </a:rPr>
              <a:t> </a:t>
            </a:r>
            <a:r>
              <a:rPr lang="en-US" sz="1150" dirty="0" err="1">
                <a:solidFill>
                  <a:schemeClr val="bg1"/>
                </a:solidFill>
              </a:rPr>
              <a:t>sisältöä</a:t>
            </a:r>
            <a:r>
              <a:rPr lang="en-US" sz="1150" dirty="0">
                <a:solidFill>
                  <a:schemeClr val="bg1"/>
                </a:solidFill>
              </a:rPr>
              <a:t> </a:t>
            </a:r>
            <a:r>
              <a:rPr lang="en-US" sz="1150" dirty="0" err="1">
                <a:solidFill>
                  <a:schemeClr val="bg1"/>
                </a:solidFill>
              </a:rPr>
              <a:t>kaikissa</a:t>
            </a:r>
            <a:r>
              <a:rPr lang="en-US" sz="1150" dirty="0">
                <a:solidFill>
                  <a:schemeClr val="bg1"/>
                </a:solidFill>
              </a:rPr>
              <a:t> </a:t>
            </a:r>
            <a:r>
              <a:rPr lang="en-US" sz="1150" dirty="0" err="1">
                <a:solidFill>
                  <a:schemeClr val="bg1"/>
                </a:solidFill>
              </a:rPr>
              <a:t>sosiaalisissa</a:t>
            </a:r>
            <a:r>
              <a:rPr lang="en-US" sz="1150" dirty="0">
                <a:solidFill>
                  <a:schemeClr val="bg1"/>
                </a:solidFill>
              </a:rPr>
              <a:t> </a:t>
            </a:r>
            <a:r>
              <a:rPr lang="en-US" sz="1150" dirty="0" err="1">
                <a:solidFill>
                  <a:schemeClr val="bg1"/>
                </a:solidFill>
              </a:rPr>
              <a:t>medioissa</a:t>
            </a:r>
            <a:r>
              <a:rPr lang="en-US" sz="1150" dirty="0">
                <a:solidFill>
                  <a:schemeClr val="bg1"/>
                </a:solidFill>
              </a:rPr>
              <a:t>. </a:t>
            </a:r>
            <a:r>
              <a:rPr lang="en-US" sz="1150" dirty="0" err="1">
                <a:solidFill>
                  <a:schemeClr val="bg1"/>
                </a:solidFill>
              </a:rPr>
              <a:t>Sosiaalinen</a:t>
            </a:r>
            <a:r>
              <a:rPr lang="en-US" sz="1150" dirty="0">
                <a:solidFill>
                  <a:schemeClr val="bg1"/>
                </a:solidFill>
              </a:rPr>
              <a:t> media on </a:t>
            </a:r>
            <a:r>
              <a:rPr lang="en-US" sz="1150" dirty="0" err="1">
                <a:solidFill>
                  <a:schemeClr val="bg1"/>
                </a:solidFill>
              </a:rPr>
              <a:t>uusi</a:t>
            </a:r>
            <a:r>
              <a:rPr lang="en-US" sz="1150" dirty="0">
                <a:solidFill>
                  <a:schemeClr val="bg1"/>
                </a:solidFill>
              </a:rPr>
              <a:t> </a:t>
            </a:r>
            <a:r>
              <a:rPr lang="en-US" sz="1150" dirty="0" err="1">
                <a:solidFill>
                  <a:schemeClr val="bg1"/>
                </a:solidFill>
              </a:rPr>
              <a:t>markkinapaikka</a:t>
            </a:r>
            <a:r>
              <a:rPr lang="en-US" sz="1150" dirty="0">
                <a:solidFill>
                  <a:schemeClr val="bg1"/>
                </a:solidFill>
              </a:rPr>
              <a:t>, </a:t>
            </a:r>
            <a:r>
              <a:rPr lang="en-US" sz="1150" dirty="0" err="1">
                <a:solidFill>
                  <a:schemeClr val="bg1"/>
                </a:solidFill>
              </a:rPr>
              <a:t>joten</a:t>
            </a:r>
            <a:r>
              <a:rPr lang="en-US" sz="1150" dirty="0">
                <a:solidFill>
                  <a:schemeClr val="bg1"/>
                </a:solidFill>
              </a:rPr>
              <a:t> on </a:t>
            </a:r>
            <a:r>
              <a:rPr lang="en-US" sz="1150" dirty="0" err="1">
                <a:solidFill>
                  <a:schemeClr val="bg1"/>
                </a:solidFill>
              </a:rPr>
              <a:t>parasta</a:t>
            </a:r>
            <a:r>
              <a:rPr lang="en-US" sz="1150" dirty="0">
                <a:solidFill>
                  <a:schemeClr val="bg1"/>
                </a:solidFill>
              </a:rPr>
              <a:t> </a:t>
            </a:r>
            <a:r>
              <a:rPr lang="en-US" sz="1150" dirty="0" err="1">
                <a:solidFill>
                  <a:schemeClr val="bg1"/>
                </a:solidFill>
              </a:rPr>
              <a:t>markkinoida</a:t>
            </a:r>
            <a:r>
              <a:rPr lang="en-US" sz="1150" dirty="0">
                <a:solidFill>
                  <a:schemeClr val="bg1"/>
                </a:solidFill>
              </a:rPr>
              <a:t> </a:t>
            </a:r>
            <a:r>
              <a:rPr lang="en-US" sz="1150" dirty="0" err="1">
                <a:solidFill>
                  <a:schemeClr val="bg1"/>
                </a:solidFill>
              </a:rPr>
              <a:t>viestiäsi</a:t>
            </a:r>
            <a:r>
              <a:rPr lang="en-US" sz="1150" dirty="0">
                <a:solidFill>
                  <a:schemeClr val="bg1"/>
                </a:solidFill>
              </a:rPr>
              <a:t> </a:t>
            </a:r>
            <a:r>
              <a:rPr lang="en-US" sz="1150" dirty="0" err="1">
                <a:solidFill>
                  <a:schemeClr val="bg1"/>
                </a:solidFill>
              </a:rPr>
              <a:t>sosiaalisten</a:t>
            </a:r>
            <a:r>
              <a:rPr lang="en-US" sz="1150" dirty="0">
                <a:solidFill>
                  <a:schemeClr val="bg1"/>
                </a:solidFill>
              </a:rPr>
              <a:t> </a:t>
            </a:r>
            <a:r>
              <a:rPr lang="en-US" sz="1150" dirty="0" err="1">
                <a:solidFill>
                  <a:schemeClr val="bg1"/>
                </a:solidFill>
              </a:rPr>
              <a:t>alustojen</a:t>
            </a:r>
            <a:r>
              <a:rPr lang="en-US" sz="1150" dirty="0">
                <a:solidFill>
                  <a:schemeClr val="bg1"/>
                </a:solidFill>
              </a:rPr>
              <a:t> </a:t>
            </a:r>
            <a:r>
              <a:rPr lang="en-US" sz="1150" dirty="0" err="1">
                <a:solidFill>
                  <a:schemeClr val="bg1"/>
                </a:solidFill>
              </a:rPr>
              <a:t>kautta</a:t>
            </a:r>
            <a:r>
              <a:rPr lang="en-US" sz="1150" dirty="0">
                <a:solidFill>
                  <a:schemeClr val="bg1"/>
                </a:solidFill>
              </a:rPr>
              <a:t>, </a:t>
            </a:r>
            <a:r>
              <a:rPr lang="en-US" sz="1150" dirty="0" err="1">
                <a:solidFill>
                  <a:schemeClr val="bg1"/>
                </a:solidFill>
              </a:rPr>
              <a:t>joilla</a:t>
            </a:r>
            <a:r>
              <a:rPr lang="en-US" sz="1150" dirty="0">
                <a:solidFill>
                  <a:schemeClr val="bg1"/>
                </a:solidFill>
              </a:rPr>
              <a:t> </a:t>
            </a:r>
            <a:r>
              <a:rPr lang="en-US" sz="1150" dirty="0" err="1">
                <a:solidFill>
                  <a:schemeClr val="bg1"/>
                </a:solidFill>
              </a:rPr>
              <a:t>kohdeyleisösi</a:t>
            </a:r>
            <a:r>
              <a:rPr lang="en-US" sz="1150" dirty="0">
                <a:solidFill>
                  <a:schemeClr val="bg1"/>
                </a:solidFill>
              </a:rPr>
              <a:t> jo </a:t>
            </a:r>
            <a:r>
              <a:rPr lang="en-US" sz="1150" dirty="0" err="1">
                <a:solidFill>
                  <a:schemeClr val="bg1"/>
                </a:solidFill>
              </a:rPr>
              <a:t>viettää</a:t>
            </a:r>
            <a:r>
              <a:rPr lang="en-US" sz="1150" dirty="0">
                <a:solidFill>
                  <a:schemeClr val="bg1"/>
                </a:solidFill>
              </a:rPr>
              <a:t> </a:t>
            </a:r>
            <a:r>
              <a:rPr lang="en-US" sz="1150" dirty="0" err="1">
                <a:solidFill>
                  <a:schemeClr val="bg1"/>
                </a:solidFill>
              </a:rPr>
              <a:t>aikaa</a:t>
            </a:r>
            <a:r>
              <a:rPr lang="en-US" sz="1150" dirty="0">
                <a:solidFill>
                  <a:schemeClr val="bg1"/>
                </a:solidFill>
              </a:rPr>
              <a:t>. </a:t>
            </a:r>
            <a:r>
              <a:rPr lang="en-US" sz="1150" dirty="0" err="1">
                <a:solidFill>
                  <a:schemeClr val="bg1"/>
                </a:solidFill>
              </a:rPr>
              <a:t>Toisin</a:t>
            </a:r>
            <a:r>
              <a:rPr lang="en-US" sz="1150" dirty="0">
                <a:solidFill>
                  <a:schemeClr val="bg1"/>
                </a:solidFill>
              </a:rPr>
              <a:t> </a:t>
            </a:r>
            <a:r>
              <a:rPr lang="en-US" sz="1150" dirty="0" err="1">
                <a:solidFill>
                  <a:schemeClr val="bg1"/>
                </a:solidFill>
              </a:rPr>
              <a:t>sanoen</a:t>
            </a:r>
            <a:r>
              <a:rPr lang="en-US" sz="1150" dirty="0">
                <a:solidFill>
                  <a:schemeClr val="bg1"/>
                </a:solidFill>
              </a:rPr>
              <a:t>, </a:t>
            </a:r>
            <a:r>
              <a:rPr lang="en-US" sz="1150" dirty="0" err="1">
                <a:solidFill>
                  <a:schemeClr val="bg1"/>
                </a:solidFill>
              </a:rPr>
              <a:t>älä</a:t>
            </a:r>
            <a:r>
              <a:rPr lang="en-US" sz="1150" dirty="0">
                <a:solidFill>
                  <a:schemeClr val="bg1"/>
                </a:solidFill>
              </a:rPr>
              <a:t> </a:t>
            </a:r>
            <a:r>
              <a:rPr lang="en-US" sz="1150" dirty="0" err="1">
                <a:solidFill>
                  <a:schemeClr val="bg1"/>
                </a:solidFill>
              </a:rPr>
              <a:t>tuhlaa</a:t>
            </a:r>
            <a:r>
              <a:rPr lang="en-US" sz="1150" dirty="0">
                <a:solidFill>
                  <a:schemeClr val="bg1"/>
                </a:solidFill>
              </a:rPr>
              <a:t> </a:t>
            </a:r>
            <a:r>
              <a:rPr lang="en-US" sz="1150" dirty="0" err="1">
                <a:solidFill>
                  <a:schemeClr val="bg1"/>
                </a:solidFill>
              </a:rPr>
              <a:t>aikaa</a:t>
            </a:r>
            <a:r>
              <a:rPr lang="en-US" sz="1150" dirty="0">
                <a:solidFill>
                  <a:schemeClr val="bg1"/>
                </a:solidFill>
              </a:rPr>
              <a:t> </a:t>
            </a:r>
            <a:r>
              <a:rPr lang="en-US" sz="1150" dirty="0" err="1">
                <a:solidFill>
                  <a:schemeClr val="bg1"/>
                </a:solidFill>
              </a:rPr>
              <a:t>yhteydenottoon</a:t>
            </a:r>
            <a:r>
              <a:rPr lang="en-US" sz="1150" dirty="0">
                <a:solidFill>
                  <a:schemeClr val="bg1"/>
                </a:solidFill>
              </a:rPr>
              <a:t> </a:t>
            </a:r>
            <a:r>
              <a:rPr lang="en-US" sz="1150" dirty="0" err="1">
                <a:solidFill>
                  <a:schemeClr val="bg1"/>
                </a:solidFill>
              </a:rPr>
              <a:t>Twitterissä</a:t>
            </a:r>
            <a:r>
              <a:rPr lang="en-US" sz="1150" dirty="0">
                <a:solidFill>
                  <a:schemeClr val="bg1"/>
                </a:solidFill>
              </a:rPr>
              <a:t>, </a:t>
            </a:r>
            <a:r>
              <a:rPr lang="en-US" sz="1150" dirty="0" err="1">
                <a:solidFill>
                  <a:schemeClr val="bg1"/>
                </a:solidFill>
              </a:rPr>
              <a:t>jos</a:t>
            </a:r>
            <a:r>
              <a:rPr lang="en-US" sz="1150" dirty="0">
                <a:solidFill>
                  <a:schemeClr val="bg1"/>
                </a:solidFill>
              </a:rPr>
              <a:t> </a:t>
            </a:r>
            <a:r>
              <a:rPr lang="en-US" sz="1150" dirty="0" err="1">
                <a:solidFill>
                  <a:schemeClr val="bg1"/>
                </a:solidFill>
              </a:rPr>
              <a:t>kohderyhmäsi</a:t>
            </a:r>
            <a:r>
              <a:rPr lang="en-US" sz="1150" dirty="0">
                <a:solidFill>
                  <a:schemeClr val="bg1"/>
                </a:solidFill>
              </a:rPr>
              <a:t> </a:t>
            </a:r>
            <a:r>
              <a:rPr lang="en-US" sz="1150" dirty="0" err="1">
                <a:solidFill>
                  <a:schemeClr val="bg1"/>
                </a:solidFill>
              </a:rPr>
              <a:t>ovat</a:t>
            </a:r>
            <a:r>
              <a:rPr lang="en-US" sz="1150" dirty="0">
                <a:solidFill>
                  <a:schemeClr val="bg1"/>
                </a:solidFill>
              </a:rPr>
              <a:t> </a:t>
            </a:r>
            <a:r>
              <a:rPr lang="en-US" sz="1150" dirty="0" err="1">
                <a:solidFill>
                  <a:schemeClr val="bg1"/>
                </a:solidFill>
              </a:rPr>
              <a:t>ensisijaisesti</a:t>
            </a:r>
            <a:r>
              <a:rPr lang="en-US" sz="1150" dirty="0">
                <a:solidFill>
                  <a:schemeClr val="bg1"/>
                </a:solidFill>
              </a:rPr>
              <a:t> </a:t>
            </a:r>
            <a:r>
              <a:rPr lang="en-US" sz="1150" dirty="0" err="1">
                <a:solidFill>
                  <a:schemeClr val="bg1"/>
                </a:solidFill>
              </a:rPr>
              <a:t>LinkedInissä</a:t>
            </a:r>
            <a:r>
              <a:rPr lang="en-US" sz="1150" dirty="0">
                <a:solidFill>
                  <a:schemeClr val="bg1"/>
                </a:solidFill>
              </a:rPr>
              <a:t>. Business Insider ja LinkedIn </a:t>
            </a:r>
            <a:r>
              <a:rPr lang="en-US" sz="1150" dirty="0" err="1">
                <a:solidFill>
                  <a:schemeClr val="bg1"/>
                </a:solidFill>
              </a:rPr>
              <a:t>erittelevät</a:t>
            </a:r>
            <a:r>
              <a:rPr lang="en-US" sz="1150" dirty="0">
                <a:solidFill>
                  <a:schemeClr val="bg1"/>
                </a:solidFill>
              </a:rPr>
              <a:t> </a:t>
            </a:r>
            <a:r>
              <a:rPr lang="en-US" sz="1150" dirty="0" err="1">
                <a:solidFill>
                  <a:schemeClr val="bg1"/>
                </a:solidFill>
              </a:rPr>
              <a:t>tärkeimpien</a:t>
            </a:r>
            <a:r>
              <a:rPr lang="en-US" sz="1150" dirty="0">
                <a:solidFill>
                  <a:schemeClr val="bg1"/>
                </a:solidFill>
              </a:rPr>
              <a:t> </a:t>
            </a:r>
            <a:r>
              <a:rPr lang="en-US" sz="1150" dirty="0" err="1">
                <a:solidFill>
                  <a:schemeClr val="bg1"/>
                </a:solidFill>
              </a:rPr>
              <a:t>sosiaalisten</a:t>
            </a:r>
            <a:r>
              <a:rPr lang="en-US" sz="1150" dirty="0">
                <a:solidFill>
                  <a:schemeClr val="bg1"/>
                </a:solidFill>
              </a:rPr>
              <a:t> </a:t>
            </a:r>
            <a:r>
              <a:rPr lang="en-US" sz="1150" dirty="0" err="1">
                <a:solidFill>
                  <a:schemeClr val="bg1"/>
                </a:solidFill>
              </a:rPr>
              <a:t>verkostojen</a:t>
            </a:r>
            <a:r>
              <a:rPr lang="en-US" sz="1150" dirty="0">
                <a:solidFill>
                  <a:schemeClr val="bg1"/>
                </a:solidFill>
              </a:rPr>
              <a:t> </a:t>
            </a:r>
            <a:r>
              <a:rPr lang="en-US" sz="1150" dirty="0" err="1">
                <a:solidFill>
                  <a:schemeClr val="bg1"/>
                </a:solidFill>
              </a:rPr>
              <a:t>väestötieteelliset</a:t>
            </a:r>
            <a:r>
              <a:rPr lang="en-US" sz="1150" dirty="0">
                <a:solidFill>
                  <a:schemeClr val="bg1"/>
                </a:solidFill>
              </a:rPr>
              <a:t> </a:t>
            </a:r>
            <a:r>
              <a:rPr lang="en-US" sz="1150" dirty="0" err="1">
                <a:solidFill>
                  <a:schemeClr val="bg1"/>
                </a:solidFill>
              </a:rPr>
              <a:t>tiedot</a:t>
            </a:r>
            <a:r>
              <a:rPr lang="en-US" sz="1150" dirty="0">
                <a:solidFill>
                  <a:schemeClr val="bg1"/>
                </a:solidFill>
              </a:rPr>
              <a:t>.</a:t>
            </a:r>
          </a:p>
        </p:txBody>
      </p:sp>
    </p:spTree>
    <p:extLst>
      <p:ext uri="{BB962C8B-B14F-4D97-AF65-F5344CB8AC3E}">
        <p14:creationId xmlns:p14="http://schemas.microsoft.com/office/powerpoint/2010/main" val="298598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256851DF-1A8D-424E-93A1-10A968A655AC}"/>
              </a:ext>
            </a:extLst>
          </p:cNvPr>
          <p:cNvPicPr>
            <a:picLocks noChangeAspect="1"/>
          </p:cNvPicPr>
          <p:nvPr/>
        </p:nvPicPr>
        <p:blipFill>
          <a:blip r:embed="rId2"/>
          <a:stretch>
            <a:fillRect/>
          </a:stretch>
        </p:blipFill>
        <p:spPr>
          <a:xfrm>
            <a:off x="737958" y="8703044"/>
            <a:ext cx="508000" cy="508000"/>
          </a:xfrm>
          <a:prstGeom prst="rect">
            <a:avLst/>
          </a:prstGeom>
        </p:spPr>
      </p:pic>
      <p:pic>
        <p:nvPicPr>
          <p:cNvPr id="84" name="Picture 83">
            <a:extLst>
              <a:ext uri="{FF2B5EF4-FFF2-40B4-BE49-F238E27FC236}">
                <a16:creationId xmlns:a16="http://schemas.microsoft.com/office/drawing/2014/main" id="{621467DF-7ECF-F24E-A06D-E568F88DAE1E}"/>
              </a:ext>
            </a:extLst>
          </p:cNvPr>
          <p:cNvPicPr>
            <a:picLocks noChangeAspect="1"/>
          </p:cNvPicPr>
          <p:nvPr/>
        </p:nvPicPr>
        <p:blipFill>
          <a:blip r:embed="rId3"/>
          <a:stretch>
            <a:fillRect/>
          </a:stretch>
        </p:blipFill>
        <p:spPr>
          <a:xfrm>
            <a:off x="718852" y="7764933"/>
            <a:ext cx="508000" cy="508000"/>
          </a:xfrm>
          <a:prstGeom prst="rect">
            <a:avLst/>
          </a:prstGeom>
        </p:spPr>
      </p:pic>
      <p:pic>
        <p:nvPicPr>
          <p:cNvPr id="11" name="Picture 10">
            <a:extLst>
              <a:ext uri="{FF2B5EF4-FFF2-40B4-BE49-F238E27FC236}">
                <a16:creationId xmlns:a16="http://schemas.microsoft.com/office/drawing/2014/main" id="{56DCD7CD-BCB7-8D4E-A43B-EB69557A1333}"/>
              </a:ext>
            </a:extLst>
          </p:cNvPr>
          <p:cNvPicPr>
            <a:picLocks noChangeAspect="1"/>
          </p:cNvPicPr>
          <p:nvPr/>
        </p:nvPicPr>
        <p:blipFill>
          <a:blip r:embed="rId4"/>
          <a:stretch>
            <a:fillRect/>
          </a:stretch>
        </p:blipFill>
        <p:spPr>
          <a:xfrm>
            <a:off x="718852" y="6807011"/>
            <a:ext cx="508000" cy="508000"/>
          </a:xfrm>
          <a:prstGeom prst="rect">
            <a:avLst/>
          </a:prstGeom>
        </p:spPr>
      </p:pic>
      <p:pic>
        <p:nvPicPr>
          <p:cNvPr id="10" name="Picture 9">
            <a:extLst>
              <a:ext uri="{FF2B5EF4-FFF2-40B4-BE49-F238E27FC236}">
                <a16:creationId xmlns:a16="http://schemas.microsoft.com/office/drawing/2014/main" id="{05E1010E-D910-2F4F-B348-C1CA73E69751}"/>
              </a:ext>
            </a:extLst>
          </p:cNvPr>
          <p:cNvPicPr>
            <a:picLocks noChangeAspect="1"/>
          </p:cNvPicPr>
          <p:nvPr/>
        </p:nvPicPr>
        <p:blipFill>
          <a:blip r:embed="rId5"/>
          <a:stretch>
            <a:fillRect/>
          </a:stretch>
        </p:blipFill>
        <p:spPr>
          <a:xfrm>
            <a:off x="728405" y="5847864"/>
            <a:ext cx="508000" cy="508000"/>
          </a:xfrm>
          <a:prstGeom prst="rect">
            <a:avLst/>
          </a:prstGeom>
        </p:spPr>
      </p:pic>
      <p:sp>
        <p:nvSpPr>
          <p:cNvPr id="2" name="Slide Number Placeholder 1">
            <a:extLst>
              <a:ext uri="{FF2B5EF4-FFF2-40B4-BE49-F238E27FC236}">
                <a16:creationId xmlns:a16="http://schemas.microsoft.com/office/drawing/2014/main" id="{21069AC5-5053-EF20-268A-62F8C3A56CE4}"/>
              </a:ext>
            </a:extLst>
          </p:cNvPr>
          <p:cNvSpPr>
            <a:spLocks noGrp="1"/>
          </p:cNvSpPr>
          <p:nvPr>
            <p:ph type="sldNum" sz="quarter" idx="12"/>
          </p:nvPr>
        </p:nvSpPr>
        <p:spPr/>
        <p:txBody>
          <a:bodyPr/>
          <a:lstStyle/>
          <a:p>
            <a:fld id="{5E760C49-C21F-C349-B509-93C281143DFD}" type="slidenum">
              <a:rPr lang="en-US" smtClean="0"/>
              <a:pPr/>
              <a:t>17</a:t>
            </a:fld>
            <a:endParaRPr lang="en-US" dirty="0"/>
          </a:p>
        </p:txBody>
      </p:sp>
      <p:sp>
        <p:nvSpPr>
          <p:cNvPr id="5" name="Rectangle 4">
            <a:extLst>
              <a:ext uri="{FF2B5EF4-FFF2-40B4-BE49-F238E27FC236}">
                <a16:creationId xmlns:a16="http://schemas.microsoft.com/office/drawing/2014/main" id="{BF66F38B-FF5D-51EB-A846-01D6C4951F28}"/>
              </a:ext>
            </a:extLst>
          </p:cNvPr>
          <p:cNvSpPr/>
          <p:nvPr/>
        </p:nvSpPr>
        <p:spPr>
          <a:xfrm>
            <a:off x="3039412" y="4931040"/>
            <a:ext cx="4085569" cy="492443"/>
          </a:xfrm>
          <a:prstGeom prst="rect">
            <a:avLst/>
          </a:prstGeom>
        </p:spPr>
        <p:txBody>
          <a:bodyPr wrap="square" anchor="ctr">
            <a:spAutoFit/>
          </a:bodyPr>
          <a:lstStyle/>
          <a:p>
            <a:r>
              <a:rPr lang="fi-FI" sz="1300" b="1" dirty="0"/>
              <a:t>sekä miehiä että naisia, 18-54-vuotiaita ja kulutustavaroista kiinnostuneita</a:t>
            </a:r>
            <a:endParaRPr lang="en-US" sz="1300" b="1" dirty="0"/>
          </a:p>
        </p:txBody>
      </p:sp>
      <p:pic>
        <p:nvPicPr>
          <p:cNvPr id="8" name="Picture 7">
            <a:extLst>
              <a:ext uri="{FF2B5EF4-FFF2-40B4-BE49-F238E27FC236}">
                <a16:creationId xmlns:a16="http://schemas.microsoft.com/office/drawing/2014/main" id="{90E84E20-E51C-D748-A0D1-4E0EB52D42C3}"/>
              </a:ext>
            </a:extLst>
          </p:cNvPr>
          <p:cNvPicPr>
            <a:picLocks noChangeAspect="1"/>
          </p:cNvPicPr>
          <p:nvPr/>
        </p:nvPicPr>
        <p:blipFill>
          <a:blip r:embed="rId6"/>
          <a:stretch>
            <a:fillRect/>
          </a:stretch>
        </p:blipFill>
        <p:spPr>
          <a:xfrm>
            <a:off x="728405" y="4907377"/>
            <a:ext cx="508000" cy="508000"/>
          </a:xfrm>
          <a:prstGeom prst="rect">
            <a:avLst/>
          </a:prstGeom>
        </p:spPr>
      </p:pic>
      <p:cxnSp>
        <p:nvCxnSpPr>
          <p:cNvPr id="60" name="Straight Connector 59">
            <a:extLst>
              <a:ext uri="{FF2B5EF4-FFF2-40B4-BE49-F238E27FC236}">
                <a16:creationId xmlns:a16="http://schemas.microsoft.com/office/drawing/2014/main" id="{600F32C5-4E53-E44D-8C6C-FC459F6C80DE}"/>
              </a:ext>
            </a:extLst>
          </p:cNvPr>
          <p:cNvCxnSpPr>
            <a:cxnSpLocks/>
          </p:cNvCxnSpPr>
          <p:nvPr/>
        </p:nvCxnSpPr>
        <p:spPr>
          <a:xfrm flipH="1">
            <a:off x="1245958" y="5152788"/>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2" name="Text Placeholder 4">
            <a:extLst>
              <a:ext uri="{FF2B5EF4-FFF2-40B4-BE49-F238E27FC236}">
                <a16:creationId xmlns:a16="http://schemas.microsoft.com/office/drawing/2014/main" id="{BE205D2F-C790-EF45-812D-934DF6545437}"/>
              </a:ext>
            </a:extLst>
          </p:cNvPr>
          <p:cNvSpPr txBox="1">
            <a:spLocks/>
          </p:cNvSpPr>
          <p:nvPr/>
        </p:nvSpPr>
        <p:spPr>
          <a:xfrm>
            <a:off x="1892905" y="4830763"/>
            <a:ext cx="1223782" cy="810573"/>
          </a:xfrm>
          <a:prstGeom prst="rect">
            <a:avLst/>
          </a:prstGeom>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lnSpc>
                <a:spcPts val="1600"/>
              </a:lnSpc>
            </a:pPr>
            <a:r>
              <a:rPr lang="en-GB" sz="3600" dirty="0">
                <a:solidFill>
                  <a:srgbClr val="F59121"/>
                </a:solidFill>
                <a:latin typeface="Calibri" panose="020F0502020204030204" pitchFamily="34" charset="0"/>
                <a:cs typeface="Calibri" panose="020F0502020204030204" pitchFamily="34" charset="0"/>
              </a:rPr>
              <a:t>1.32</a:t>
            </a:r>
            <a:r>
              <a:rPr lang="en-GB" sz="2000" dirty="0">
                <a:solidFill>
                  <a:srgbClr val="F59121"/>
                </a:solidFill>
                <a:latin typeface="Calibri" panose="020F0502020204030204" pitchFamily="34" charset="0"/>
                <a:cs typeface="Calibri" panose="020F0502020204030204" pitchFamily="34" charset="0"/>
              </a:rPr>
              <a:t> </a:t>
            </a:r>
            <a:r>
              <a:rPr lang="en-GB" sz="1300" dirty="0" err="1">
                <a:solidFill>
                  <a:srgbClr val="F59121"/>
                </a:solidFill>
                <a:latin typeface="Calibri" panose="020F0502020204030204" pitchFamily="34" charset="0"/>
                <a:cs typeface="Calibri" panose="020F0502020204030204" pitchFamily="34" charset="0"/>
              </a:rPr>
              <a:t>miljardia</a:t>
            </a:r>
            <a:r>
              <a:rPr lang="en-GB" sz="1300" dirty="0">
                <a:solidFill>
                  <a:srgbClr val="F59121"/>
                </a:solidFill>
                <a:latin typeface="Calibri" panose="020F0502020204030204" pitchFamily="34" charset="0"/>
                <a:cs typeface="Calibri" panose="020F0502020204030204" pitchFamily="34" charset="0"/>
              </a:rPr>
              <a:t> </a:t>
            </a:r>
            <a:r>
              <a:rPr lang="en-GB" sz="1300" dirty="0" err="1">
                <a:solidFill>
                  <a:srgbClr val="F59121"/>
                </a:solidFill>
                <a:latin typeface="Calibri" panose="020F0502020204030204" pitchFamily="34" charset="0"/>
                <a:cs typeface="Calibri" panose="020F0502020204030204" pitchFamily="34" charset="0"/>
              </a:rPr>
              <a:t>käyttäjää</a:t>
            </a:r>
            <a:endParaRPr lang="en-IE" sz="1300" dirty="0">
              <a:solidFill>
                <a:srgbClr val="F59121"/>
              </a:solidFill>
              <a:latin typeface="Calibri" panose="020F0502020204030204" pitchFamily="34" charset="0"/>
              <a:cs typeface="Calibri" panose="020F0502020204030204" pitchFamily="34" charset="0"/>
            </a:endParaRPr>
          </a:p>
        </p:txBody>
      </p:sp>
      <p:sp>
        <p:nvSpPr>
          <p:cNvPr id="65" name="Rectangle 64">
            <a:extLst>
              <a:ext uri="{FF2B5EF4-FFF2-40B4-BE49-F238E27FC236}">
                <a16:creationId xmlns:a16="http://schemas.microsoft.com/office/drawing/2014/main" id="{C2328493-C5A0-AF49-9B5D-5CAAB15F5242}"/>
              </a:ext>
            </a:extLst>
          </p:cNvPr>
          <p:cNvSpPr/>
          <p:nvPr/>
        </p:nvSpPr>
        <p:spPr>
          <a:xfrm>
            <a:off x="3039412" y="5780829"/>
            <a:ext cx="4085569" cy="692497"/>
          </a:xfrm>
          <a:prstGeom prst="rect">
            <a:avLst/>
          </a:prstGeom>
        </p:spPr>
        <p:txBody>
          <a:bodyPr wrap="square" anchor="ctr">
            <a:spAutoFit/>
          </a:bodyPr>
          <a:lstStyle/>
          <a:p>
            <a:r>
              <a:rPr lang="en-US" sz="1300" b="1" dirty="0" err="1"/>
              <a:t>ensisijaisesti</a:t>
            </a:r>
            <a:r>
              <a:rPr lang="en-US" sz="1300" b="1" dirty="0"/>
              <a:t> </a:t>
            </a:r>
            <a:r>
              <a:rPr lang="en-US" sz="1300" b="1" dirty="0" err="1"/>
              <a:t>miehiä</a:t>
            </a:r>
            <a:r>
              <a:rPr lang="en-US" sz="1300" b="1" dirty="0"/>
              <a:t>, 18–29-vuotiaita ja </a:t>
            </a:r>
            <a:r>
              <a:rPr lang="en-US" sz="1300" b="1" dirty="0" err="1"/>
              <a:t>ovat</a:t>
            </a:r>
            <a:r>
              <a:rPr lang="en-US" sz="1300" b="1" dirty="0"/>
              <a:t> </a:t>
            </a:r>
            <a:r>
              <a:rPr lang="en-US" sz="1300" b="1" dirty="0" err="1"/>
              <a:t>kiinnostuneita</a:t>
            </a:r>
            <a:r>
              <a:rPr lang="en-US" sz="1300" b="1" dirty="0"/>
              <a:t> </a:t>
            </a:r>
            <a:r>
              <a:rPr lang="en-US" sz="1300" b="1" dirty="0" err="1"/>
              <a:t>saamaan</a:t>
            </a:r>
            <a:r>
              <a:rPr lang="en-US" sz="1300" b="1" dirty="0"/>
              <a:t> </a:t>
            </a:r>
            <a:r>
              <a:rPr lang="en-US" sz="1300" b="1" dirty="0" err="1"/>
              <a:t>uutisiaan</a:t>
            </a:r>
            <a:r>
              <a:rPr lang="en-US" sz="1300" b="1" dirty="0"/>
              <a:t> </a:t>
            </a:r>
            <a:r>
              <a:rPr lang="en-US" sz="1300" b="1" dirty="0" err="1"/>
              <a:t>tämän</a:t>
            </a:r>
            <a:r>
              <a:rPr lang="en-US" sz="1300" b="1" dirty="0"/>
              <a:t> </a:t>
            </a:r>
            <a:r>
              <a:rPr lang="en-US" sz="1300" b="1" dirty="0" err="1"/>
              <a:t>verkoston</a:t>
            </a:r>
            <a:r>
              <a:rPr lang="en-US" sz="1300" b="1" dirty="0"/>
              <a:t> </a:t>
            </a:r>
            <a:r>
              <a:rPr lang="en-US" sz="1300" b="1" dirty="0" err="1"/>
              <a:t>kautta</a:t>
            </a:r>
            <a:endParaRPr lang="en-US" sz="1300" b="1" dirty="0"/>
          </a:p>
        </p:txBody>
      </p:sp>
      <p:cxnSp>
        <p:nvCxnSpPr>
          <p:cNvPr id="67" name="Straight Connector 66">
            <a:extLst>
              <a:ext uri="{FF2B5EF4-FFF2-40B4-BE49-F238E27FC236}">
                <a16:creationId xmlns:a16="http://schemas.microsoft.com/office/drawing/2014/main" id="{42324DA6-2E6A-9F4E-B925-633D786B8EAD}"/>
              </a:ext>
            </a:extLst>
          </p:cNvPr>
          <p:cNvCxnSpPr>
            <a:cxnSpLocks/>
          </p:cNvCxnSpPr>
          <p:nvPr/>
        </p:nvCxnSpPr>
        <p:spPr>
          <a:xfrm flipH="1">
            <a:off x="1245958" y="6102605"/>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8" name="Text Placeholder 4">
            <a:extLst>
              <a:ext uri="{FF2B5EF4-FFF2-40B4-BE49-F238E27FC236}">
                <a16:creationId xmlns:a16="http://schemas.microsoft.com/office/drawing/2014/main" id="{4E340CFB-4F5C-2C4A-9333-913C4AAF5B38}"/>
              </a:ext>
            </a:extLst>
          </p:cNvPr>
          <p:cNvSpPr txBox="1">
            <a:spLocks/>
          </p:cNvSpPr>
          <p:nvPr/>
        </p:nvSpPr>
        <p:spPr>
          <a:xfrm>
            <a:off x="1892905" y="5780580"/>
            <a:ext cx="1223782" cy="810573"/>
          </a:xfrm>
          <a:prstGeom prst="rect">
            <a:avLst/>
          </a:prstGeom>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lnSpc>
                <a:spcPts val="1600"/>
              </a:lnSpc>
            </a:pPr>
            <a:r>
              <a:rPr lang="en-GB" sz="3600" dirty="0">
                <a:solidFill>
                  <a:srgbClr val="F59121"/>
                </a:solidFill>
                <a:latin typeface="Calibri" panose="020F0502020204030204" pitchFamily="34" charset="0"/>
                <a:cs typeface="Calibri" panose="020F0502020204030204" pitchFamily="34" charset="0"/>
              </a:rPr>
              <a:t>271</a:t>
            </a:r>
            <a:r>
              <a:rPr lang="en-GB" sz="2000" dirty="0">
                <a:solidFill>
                  <a:srgbClr val="F59121"/>
                </a:solidFill>
                <a:latin typeface="Calibri" panose="020F0502020204030204" pitchFamily="34" charset="0"/>
                <a:cs typeface="Calibri" panose="020F0502020204030204" pitchFamily="34" charset="0"/>
              </a:rPr>
              <a:t> </a:t>
            </a:r>
            <a:r>
              <a:rPr lang="en-GB" sz="1300" dirty="0" err="1">
                <a:solidFill>
                  <a:srgbClr val="F59121"/>
                </a:solidFill>
                <a:latin typeface="Calibri" panose="020F0502020204030204" pitchFamily="34" charset="0"/>
                <a:cs typeface="Calibri" panose="020F0502020204030204" pitchFamily="34" charset="0"/>
              </a:rPr>
              <a:t>miljoonaa</a:t>
            </a:r>
            <a:r>
              <a:rPr lang="en-GB" sz="1300" dirty="0">
                <a:solidFill>
                  <a:srgbClr val="F59121"/>
                </a:solidFill>
                <a:latin typeface="Calibri" panose="020F0502020204030204" pitchFamily="34" charset="0"/>
                <a:cs typeface="Calibri" panose="020F0502020204030204" pitchFamily="34" charset="0"/>
              </a:rPr>
              <a:t> </a:t>
            </a:r>
            <a:r>
              <a:rPr lang="en-GB" sz="1300" dirty="0" err="1">
                <a:solidFill>
                  <a:srgbClr val="F59121"/>
                </a:solidFill>
                <a:latin typeface="Calibri" panose="020F0502020204030204" pitchFamily="34" charset="0"/>
                <a:cs typeface="Calibri" panose="020F0502020204030204" pitchFamily="34" charset="0"/>
              </a:rPr>
              <a:t>käyttäjää</a:t>
            </a:r>
            <a:r>
              <a:rPr lang="en-GB" sz="1300" dirty="0">
                <a:solidFill>
                  <a:srgbClr val="F59121"/>
                </a:solidFill>
                <a:latin typeface="Calibri" panose="020F0502020204030204" pitchFamily="34" charset="0"/>
                <a:cs typeface="Calibri" panose="020F0502020204030204" pitchFamily="34" charset="0"/>
              </a:rPr>
              <a:t> </a:t>
            </a:r>
            <a:endParaRPr lang="en-IE" sz="1300" dirty="0">
              <a:solidFill>
                <a:srgbClr val="F59121"/>
              </a:solidFill>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07A7C532-7E92-7B45-B7B6-F4B759DE0567}"/>
              </a:ext>
            </a:extLst>
          </p:cNvPr>
          <p:cNvSpPr/>
          <p:nvPr/>
        </p:nvSpPr>
        <p:spPr>
          <a:xfrm>
            <a:off x="3039412" y="6830673"/>
            <a:ext cx="4085569" cy="492443"/>
          </a:xfrm>
          <a:prstGeom prst="rect">
            <a:avLst/>
          </a:prstGeom>
        </p:spPr>
        <p:txBody>
          <a:bodyPr wrap="square" anchor="ctr">
            <a:spAutoFit/>
          </a:bodyPr>
          <a:lstStyle/>
          <a:p>
            <a:r>
              <a:rPr lang="en-US" sz="1300" b="1" dirty="0" err="1"/>
              <a:t>sekä</a:t>
            </a:r>
            <a:r>
              <a:rPr lang="en-US" sz="1300" b="1" dirty="0"/>
              <a:t> </a:t>
            </a:r>
            <a:r>
              <a:rPr lang="en-US" sz="1300" b="1" dirty="0" err="1"/>
              <a:t>miehiä</a:t>
            </a:r>
            <a:r>
              <a:rPr lang="en-US" sz="1300" b="1" dirty="0"/>
              <a:t> </a:t>
            </a:r>
            <a:r>
              <a:rPr lang="en-US" sz="1300" b="1" dirty="0" err="1"/>
              <a:t>että</a:t>
            </a:r>
            <a:r>
              <a:rPr lang="en-US" sz="1300" b="1" dirty="0"/>
              <a:t> </a:t>
            </a:r>
            <a:r>
              <a:rPr lang="en-US" sz="1300" b="1" dirty="0" err="1"/>
              <a:t>naisia</a:t>
            </a:r>
            <a:r>
              <a:rPr lang="en-US" sz="1300" b="1" dirty="0"/>
              <a:t>, 30-64-vuotiaita ja </a:t>
            </a:r>
            <a:r>
              <a:rPr lang="en-US" sz="1300" b="1" dirty="0" err="1"/>
              <a:t>korkeasti</a:t>
            </a:r>
            <a:r>
              <a:rPr lang="en-US" sz="1300" b="1" dirty="0"/>
              <a:t> </a:t>
            </a:r>
            <a:r>
              <a:rPr lang="en-US" sz="1300" b="1" dirty="0" err="1"/>
              <a:t>koulutettuja</a:t>
            </a:r>
            <a:r>
              <a:rPr lang="en-US" sz="1300" b="1" dirty="0"/>
              <a:t> </a:t>
            </a:r>
            <a:r>
              <a:rPr lang="en-US" sz="1300" b="1" dirty="0" err="1"/>
              <a:t>ammattilaisia</a:t>
            </a:r>
            <a:r>
              <a:rPr lang="en-US" sz="1300" b="1" dirty="0"/>
              <a:t>, </a:t>
            </a:r>
            <a:r>
              <a:rPr lang="en-US" sz="1300" b="1" dirty="0" err="1"/>
              <a:t>joilla</a:t>
            </a:r>
            <a:r>
              <a:rPr lang="en-US" sz="1300" b="1" dirty="0"/>
              <a:t> on </a:t>
            </a:r>
            <a:r>
              <a:rPr lang="en-US" sz="1300" b="1" dirty="0" err="1"/>
              <a:t>hyvät</a:t>
            </a:r>
            <a:r>
              <a:rPr lang="en-US" sz="1300" b="1" dirty="0"/>
              <a:t> </a:t>
            </a:r>
            <a:r>
              <a:rPr lang="en-US" sz="1300" b="1" dirty="0" err="1"/>
              <a:t>tulot</a:t>
            </a:r>
            <a:endParaRPr lang="en-US" sz="1300" b="1" dirty="0"/>
          </a:p>
        </p:txBody>
      </p:sp>
      <p:cxnSp>
        <p:nvCxnSpPr>
          <p:cNvPr id="72" name="Straight Connector 71">
            <a:extLst>
              <a:ext uri="{FF2B5EF4-FFF2-40B4-BE49-F238E27FC236}">
                <a16:creationId xmlns:a16="http://schemas.microsoft.com/office/drawing/2014/main" id="{0886214D-9222-7540-8C89-EB4C1E34F7FC}"/>
              </a:ext>
            </a:extLst>
          </p:cNvPr>
          <p:cNvCxnSpPr>
            <a:cxnSpLocks/>
          </p:cNvCxnSpPr>
          <p:nvPr/>
        </p:nvCxnSpPr>
        <p:spPr>
          <a:xfrm flipH="1">
            <a:off x="1245958" y="7052422"/>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3" name="Text Placeholder 4">
            <a:extLst>
              <a:ext uri="{FF2B5EF4-FFF2-40B4-BE49-F238E27FC236}">
                <a16:creationId xmlns:a16="http://schemas.microsoft.com/office/drawing/2014/main" id="{EE2B939F-68BF-CA48-AD49-BB1BF8F1B980}"/>
              </a:ext>
            </a:extLst>
          </p:cNvPr>
          <p:cNvSpPr txBox="1">
            <a:spLocks/>
          </p:cNvSpPr>
          <p:nvPr/>
        </p:nvSpPr>
        <p:spPr>
          <a:xfrm>
            <a:off x="1892905" y="6730397"/>
            <a:ext cx="1223782" cy="810573"/>
          </a:xfrm>
          <a:prstGeom prst="rect">
            <a:avLst/>
          </a:prstGeom>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lnSpc>
                <a:spcPts val="1600"/>
              </a:lnSpc>
            </a:pPr>
            <a:r>
              <a:rPr lang="en-GB" sz="3600" dirty="0">
                <a:solidFill>
                  <a:srgbClr val="F59121"/>
                </a:solidFill>
                <a:latin typeface="Calibri" panose="020F0502020204030204" pitchFamily="34" charset="0"/>
                <a:cs typeface="Calibri" panose="020F0502020204030204" pitchFamily="34" charset="0"/>
              </a:rPr>
              <a:t>300</a:t>
            </a:r>
            <a:r>
              <a:rPr lang="en-GB" sz="2000" dirty="0">
                <a:solidFill>
                  <a:srgbClr val="F59121"/>
                </a:solidFill>
                <a:latin typeface="Calibri" panose="020F0502020204030204" pitchFamily="34" charset="0"/>
                <a:cs typeface="Calibri" panose="020F0502020204030204" pitchFamily="34" charset="0"/>
              </a:rPr>
              <a:t> </a:t>
            </a:r>
            <a:r>
              <a:rPr lang="en-GB" sz="1300" dirty="0" err="1">
                <a:solidFill>
                  <a:srgbClr val="F59121"/>
                </a:solidFill>
                <a:latin typeface="Calibri" panose="020F0502020204030204" pitchFamily="34" charset="0"/>
                <a:cs typeface="Calibri" panose="020F0502020204030204" pitchFamily="34" charset="0"/>
              </a:rPr>
              <a:t>miljoonaa</a:t>
            </a:r>
            <a:r>
              <a:rPr lang="en-GB" sz="1300" dirty="0">
                <a:solidFill>
                  <a:srgbClr val="F59121"/>
                </a:solidFill>
                <a:latin typeface="Calibri" panose="020F0502020204030204" pitchFamily="34" charset="0"/>
                <a:cs typeface="Calibri" panose="020F0502020204030204" pitchFamily="34" charset="0"/>
              </a:rPr>
              <a:t> </a:t>
            </a:r>
            <a:r>
              <a:rPr lang="en-GB" sz="1300" dirty="0" err="1">
                <a:solidFill>
                  <a:srgbClr val="F59121"/>
                </a:solidFill>
                <a:latin typeface="Calibri" panose="020F0502020204030204" pitchFamily="34" charset="0"/>
                <a:cs typeface="Calibri" panose="020F0502020204030204" pitchFamily="34" charset="0"/>
              </a:rPr>
              <a:t>käyttäjää</a:t>
            </a:r>
            <a:r>
              <a:rPr lang="en-GB" sz="1300" dirty="0">
                <a:solidFill>
                  <a:srgbClr val="F59121"/>
                </a:solidFill>
                <a:latin typeface="Calibri" panose="020F0502020204030204" pitchFamily="34" charset="0"/>
                <a:cs typeface="Calibri" panose="020F0502020204030204" pitchFamily="34" charset="0"/>
              </a:rPr>
              <a:t> </a:t>
            </a:r>
            <a:endParaRPr lang="en-IE" sz="1300" dirty="0">
              <a:solidFill>
                <a:srgbClr val="F59121"/>
              </a:solidFill>
              <a:latin typeface="Calibri" panose="020F0502020204030204" pitchFamily="34" charset="0"/>
              <a:cs typeface="Calibri" panose="020F0502020204030204" pitchFamily="34" charset="0"/>
            </a:endParaRPr>
          </a:p>
        </p:txBody>
      </p:sp>
      <p:sp>
        <p:nvSpPr>
          <p:cNvPr id="75" name="Rectangle 74">
            <a:extLst>
              <a:ext uri="{FF2B5EF4-FFF2-40B4-BE49-F238E27FC236}">
                <a16:creationId xmlns:a16="http://schemas.microsoft.com/office/drawing/2014/main" id="{01C3F17A-DC20-B44D-96EF-F2361701E07F}"/>
              </a:ext>
            </a:extLst>
          </p:cNvPr>
          <p:cNvSpPr/>
          <p:nvPr/>
        </p:nvSpPr>
        <p:spPr>
          <a:xfrm>
            <a:off x="3039412" y="7680463"/>
            <a:ext cx="4085569" cy="692497"/>
          </a:xfrm>
          <a:prstGeom prst="rect">
            <a:avLst/>
          </a:prstGeom>
        </p:spPr>
        <p:txBody>
          <a:bodyPr wrap="square" anchor="ctr">
            <a:spAutoFit/>
          </a:bodyPr>
          <a:lstStyle/>
          <a:p>
            <a:r>
              <a:rPr lang="en-US" sz="1300" b="1" dirty="0" err="1"/>
              <a:t>ensisijaisesti</a:t>
            </a:r>
            <a:r>
              <a:rPr lang="en-US" sz="1300" b="1" dirty="0"/>
              <a:t> </a:t>
            </a:r>
            <a:r>
              <a:rPr lang="en-US" sz="1300" b="1" dirty="0" err="1"/>
              <a:t>naisia</a:t>
            </a:r>
            <a:r>
              <a:rPr lang="en-US" sz="1300" b="1" dirty="0"/>
              <a:t>, 18-49-vuotiaita ja </a:t>
            </a:r>
            <a:r>
              <a:rPr lang="en-US" sz="1300" b="1" dirty="0" err="1"/>
              <a:t>kiinnostuneita</a:t>
            </a:r>
            <a:r>
              <a:rPr lang="en-US" sz="1300" b="1" dirty="0"/>
              <a:t> </a:t>
            </a:r>
            <a:r>
              <a:rPr lang="en-US" sz="1300" b="1" dirty="0" err="1"/>
              <a:t>erilaisista</a:t>
            </a:r>
            <a:r>
              <a:rPr lang="en-US" sz="1300" b="1" dirty="0"/>
              <a:t> </a:t>
            </a:r>
            <a:r>
              <a:rPr lang="en-US" sz="1300" b="1" dirty="0" err="1"/>
              <a:t>sisällöistä</a:t>
            </a:r>
            <a:r>
              <a:rPr lang="en-US" sz="1300" b="1" dirty="0"/>
              <a:t>. </a:t>
            </a:r>
            <a:r>
              <a:rPr lang="en-US" sz="1300" b="1" dirty="0" err="1"/>
              <a:t>Tehokas</a:t>
            </a:r>
            <a:r>
              <a:rPr lang="en-US" sz="1300" b="1" dirty="0"/>
              <a:t> </a:t>
            </a:r>
            <a:r>
              <a:rPr lang="en-US" sz="1300" b="1" dirty="0" err="1"/>
              <a:t>alusta</a:t>
            </a:r>
            <a:r>
              <a:rPr lang="en-US" sz="1300" b="1" dirty="0"/>
              <a:t> </a:t>
            </a:r>
            <a:r>
              <a:rPr lang="en-US" sz="1300" b="1" dirty="0" err="1"/>
              <a:t>visuaalisille</a:t>
            </a:r>
            <a:r>
              <a:rPr lang="en-US" sz="1300" b="1" dirty="0"/>
              <a:t> </a:t>
            </a:r>
            <a:r>
              <a:rPr lang="en-US" sz="1300" b="1" dirty="0" err="1"/>
              <a:t>tuotteille</a:t>
            </a:r>
            <a:r>
              <a:rPr lang="en-US" sz="1300" b="1" dirty="0"/>
              <a:t> ja </a:t>
            </a:r>
            <a:r>
              <a:rPr lang="en-US" sz="1300" b="1" dirty="0" err="1"/>
              <a:t>palveluille</a:t>
            </a:r>
            <a:endParaRPr lang="en-US" sz="1300" b="1" dirty="0"/>
          </a:p>
        </p:txBody>
      </p:sp>
      <p:cxnSp>
        <p:nvCxnSpPr>
          <p:cNvPr id="77" name="Straight Connector 76">
            <a:extLst>
              <a:ext uri="{FF2B5EF4-FFF2-40B4-BE49-F238E27FC236}">
                <a16:creationId xmlns:a16="http://schemas.microsoft.com/office/drawing/2014/main" id="{09A7F6C4-5D16-6A4D-BB7F-CDC51871F71B}"/>
              </a:ext>
            </a:extLst>
          </p:cNvPr>
          <p:cNvCxnSpPr>
            <a:cxnSpLocks/>
          </p:cNvCxnSpPr>
          <p:nvPr/>
        </p:nvCxnSpPr>
        <p:spPr>
          <a:xfrm flipH="1">
            <a:off x="1245958" y="8002239"/>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8" name="Text Placeholder 4">
            <a:extLst>
              <a:ext uri="{FF2B5EF4-FFF2-40B4-BE49-F238E27FC236}">
                <a16:creationId xmlns:a16="http://schemas.microsoft.com/office/drawing/2014/main" id="{AD0EDE9B-04DC-2D4E-B54C-2AF10BE506A6}"/>
              </a:ext>
            </a:extLst>
          </p:cNvPr>
          <p:cNvSpPr txBox="1">
            <a:spLocks/>
          </p:cNvSpPr>
          <p:nvPr/>
        </p:nvSpPr>
        <p:spPr>
          <a:xfrm>
            <a:off x="1892905" y="7680214"/>
            <a:ext cx="1223782" cy="810573"/>
          </a:xfrm>
          <a:prstGeom prst="rect">
            <a:avLst/>
          </a:prstGeom>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lnSpc>
                <a:spcPts val="1600"/>
              </a:lnSpc>
            </a:pPr>
            <a:r>
              <a:rPr lang="en-GB" sz="3600" dirty="0">
                <a:solidFill>
                  <a:srgbClr val="F59121"/>
                </a:solidFill>
                <a:latin typeface="Calibri" panose="020F0502020204030204" pitchFamily="34" charset="0"/>
                <a:cs typeface="Calibri" panose="020F0502020204030204" pitchFamily="34" charset="0"/>
              </a:rPr>
              <a:t>70</a:t>
            </a:r>
          </a:p>
          <a:p>
            <a:pPr algn="ctr">
              <a:lnSpc>
                <a:spcPts val="1600"/>
              </a:lnSpc>
            </a:pPr>
            <a:r>
              <a:rPr lang="en-GB" sz="1300" dirty="0" err="1">
                <a:solidFill>
                  <a:srgbClr val="F59121"/>
                </a:solidFill>
                <a:latin typeface="Calibri" panose="020F0502020204030204" pitchFamily="34" charset="0"/>
                <a:cs typeface="Calibri" panose="020F0502020204030204" pitchFamily="34" charset="0"/>
              </a:rPr>
              <a:t>miljoonaa</a:t>
            </a:r>
            <a:r>
              <a:rPr lang="en-GB" sz="1300" dirty="0">
                <a:solidFill>
                  <a:srgbClr val="F59121"/>
                </a:solidFill>
                <a:latin typeface="Calibri" panose="020F0502020204030204" pitchFamily="34" charset="0"/>
                <a:cs typeface="Calibri" panose="020F0502020204030204" pitchFamily="34" charset="0"/>
              </a:rPr>
              <a:t> </a:t>
            </a:r>
            <a:r>
              <a:rPr lang="en-GB" sz="1300" dirty="0" err="1">
                <a:solidFill>
                  <a:srgbClr val="F59121"/>
                </a:solidFill>
                <a:latin typeface="Calibri" panose="020F0502020204030204" pitchFamily="34" charset="0"/>
                <a:cs typeface="Calibri" panose="020F0502020204030204" pitchFamily="34" charset="0"/>
              </a:rPr>
              <a:t>käyttäjää</a:t>
            </a:r>
            <a:r>
              <a:rPr lang="en-GB" sz="1300" dirty="0">
                <a:solidFill>
                  <a:srgbClr val="F59121"/>
                </a:solidFill>
                <a:latin typeface="Calibri" panose="020F0502020204030204" pitchFamily="34" charset="0"/>
                <a:cs typeface="Calibri" panose="020F0502020204030204" pitchFamily="34" charset="0"/>
              </a:rPr>
              <a:t> </a:t>
            </a:r>
            <a:endParaRPr lang="en-IE" sz="1300" dirty="0">
              <a:solidFill>
                <a:srgbClr val="F59121"/>
              </a:solidFill>
              <a:latin typeface="Calibri" panose="020F0502020204030204" pitchFamily="34" charset="0"/>
              <a:cs typeface="Calibri" panose="020F0502020204030204" pitchFamily="34" charset="0"/>
            </a:endParaRPr>
          </a:p>
        </p:txBody>
      </p:sp>
      <p:sp>
        <p:nvSpPr>
          <p:cNvPr id="80" name="Rectangle 79">
            <a:extLst>
              <a:ext uri="{FF2B5EF4-FFF2-40B4-BE49-F238E27FC236}">
                <a16:creationId xmlns:a16="http://schemas.microsoft.com/office/drawing/2014/main" id="{D5560D78-96BE-974B-A0D7-858D33405A2D}"/>
              </a:ext>
            </a:extLst>
          </p:cNvPr>
          <p:cNvSpPr/>
          <p:nvPr/>
        </p:nvSpPr>
        <p:spPr>
          <a:xfrm>
            <a:off x="3039412" y="8630280"/>
            <a:ext cx="4085569" cy="692497"/>
          </a:xfrm>
          <a:prstGeom prst="rect">
            <a:avLst/>
          </a:prstGeom>
        </p:spPr>
        <p:txBody>
          <a:bodyPr wrap="square" anchor="ctr">
            <a:spAutoFit/>
          </a:bodyPr>
          <a:lstStyle/>
          <a:p>
            <a:r>
              <a:rPr lang="en-US" sz="1300" b="1" dirty="0" err="1"/>
              <a:t>pääasiassa</a:t>
            </a:r>
            <a:r>
              <a:rPr lang="en-US" sz="1300" b="1" dirty="0"/>
              <a:t> 18-29-vuotiaita </a:t>
            </a:r>
            <a:r>
              <a:rPr lang="en-US" sz="1300" b="1" dirty="0" err="1"/>
              <a:t>naisia</a:t>
            </a:r>
            <a:r>
              <a:rPr lang="en-US" sz="1300" b="1" dirty="0"/>
              <a:t>, </a:t>
            </a:r>
            <a:r>
              <a:rPr lang="en-US" sz="1300" b="1" dirty="0" err="1"/>
              <a:t>koulutukseen</a:t>
            </a:r>
            <a:r>
              <a:rPr lang="en-US" sz="1300" b="1" dirty="0"/>
              <a:t> ja </a:t>
            </a:r>
            <a:r>
              <a:rPr lang="en-US" sz="1300" b="1" dirty="0" err="1"/>
              <a:t>yrittäjyyteen</a:t>
            </a:r>
            <a:r>
              <a:rPr lang="en-US" sz="1300" b="1" dirty="0"/>
              <a:t> </a:t>
            </a:r>
            <a:r>
              <a:rPr lang="en-US" sz="1300" b="1" dirty="0" err="1"/>
              <a:t>liittyvistä</a:t>
            </a:r>
            <a:r>
              <a:rPr lang="en-US" sz="1300" b="1" dirty="0"/>
              <a:t> </a:t>
            </a:r>
            <a:r>
              <a:rPr lang="en-US" sz="1300" b="1" dirty="0" err="1"/>
              <a:t>aiheista</a:t>
            </a:r>
            <a:r>
              <a:rPr lang="en-US" sz="1300" b="1" dirty="0"/>
              <a:t> </a:t>
            </a:r>
            <a:r>
              <a:rPr lang="en-US" sz="1300" b="1" dirty="0" err="1"/>
              <a:t>kiinnostuneet</a:t>
            </a:r>
            <a:r>
              <a:rPr lang="en-US" sz="1300" b="1" dirty="0"/>
              <a:t>. </a:t>
            </a:r>
            <a:r>
              <a:rPr lang="en-US" sz="1300" b="1" dirty="0" err="1"/>
              <a:t>Kuten</a:t>
            </a:r>
            <a:r>
              <a:rPr lang="en-US" sz="1300" b="1" dirty="0"/>
              <a:t> Pinterest, </a:t>
            </a:r>
            <a:r>
              <a:rPr lang="en-US" sz="1300" b="1" dirty="0" err="1"/>
              <a:t>erittäin</a:t>
            </a:r>
            <a:r>
              <a:rPr lang="en-US" sz="1300" b="1" dirty="0"/>
              <a:t> </a:t>
            </a:r>
            <a:r>
              <a:rPr lang="en-US" sz="1300" b="1" dirty="0" err="1"/>
              <a:t>hyvä</a:t>
            </a:r>
            <a:r>
              <a:rPr lang="en-US" sz="1300" b="1" dirty="0"/>
              <a:t> </a:t>
            </a:r>
            <a:r>
              <a:rPr lang="en-US" sz="1300" b="1" dirty="0" err="1"/>
              <a:t>visuaaliseen</a:t>
            </a:r>
            <a:r>
              <a:rPr lang="en-US" sz="1300" b="1" dirty="0"/>
              <a:t> </a:t>
            </a:r>
            <a:r>
              <a:rPr lang="en-US" sz="1300" b="1" dirty="0" err="1"/>
              <a:t>markkinointiin</a:t>
            </a:r>
            <a:endParaRPr lang="en-US" sz="1300" b="1" dirty="0"/>
          </a:p>
        </p:txBody>
      </p:sp>
      <p:cxnSp>
        <p:nvCxnSpPr>
          <p:cNvPr id="82" name="Straight Connector 81">
            <a:extLst>
              <a:ext uri="{FF2B5EF4-FFF2-40B4-BE49-F238E27FC236}">
                <a16:creationId xmlns:a16="http://schemas.microsoft.com/office/drawing/2014/main" id="{1D942CEC-22B9-2E4F-89D4-016C070EEC0A}"/>
              </a:ext>
            </a:extLst>
          </p:cNvPr>
          <p:cNvCxnSpPr>
            <a:cxnSpLocks/>
          </p:cNvCxnSpPr>
          <p:nvPr/>
        </p:nvCxnSpPr>
        <p:spPr>
          <a:xfrm flipH="1">
            <a:off x="1245958" y="8952056"/>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3" name="Text Placeholder 4">
            <a:extLst>
              <a:ext uri="{FF2B5EF4-FFF2-40B4-BE49-F238E27FC236}">
                <a16:creationId xmlns:a16="http://schemas.microsoft.com/office/drawing/2014/main" id="{B12FCEC8-9363-B443-AEBA-A09D2309A064}"/>
              </a:ext>
            </a:extLst>
          </p:cNvPr>
          <p:cNvSpPr txBox="1">
            <a:spLocks/>
          </p:cNvSpPr>
          <p:nvPr/>
        </p:nvSpPr>
        <p:spPr>
          <a:xfrm>
            <a:off x="1892905" y="8630031"/>
            <a:ext cx="1223782" cy="810573"/>
          </a:xfrm>
          <a:prstGeom prst="rect">
            <a:avLst/>
          </a:prstGeom>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lnSpc>
                <a:spcPts val="1600"/>
              </a:lnSpc>
            </a:pPr>
            <a:r>
              <a:rPr lang="en-GB" sz="3600" dirty="0">
                <a:solidFill>
                  <a:srgbClr val="F59121"/>
                </a:solidFill>
                <a:latin typeface="Calibri" panose="020F0502020204030204" pitchFamily="34" charset="0"/>
                <a:cs typeface="Calibri" panose="020F0502020204030204" pitchFamily="34" charset="0"/>
              </a:rPr>
              <a:t>200</a:t>
            </a:r>
          </a:p>
          <a:p>
            <a:pPr algn="ctr">
              <a:lnSpc>
                <a:spcPts val="1600"/>
              </a:lnSpc>
            </a:pPr>
            <a:r>
              <a:rPr lang="en-GB" sz="1300" dirty="0" err="1">
                <a:solidFill>
                  <a:srgbClr val="F59121"/>
                </a:solidFill>
                <a:latin typeface="Calibri" panose="020F0502020204030204" pitchFamily="34" charset="0"/>
                <a:cs typeface="Calibri" panose="020F0502020204030204" pitchFamily="34" charset="0"/>
              </a:rPr>
              <a:t>miljoonaa</a:t>
            </a:r>
            <a:r>
              <a:rPr lang="en-GB" sz="1300" dirty="0">
                <a:solidFill>
                  <a:srgbClr val="F59121"/>
                </a:solidFill>
                <a:latin typeface="Calibri" panose="020F0502020204030204" pitchFamily="34" charset="0"/>
                <a:cs typeface="Calibri" panose="020F0502020204030204" pitchFamily="34" charset="0"/>
              </a:rPr>
              <a:t> </a:t>
            </a:r>
            <a:r>
              <a:rPr lang="en-GB" sz="1300" dirty="0" err="1">
                <a:solidFill>
                  <a:srgbClr val="F59121"/>
                </a:solidFill>
                <a:latin typeface="Calibri" panose="020F0502020204030204" pitchFamily="34" charset="0"/>
                <a:cs typeface="Calibri" panose="020F0502020204030204" pitchFamily="34" charset="0"/>
              </a:rPr>
              <a:t>käyttäjää</a:t>
            </a:r>
            <a:endParaRPr lang="en-IE" sz="1300" dirty="0">
              <a:solidFill>
                <a:srgbClr val="F5912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A8B28B9-CBD8-3DC0-18E2-8AB55D9DC49D}"/>
              </a:ext>
            </a:extLst>
          </p:cNvPr>
          <p:cNvPicPr>
            <a:picLocks noChangeAspect="1"/>
          </p:cNvPicPr>
          <p:nvPr/>
        </p:nvPicPr>
        <p:blipFill>
          <a:blip r:embed="rId7"/>
          <a:stretch>
            <a:fillRect/>
          </a:stretch>
        </p:blipFill>
        <p:spPr>
          <a:xfrm>
            <a:off x="660797" y="837768"/>
            <a:ext cx="6295815" cy="2974945"/>
          </a:xfrm>
          <a:prstGeom prst="rect">
            <a:avLst/>
          </a:prstGeom>
        </p:spPr>
      </p:pic>
      <p:sp>
        <p:nvSpPr>
          <p:cNvPr id="6" name="Rectangle 5">
            <a:extLst>
              <a:ext uri="{FF2B5EF4-FFF2-40B4-BE49-F238E27FC236}">
                <a16:creationId xmlns:a16="http://schemas.microsoft.com/office/drawing/2014/main" id="{A85591E8-3C7B-9CBC-CCF3-0041B3226723}"/>
              </a:ext>
            </a:extLst>
          </p:cNvPr>
          <p:cNvSpPr/>
          <p:nvPr/>
        </p:nvSpPr>
        <p:spPr>
          <a:xfrm>
            <a:off x="2707041" y="1065561"/>
            <a:ext cx="3860539" cy="1253292"/>
          </a:xfrm>
          <a:prstGeom prst="rect">
            <a:avLst/>
          </a:prstGeom>
        </p:spPr>
        <p:txBody>
          <a:bodyPr wrap="square" anchor="ctr">
            <a:spAutoFit/>
          </a:bodyPr>
          <a:lstStyle/>
          <a:p>
            <a:pPr>
              <a:lnSpc>
                <a:spcPts val="1814"/>
              </a:lnSpc>
            </a:pPr>
            <a:r>
              <a:rPr lang="en-US" sz="1905" dirty="0" err="1">
                <a:solidFill>
                  <a:schemeClr val="bg1"/>
                </a:solidFill>
              </a:rPr>
              <a:t>Visuaalinen</a:t>
            </a:r>
            <a:r>
              <a:rPr lang="en-US" sz="1905" dirty="0">
                <a:solidFill>
                  <a:schemeClr val="bg1"/>
                </a:solidFill>
              </a:rPr>
              <a:t> </a:t>
            </a:r>
            <a:r>
              <a:rPr lang="en-US" sz="1905" dirty="0" err="1">
                <a:solidFill>
                  <a:schemeClr val="bg1"/>
                </a:solidFill>
              </a:rPr>
              <a:t>sisältö</a:t>
            </a:r>
            <a:r>
              <a:rPr lang="en-US" sz="1905" dirty="0">
                <a:solidFill>
                  <a:schemeClr val="bg1"/>
                </a:solidFill>
              </a:rPr>
              <a:t> </a:t>
            </a:r>
            <a:r>
              <a:rPr lang="en-US" sz="1905" dirty="0" err="1">
                <a:solidFill>
                  <a:schemeClr val="bg1"/>
                </a:solidFill>
              </a:rPr>
              <a:t>jaetaan</a:t>
            </a:r>
            <a:r>
              <a:rPr lang="en-US" sz="1905" dirty="0">
                <a:solidFill>
                  <a:schemeClr val="bg1"/>
                </a:solidFill>
              </a:rPr>
              <a:t> </a:t>
            </a:r>
            <a:r>
              <a:rPr lang="en-US" sz="1905" dirty="0" err="1">
                <a:solidFill>
                  <a:schemeClr val="bg1"/>
                </a:solidFill>
              </a:rPr>
              <a:t>yli</a:t>
            </a:r>
            <a:r>
              <a:rPr lang="en-US" sz="1905" dirty="0">
                <a:solidFill>
                  <a:schemeClr val="bg1"/>
                </a:solidFill>
              </a:rPr>
              <a:t> 40 </a:t>
            </a:r>
            <a:r>
              <a:rPr lang="en-US" sz="1905" dirty="0" err="1">
                <a:solidFill>
                  <a:schemeClr val="bg1"/>
                </a:solidFill>
              </a:rPr>
              <a:t>kertaa</a:t>
            </a:r>
            <a:r>
              <a:rPr lang="en-US" sz="1905" dirty="0">
                <a:solidFill>
                  <a:schemeClr val="bg1"/>
                </a:solidFill>
              </a:rPr>
              <a:t> </a:t>
            </a:r>
            <a:r>
              <a:rPr lang="en-US" sz="1905" dirty="0" err="1">
                <a:solidFill>
                  <a:schemeClr val="bg1"/>
                </a:solidFill>
              </a:rPr>
              <a:t>todennäköisemmin</a:t>
            </a:r>
            <a:r>
              <a:rPr lang="en-US" sz="1905" dirty="0">
                <a:solidFill>
                  <a:schemeClr val="bg1"/>
                </a:solidFill>
              </a:rPr>
              <a:t> </a:t>
            </a:r>
            <a:r>
              <a:rPr lang="en-US" sz="1905" dirty="0" err="1">
                <a:solidFill>
                  <a:schemeClr val="bg1"/>
                </a:solidFill>
              </a:rPr>
              <a:t>sosiaalisessa</a:t>
            </a:r>
            <a:r>
              <a:rPr lang="en-US" sz="1905" dirty="0">
                <a:solidFill>
                  <a:schemeClr val="bg1"/>
                </a:solidFill>
              </a:rPr>
              <a:t> </a:t>
            </a:r>
            <a:r>
              <a:rPr lang="en-US" sz="1905" dirty="0" err="1">
                <a:solidFill>
                  <a:schemeClr val="bg1"/>
                </a:solidFill>
              </a:rPr>
              <a:t>mediassa</a:t>
            </a:r>
            <a:r>
              <a:rPr lang="en-US" sz="1905" dirty="0">
                <a:solidFill>
                  <a:schemeClr val="bg1"/>
                </a:solidFill>
              </a:rPr>
              <a:t> </a:t>
            </a:r>
            <a:r>
              <a:rPr lang="en-US" sz="1905" dirty="0" err="1">
                <a:solidFill>
                  <a:schemeClr val="bg1"/>
                </a:solidFill>
              </a:rPr>
              <a:t>kuin</a:t>
            </a:r>
            <a:r>
              <a:rPr lang="en-US" sz="1905" dirty="0">
                <a:solidFill>
                  <a:schemeClr val="bg1"/>
                </a:solidFill>
              </a:rPr>
              <a:t> </a:t>
            </a:r>
            <a:r>
              <a:rPr lang="en-US" sz="1905" dirty="0" err="1">
                <a:solidFill>
                  <a:schemeClr val="bg1"/>
                </a:solidFill>
              </a:rPr>
              <a:t>muissa</a:t>
            </a:r>
            <a:r>
              <a:rPr lang="en-US" sz="1905" dirty="0">
                <a:solidFill>
                  <a:schemeClr val="bg1"/>
                </a:solidFill>
              </a:rPr>
              <a:t> </a:t>
            </a:r>
            <a:r>
              <a:rPr lang="en-US" sz="1905" dirty="0" err="1">
                <a:solidFill>
                  <a:schemeClr val="bg1"/>
                </a:solidFill>
              </a:rPr>
              <a:t>sisällössä</a:t>
            </a:r>
            <a:r>
              <a:rPr lang="en-US" sz="1905" dirty="0">
                <a:solidFill>
                  <a:schemeClr val="bg1"/>
                </a:solidFill>
              </a:rPr>
              <a:t>. (</a:t>
            </a:r>
            <a:r>
              <a:rPr lang="en-US" sz="1905" dirty="0" err="1">
                <a:solidFill>
                  <a:schemeClr val="bg1"/>
                </a:solidFill>
              </a:rPr>
              <a:t>Lähde</a:t>
            </a:r>
            <a:r>
              <a:rPr lang="en-US" sz="1905" dirty="0">
                <a:solidFill>
                  <a:schemeClr val="bg1"/>
                </a:solidFill>
              </a:rPr>
              <a:t>: HubSpot)
</a:t>
            </a:r>
            <a:endParaRPr lang="en-US" sz="1542" i="1" dirty="0">
              <a:solidFill>
                <a:schemeClr val="bg1"/>
              </a:solidFill>
            </a:endParaRPr>
          </a:p>
        </p:txBody>
      </p:sp>
      <p:sp>
        <p:nvSpPr>
          <p:cNvPr id="7" name="Rectangle 6">
            <a:extLst>
              <a:ext uri="{FF2B5EF4-FFF2-40B4-BE49-F238E27FC236}">
                <a16:creationId xmlns:a16="http://schemas.microsoft.com/office/drawing/2014/main" id="{79205B00-C655-E0F8-B752-BF87581862BF}"/>
              </a:ext>
            </a:extLst>
          </p:cNvPr>
          <p:cNvSpPr/>
          <p:nvPr/>
        </p:nvSpPr>
        <p:spPr>
          <a:xfrm>
            <a:off x="2812810" y="2428380"/>
            <a:ext cx="3706354" cy="791627"/>
          </a:xfrm>
          <a:prstGeom prst="rect">
            <a:avLst/>
          </a:prstGeom>
        </p:spPr>
        <p:txBody>
          <a:bodyPr wrap="square" anchor="ctr">
            <a:spAutoFit/>
          </a:bodyPr>
          <a:lstStyle/>
          <a:p>
            <a:pPr>
              <a:lnSpc>
                <a:spcPts val="1814"/>
              </a:lnSpc>
            </a:pPr>
            <a:r>
              <a:rPr lang="en-US" sz="1905" i="1" dirty="0">
                <a:solidFill>
                  <a:schemeClr val="bg1"/>
                </a:solidFill>
              </a:rPr>
              <a:t>Luo </a:t>
            </a:r>
            <a:r>
              <a:rPr lang="en-US" sz="1905" i="1" dirty="0" err="1">
                <a:solidFill>
                  <a:schemeClr val="bg1"/>
                </a:solidFill>
              </a:rPr>
              <a:t>innovatiivinen</a:t>
            </a:r>
            <a:r>
              <a:rPr lang="en-US" sz="1905" i="1" dirty="0">
                <a:solidFill>
                  <a:schemeClr val="bg1"/>
                </a:solidFill>
              </a:rPr>
              <a:t> </a:t>
            </a:r>
            <a:r>
              <a:rPr lang="en-US" sz="1905" i="1" dirty="0" err="1">
                <a:solidFill>
                  <a:schemeClr val="bg1"/>
                </a:solidFill>
              </a:rPr>
              <a:t>sisältöstrategiasi</a:t>
            </a:r>
            <a:r>
              <a:rPr lang="en-US" sz="1905" i="1" dirty="0">
                <a:solidFill>
                  <a:schemeClr val="bg1"/>
                </a:solidFill>
              </a:rPr>
              <a:t> </a:t>
            </a:r>
            <a:r>
              <a:rPr lang="en-US" sz="1905" i="1" dirty="0" err="1"/>
              <a:t>sosiaalisessa</a:t>
            </a:r>
            <a:r>
              <a:rPr lang="en-US" sz="1905" i="1" dirty="0"/>
              <a:t> </a:t>
            </a:r>
            <a:r>
              <a:rPr lang="en-US" sz="1905" i="1" dirty="0" err="1"/>
              <a:t>mediassa</a:t>
            </a:r>
            <a:r>
              <a:rPr lang="en-US" sz="1905" i="1" dirty="0">
                <a:solidFill>
                  <a:schemeClr val="bg1"/>
                </a:solidFill>
              </a:rPr>
              <a:t>.
</a:t>
            </a:r>
            <a:endParaRPr lang="en-US" sz="1542" i="1" dirty="0"/>
          </a:p>
        </p:txBody>
      </p:sp>
    </p:spTree>
    <p:extLst>
      <p:ext uri="{BB962C8B-B14F-4D97-AF65-F5344CB8AC3E}">
        <p14:creationId xmlns:p14="http://schemas.microsoft.com/office/powerpoint/2010/main" val="1693788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069AC5-5053-EF20-268A-62F8C3A56CE4}"/>
              </a:ext>
            </a:extLst>
          </p:cNvPr>
          <p:cNvSpPr>
            <a:spLocks noGrp="1"/>
          </p:cNvSpPr>
          <p:nvPr>
            <p:ph type="sldNum" sz="quarter" idx="12"/>
          </p:nvPr>
        </p:nvSpPr>
        <p:spPr/>
        <p:txBody>
          <a:bodyPr/>
          <a:lstStyle/>
          <a:p>
            <a:fld id="{5E760C49-C21F-C349-B509-93C281143DFD}" type="slidenum">
              <a:rPr lang="en-US" smtClean="0"/>
              <a:pPr/>
              <a:t>18</a:t>
            </a:fld>
            <a:endParaRPr lang="en-US" dirty="0"/>
          </a:p>
        </p:txBody>
      </p:sp>
      <p:cxnSp>
        <p:nvCxnSpPr>
          <p:cNvPr id="87" name="Straight Connector 86">
            <a:extLst>
              <a:ext uri="{FF2B5EF4-FFF2-40B4-BE49-F238E27FC236}">
                <a16:creationId xmlns:a16="http://schemas.microsoft.com/office/drawing/2014/main" id="{60D636BC-E85B-3341-BBE9-1F7F426544BB}"/>
              </a:ext>
            </a:extLst>
          </p:cNvPr>
          <p:cNvCxnSpPr>
            <a:cxnSpLocks/>
          </p:cNvCxnSpPr>
          <p:nvPr/>
        </p:nvCxnSpPr>
        <p:spPr>
          <a:xfrm flipH="1">
            <a:off x="6932" y="2630342"/>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A8030B76-4BE2-684A-8083-AFCF3179D26F}"/>
              </a:ext>
            </a:extLst>
          </p:cNvPr>
          <p:cNvSpPr/>
          <p:nvPr/>
        </p:nvSpPr>
        <p:spPr>
          <a:xfrm>
            <a:off x="580823" y="2356454"/>
            <a:ext cx="516493" cy="516493"/>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Placeholder 4">
            <a:extLst>
              <a:ext uri="{FF2B5EF4-FFF2-40B4-BE49-F238E27FC236}">
                <a16:creationId xmlns:a16="http://schemas.microsoft.com/office/drawing/2014/main" id="{D9181149-BB1B-6A45-93E0-1856BFEAB176}"/>
              </a:ext>
            </a:extLst>
          </p:cNvPr>
          <p:cNvSpPr txBox="1">
            <a:spLocks/>
          </p:cNvSpPr>
          <p:nvPr/>
        </p:nvSpPr>
        <p:spPr>
          <a:xfrm>
            <a:off x="546098" y="2449986"/>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latin typeface="Calibri" panose="020F0502020204030204" pitchFamily="34" charset="0"/>
                <a:cs typeface="Calibri" panose="020F0502020204030204" pitchFamily="34" charset="0"/>
              </a:rPr>
              <a:t>02</a:t>
            </a:r>
            <a:endParaRPr lang="en-IE" sz="2700" dirty="0">
              <a:solidFill>
                <a:schemeClr val="bg1"/>
              </a:solidFill>
              <a:latin typeface="Calibri" panose="020F0502020204030204" pitchFamily="34" charset="0"/>
              <a:cs typeface="Calibri" panose="020F0502020204030204" pitchFamily="34" charset="0"/>
            </a:endParaRPr>
          </a:p>
        </p:txBody>
      </p:sp>
      <p:sp>
        <p:nvSpPr>
          <p:cNvPr id="90" name="Text Placeholder 5">
            <a:extLst>
              <a:ext uri="{FF2B5EF4-FFF2-40B4-BE49-F238E27FC236}">
                <a16:creationId xmlns:a16="http://schemas.microsoft.com/office/drawing/2014/main" id="{1F9F8F14-5434-1844-824A-4F55C44D1E3B}"/>
              </a:ext>
            </a:extLst>
          </p:cNvPr>
          <p:cNvSpPr txBox="1">
            <a:spLocks/>
          </p:cNvSpPr>
          <p:nvPr/>
        </p:nvSpPr>
        <p:spPr>
          <a:xfrm>
            <a:off x="1194292" y="2478694"/>
            <a:ext cx="4085569" cy="36873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600" b="1" dirty="0" err="1">
                <a:solidFill>
                  <a:schemeClr val="tx1"/>
                </a:solidFill>
                <a:latin typeface="Calibri" panose="020F0502020204030204" pitchFamily="34" charset="0"/>
                <a:cs typeface="Calibri" panose="020F0502020204030204" pitchFamily="34" charset="0"/>
              </a:rPr>
              <a:t>Rakenna</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sähköpostilista</a:t>
            </a:r>
            <a:endParaRPr lang="en-GB" sz="1600" b="1" dirty="0">
              <a:solidFill>
                <a:schemeClr val="tx1"/>
              </a:solidFill>
              <a:latin typeface="Calibri" panose="020F0502020204030204" pitchFamily="34" charset="0"/>
              <a:cs typeface="Calibri" panose="020F0502020204030204" pitchFamily="34" charset="0"/>
            </a:endParaRPr>
          </a:p>
        </p:txBody>
      </p:sp>
      <p:sp>
        <p:nvSpPr>
          <p:cNvPr id="91" name="Text Placeholder 1">
            <a:extLst>
              <a:ext uri="{FF2B5EF4-FFF2-40B4-BE49-F238E27FC236}">
                <a16:creationId xmlns:a16="http://schemas.microsoft.com/office/drawing/2014/main" id="{EB640BAF-5018-8746-81C5-E51B15EE571A}"/>
              </a:ext>
            </a:extLst>
          </p:cNvPr>
          <p:cNvSpPr txBox="1">
            <a:spLocks/>
          </p:cNvSpPr>
          <p:nvPr/>
        </p:nvSpPr>
        <p:spPr>
          <a:xfrm>
            <a:off x="630057" y="2874384"/>
            <a:ext cx="6361551" cy="36873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200"/>
              </a:lnSpc>
              <a:spcBef>
                <a:spcPts val="0"/>
              </a:spcBef>
              <a:buFont typeface="Arial" panose="020B0604020202020204" pitchFamily="34" charset="0"/>
              <a:buNone/>
              <a:defRPr sz="115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tr-TR" dirty="0"/>
              <a:t>On </a:t>
            </a:r>
            <a:r>
              <a:rPr lang="tr-TR" dirty="0" err="1"/>
              <a:t>käynyt</a:t>
            </a:r>
            <a:r>
              <a:rPr lang="tr-TR" dirty="0"/>
              <a:t> ilmi, </a:t>
            </a:r>
            <a:r>
              <a:rPr lang="tr-TR" dirty="0" err="1"/>
              <a:t>että</a:t>
            </a:r>
            <a:r>
              <a:rPr lang="tr-TR" dirty="0"/>
              <a:t> </a:t>
            </a:r>
            <a:r>
              <a:rPr lang="tr-TR" dirty="0" err="1"/>
              <a:t>useimmat</a:t>
            </a:r>
            <a:r>
              <a:rPr lang="tr-TR" dirty="0"/>
              <a:t> </a:t>
            </a:r>
            <a:r>
              <a:rPr lang="tr-TR" dirty="0" err="1"/>
              <a:t>ihmiset</a:t>
            </a:r>
            <a:r>
              <a:rPr lang="tr-TR" dirty="0"/>
              <a:t> </a:t>
            </a:r>
            <a:r>
              <a:rPr lang="tr-TR" dirty="0" err="1"/>
              <a:t>pitävät</a:t>
            </a:r>
            <a:r>
              <a:rPr lang="tr-TR" dirty="0"/>
              <a:t> </a:t>
            </a:r>
            <a:r>
              <a:rPr lang="tr-TR" dirty="0" err="1"/>
              <a:t>edelleen</a:t>
            </a:r>
            <a:r>
              <a:rPr lang="tr-TR" dirty="0"/>
              <a:t> </a:t>
            </a:r>
            <a:r>
              <a:rPr lang="tr-TR" dirty="0" err="1"/>
              <a:t>sähköpostista</a:t>
            </a:r>
            <a:r>
              <a:rPr lang="tr-TR" dirty="0"/>
              <a:t> </a:t>
            </a:r>
            <a:r>
              <a:rPr lang="tr-TR" dirty="0" err="1"/>
              <a:t>enemmän</a:t>
            </a:r>
            <a:r>
              <a:rPr lang="tr-TR" dirty="0"/>
              <a:t> </a:t>
            </a:r>
            <a:r>
              <a:rPr lang="tr-TR" dirty="0" err="1"/>
              <a:t>kuin</a:t>
            </a:r>
            <a:r>
              <a:rPr lang="tr-TR" dirty="0"/>
              <a:t> </a:t>
            </a:r>
            <a:r>
              <a:rPr lang="tr-TR" dirty="0" err="1"/>
              <a:t>mistä</a:t>
            </a:r>
            <a:r>
              <a:rPr lang="tr-TR" dirty="0"/>
              <a:t> </a:t>
            </a:r>
            <a:r>
              <a:rPr lang="tr-TR" dirty="0" err="1"/>
              <a:t>tahansa</a:t>
            </a:r>
            <a:r>
              <a:rPr lang="tr-TR" dirty="0"/>
              <a:t> </a:t>
            </a:r>
            <a:r>
              <a:rPr lang="tr-TR" dirty="0" err="1"/>
              <a:t>muusta</a:t>
            </a:r>
            <a:r>
              <a:rPr lang="tr-TR" dirty="0"/>
              <a:t> </a:t>
            </a:r>
            <a:endParaRPr lang="en-LB">
              <a:solidFill>
                <a:srgbClr val="F59121"/>
              </a:solidFill>
            </a:endParaRPr>
          </a:p>
        </p:txBody>
      </p:sp>
      <p:cxnSp>
        <p:nvCxnSpPr>
          <p:cNvPr id="29" name="Straight Connector 28">
            <a:extLst>
              <a:ext uri="{FF2B5EF4-FFF2-40B4-BE49-F238E27FC236}">
                <a16:creationId xmlns:a16="http://schemas.microsoft.com/office/drawing/2014/main" id="{5B14C227-E272-D546-8469-5AB2E5320F78}"/>
              </a:ext>
            </a:extLst>
          </p:cNvPr>
          <p:cNvCxnSpPr>
            <a:cxnSpLocks/>
          </p:cNvCxnSpPr>
          <p:nvPr/>
        </p:nvCxnSpPr>
        <p:spPr>
          <a:xfrm flipH="1">
            <a:off x="6932" y="3619167"/>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40EB4969-4D78-5045-9952-704B1E852621}"/>
              </a:ext>
            </a:extLst>
          </p:cNvPr>
          <p:cNvSpPr/>
          <p:nvPr/>
        </p:nvSpPr>
        <p:spPr>
          <a:xfrm>
            <a:off x="580823" y="3345279"/>
            <a:ext cx="516493" cy="516493"/>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4">
            <a:extLst>
              <a:ext uri="{FF2B5EF4-FFF2-40B4-BE49-F238E27FC236}">
                <a16:creationId xmlns:a16="http://schemas.microsoft.com/office/drawing/2014/main" id="{7504C50B-3728-9D4A-98C7-C1EDD60B7CD4}"/>
              </a:ext>
            </a:extLst>
          </p:cNvPr>
          <p:cNvSpPr txBox="1">
            <a:spLocks/>
          </p:cNvSpPr>
          <p:nvPr/>
        </p:nvSpPr>
        <p:spPr>
          <a:xfrm>
            <a:off x="546098" y="3438811"/>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latin typeface="Calibri" panose="020F0502020204030204" pitchFamily="34" charset="0"/>
                <a:cs typeface="Calibri" panose="020F0502020204030204" pitchFamily="34" charset="0"/>
              </a:rPr>
              <a:t>03</a:t>
            </a:r>
            <a:endParaRPr lang="en-IE" sz="2700" dirty="0">
              <a:solidFill>
                <a:schemeClr val="bg1"/>
              </a:solidFill>
              <a:latin typeface="Calibri" panose="020F0502020204030204" pitchFamily="34" charset="0"/>
              <a:cs typeface="Calibri" panose="020F0502020204030204" pitchFamily="34" charset="0"/>
            </a:endParaRPr>
          </a:p>
        </p:txBody>
      </p:sp>
      <p:sp>
        <p:nvSpPr>
          <p:cNvPr id="32" name="Text Placeholder 5">
            <a:extLst>
              <a:ext uri="{FF2B5EF4-FFF2-40B4-BE49-F238E27FC236}">
                <a16:creationId xmlns:a16="http://schemas.microsoft.com/office/drawing/2014/main" id="{4A5E212C-2812-E645-9481-D6E3FA4DF8DF}"/>
              </a:ext>
            </a:extLst>
          </p:cNvPr>
          <p:cNvSpPr txBox="1">
            <a:spLocks/>
          </p:cNvSpPr>
          <p:nvPr/>
        </p:nvSpPr>
        <p:spPr>
          <a:xfrm>
            <a:off x="1194292" y="3467519"/>
            <a:ext cx="4085569" cy="36873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600" b="1" dirty="0" err="1">
                <a:solidFill>
                  <a:schemeClr val="tx1"/>
                </a:solidFill>
                <a:latin typeface="Calibri" panose="020F0502020204030204" pitchFamily="34" charset="0"/>
                <a:cs typeface="Calibri" panose="020F0502020204030204" pitchFamily="34" charset="0"/>
              </a:rPr>
              <a:t>Aloita</a:t>
            </a:r>
            <a:r>
              <a:rPr lang="en-GB" sz="1600" b="1" dirty="0">
                <a:solidFill>
                  <a:schemeClr val="tx1"/>
                </a:solidFill>
                <a:latin typeface="Calibri" panose="020F0502020204030204" pitchFamily="34" charset="0"/>
                <a:cs typeface="Calibri" panose="020F0502020204030204" pitchFamily="34" charset="0"/>
              </a:rPr>
              <a:t> podcast</a:t>
            </a:r>
          </a:p>
        </p:txBody>
      </p:sp>
      <p:sp>
        <p:nvSpPr>
          <p:cNvPr id="33" name="Text Placeholder 1">
            <a:extLst>
              <a:ext uri="{FF2B5EF4-FFF2-40B4-BE49-F238E27FC236}">
                <a16:creationId xmlns:a16="http://schemas.microsoft.com/office/drawing/2014/main" id="{DF85BFAA-4574-8A41-84C5-39F7B33E2790}"/>
              </a:ext>
            </a:extLst>
          </p:cNvPr>
          <p:cNvSpPr txBox="1">
            <a:spLocks/>
          </p:cNvSpPr>
          <p:nvPr/>
        </p:nvSpPr>
        <p:spPr>
          <a:xfrm>
            <a:off x="630057" y="3930889"/>
            <a:ext cx="6361551" cy="54615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200"/>
              </a:lnSpc>
              <a:spcBef>
                <a:spcPts val="0"/>
              </a:spcBef>
              <a:buFont typeface="Arial" panose="020B0604020202020204" pitchFamily="34" charset="0"/>
              <a:buNone/>
              <a:defRPr sz="115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tr-TR" dirty="0" err="1"/>
              <a:t>Podcastin</a:t>
            </a:r>
            <a:r>
              <a:rPr lang="tr-TR" dirty="0"/>
              <a:t> </a:t>
            </a:r>
            <a:r>
              <a:rPr lang="tr-TR" dirty="0" err="1"/>
              <a:t>aloittaminen</a:t>
            </a:r>
            <a:r>
              <a:rPr lang="tr-TR" dirty="0"/>
              <a:t> on </a:t>
            </a:r>
            <a:r>
              <a:rPr lang="tr-TR" dirty="0" err="1"/>
              <a:t>erinomainen</a:t>
            </a:r>
            <a:r>
              <a:rPr lang="tr-TR" dirty="0"/>
              <a:t> tapa </a:t>
            </a:r>
            <a:r>
              <a:rPr lang="tr-TR" dirty="0" err="1"/>
              <a:t>tavoittaa</a:t>
            </a:r>
            <a:r>
              <a:rPr lang="tr-TR" dirty="0"/>
              <a:t> </a:t>
            </a:r>
            <a:r>
              <a:rPr lang="tr-TR" dirty="0" err="1"/>
              <a:t>enemmän</a:t>
            </a:r>
            <a:r>
              <a:rPr lang="tr-TR" dirty="0"/>
              <a:t> </a:t>
            </a:r>
            <a:r>
              <a:rPr lang="tr-TR" dirty="0" err="1"/>
              <a:t>kurssistasi</a:t>
            </a:r>
            <a:r>
              <a:rPr lang="tr-TR" dirty="0"/>
              <a:t> </a:t>
            </a:r>
            <a:r>
              <a:rPr lang="tr-TR" dirty="0" err="1"/>
              <a:t>kiinnostuneita</a:t>
            </a:r>
            <a:r>
              <a:rPr lang="tr-TR" dirty="0"/>
              <a:t> </a:t>
            </a:r>
            <a:r>
              <a:rPr lang="tr-TR" dirty="0" err="1"/>
              <a:t>ihmisiä</a:t>
            </a:r>
            <a:r>
              <a:rPr lang="tr-TR" dirty="0"/>
              <a:t>. </a:t>
            </a:r>
            <a:r>
              <a:rPr lang="tr-TR" dirty="0" err="1"/>
              <a:t>Podcast</a:t>
            </a:r>
            <a:r>
              <a:rPr lang="tr-TR" dirty="0"/>
              <a:t> on </a:t>
            </a:r>
            <a:r>
              <a:rPr lang="tr-TR" dirty="0" err="1"/>
              <a:t>erinomainen</a:t>
            </a:r>
            <a:r>
              <a:rPr lang="tr-TR" dirty="0"/>
              <a:t> </a:t>
            </a:r>
            <a:r>
              <a:rPr lang="tr-TR" dirty="0" err="1"/>
              <a:t>ihmisille</a:t>
            </a:r>
            <a:r>
              <a:rPr lang="tr-TR" dirty="0"/>
              <a:t>, </a:t>
            </a:r>
            <a:r>
              <a:rPr lang="tr-TR" dirty="0" err="1"/>
              <a:t>jotka</a:t>
            </a:r>
            <a:r>
              <a:rPr lang="tr-TR" dirty="0"/>
              <a:t> </a:t>
            </a:r>
            <a:r>
              <a:rPr lang="tr-TR" dirty="0" err="1"/>
              <a:t>ovat</a:t>
            </a:r>
            <a:r>
              <a:rPr lang="tr-TR" dirty="0"/>
              <a:t> </a:t>
            </a:r>
            <a:r>
              <a:rPr lang="tr-TR" dirty="0" err="1"/>
              <a:t>kuulo-opiskelijoita</a:t>
            </a:r>
            <a:r>
              <a:rPr lang="tr-TR" dirty="0"/>
              <a:t> </a:t>
            </a:r>
            <a:r>
              <a:rPr lang="tr-TR" dirty="0" err="1"/>
              <a:t>tai</a:t>
            </a:r>
            <a:r>
              <a:rPr lang="tr-TR" dirty="0"/>
              <a:t> </a:t>
            </a:r>
            <a:r>
              <a:rPr lang="tr-TR" dirty="0" err="1"/>
              <a:t>jotka</a:t>
            </a:r>
            <a:r>
              <a:rPr lang="tr-TR" dirty="0"/>
              <a:t> </a:t>
            </a:r>
            <a:r>
              <a:rPr lang="tr-TR" dirty="0" err="1"/>
              <a:t>haluavat</a:t>
            </a:r>
            <a:r>
              <a:rPr lang="tr-TR" dirty="0"/>
              <a:t> </a:t>
            </a:r>
            <a:r>
              <a:rPr lang="tr-TR" dirty="0" err="1"/>
              <a:t>kuunnella</a:t>
            </a:r>
            <a:r>
              <a:rPr lang="tr-TR" dirty="0"/>
              <a:t> </a:t>
            </a:r>
            <a:r>
              <a:rPr lang="tr-TR" dirty="0" err="1"/>
              <a:t>podcasteja</a:t>
            </a:r>
            <a:r>
              <a:rPr lang="tr-TR" dirty="0"/>
              <a:t> </a:t>
            </a:r>
            <a:r>
              <a:rPr lang="tr-TR" dirty="0" err="1"/>
              <a:t>autossaan</a:t>
            </a:r>
            <a:r>
              <a:rPr lang="tr-TR" dirty="0"/>
              <a:t> </a:t>
            </a:r>
            <a:r>
              <a:rPr lang="tr-TR" dirty="0" err="1"/>
              <a:t>työmatkalla</a:t>
            </a:r>
            <a:r>
              <a:rPr lang="tr-TR" dirty="0"/>
              <a:t>.</a:t>
            </a:r>
            <a:endParaRPr lang="en-LB"/>
          </a:p>
        </p:txBody>
      </p:sp>
      <p:cxnSp>
        <p:nvCxnSpPr>
          <p:cNvPr id="34" name="Straight Connector 33">
            <a:extLst>
              <a:ext uri="{FF2B5EF4-FFF2-40B4-BE49-F238E27FC236}">
                <a16:creationId xmlns:a16="http://schemas.microsoft.com/office/drawing/2014/main" id="{C8A19028-087F-9647-B4FC-72E477982AC8}"/>
              </a:ext>
            </a:extLst>
          </p:cNvPr>
          <p:cNvCxnSpPr>
            <a:cxnSpLocks/>
          </p:cNvCxnSpPr>
          <p:nvPr/>
        </p:nvCxnSpPr>
        <p:spPr>
          <a:xfrm flipH="1">
            <a:off x="6932" y="4900077"/>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5ECBCE1-9A53-764A-8CCB-4D193DF1203D}"/>
              </a:ext>
            </a:extLst>
          </p:cNvPr>
          <p:cNvSpPr/>
          <p:nvPr/>
        </p:nvSpPr>
        <p:spPr>
          <a:xfrm>
            <a:off x="580823" y="4626189"/>
            <a:ext cx="516493" cy="516493"/>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4">
            <a:extLst>
              <a:ext uri="{FF2B5EF4-FFF2-40B4-BE49-F238E27FC236}">
                <a16:creationId xmlns:a16="http://schemas.microsoft.com/office/drawing/2014/main" id="{FA2AA795-FC57-E04E-9588-204E1511E69D}"/>
              </a:ext>
            </a:extLst>
          </p:cNvPr>
          <p:cNvSpPr txBox="1">
            <a:spLocks/>
          </p:cNvSpPr>
          <p:nvPr/>
        </p:nvSpPr>
        <p:spPr>
          <a:xfrm>
            <a:off x="546098" y="4719721"/>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latin typeface="Calibri" panose="020F0502020204030204" pitchFamily="34" charset="0"/>
                <a:cs typeface="Calibri" panose="020F0502020204030204" pitchFamily="34" charset="0"/>
              </a:rPr>
              <a:t>04</a:t>
            </a:r>
            <a:endParaRPr lang="en-IE" sz="2700" dirty="0">
              <a:solidFill>
                <a:schemeClr val="bg1"/>
              </a:solidFill>
              <a:latin typeface="Calibri" panose="020F0502020204030204" pitchFamily="34" charset="0"/>
              <a:cs typeface="Calibri" panose="020F0502020204030204" pitchFamily="34" charset="0"/>
            </a:endParaRPr>
          </a:p>
        </p:txBody>
      </p:sp>
      <p:sp>
        <p:nvSpPr>
          <p:cNvPr id="37" name="Text Placeholder 5">
            <a:extLst>
              <a:ext uri="{FF2B5EF4-FFF2-40B4-BE49-F238E27FC236}">
                <a16:creationId xmlns:a16="http://schemas.microsoft.com/office/drawing/2014/main" id="{DD6219D3-9C7B-E946-A119-D3EA8D9198A3}"/>
              </a:ext>
            </a:extLst>
          </p:cNvPr>
          <p:cNvSpPr txBox="1">
            <a:spLocks/>
          </p:cNvSpPr>
          <p:nvPr/>
        </p:nvSpPr>
        <p:spPr>
          <a:xfrm>
            <a:off x="1194292" y="4748429"/>
            <a:ext cx="4085569" cy="36873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600" b="1" dirty="0" err="1">
                <a:solidFill>
                  <a:schemeClr val="tx1"/>
                </a:solidFill>
                <a:latin typeface="Calibri" panose="020F0502020204030204" pitchFamily="34" charset="0"/>
                <a:cs typeface="Calibri" panose="020F0502020204030204" pitchFamily="34" charset="0"/>
              </a:rPr>
              <a:t>Julkaise</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kirja</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Amazonissa</a:t>
            </a:r>
            <a:endParaRPr lang="en-GB" sz="1600" b="1" dirty="0">
              <a:solidFill>
                <a:schemeClr val="tx1"/>
              </a:solidFill>
              <a:latin typeface="Calibri" panose="020F0502020204030204" pitchFamily="34" charset="0"/>
              <a:cs typeface="Calibri" panose="020F0502020204030204" pitchFamily="34" charset="0"/>
            </a:endParaRPr>
          </a:p>
        </p:txBody>
      </p:sp>
      <p:sp>
        <p:nvSpPr>
          <p:cNvPr id="38" name="Text Placeholder 1">
            <a:extLst>
              <a:ext uri="{FF2B5EF4-FFF2-40B4-BE49-F238E27FC236}">
                <a16:creationId xmlns:a16="http://schemas.microsoft.com/office/drawing/2014/main" id="{C070F1AC-8D75-454C-97E5-004E0F758B73}"/>
              </a:ext>
            </a:extLst>
          </p:cNvPr>
          <p:cNvSpPr txBox="1">
            <a:spLocks/>
          </p:cNvSpPr>
          <p:nvPr/>
        </p:nvSpPr>
        <p:spPr>
          <a:xfrm>
            <a:off x="617300" y="5186958"/>
            <a:ext cx="6361551" cy="54615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200"/>
              </a:lnSpc>
              <a:spcBef>
                <a:spcPts val="0"/>
              </a:spcBef>
              <a:buFont typeface="Arial" panose="020B0604020202020204" pitchFamily="34" charset="0"/>
              <a:buNone/>
              <a:defRPr sz="115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fi-FI" dirty="0"/>
              <a:t>Kirjan julkaiseminen on myös ollut tehokas tapa kasvattaa brändiäsi. Nykyään se voi tehdä erittäin </a:t>
            </a:r>
            <a:r>
              <a:rPr lang="fi-FI" dirty="0" err="1"/>
              <a:t>helpposti</a:t>
            </a:r>
            <a:r>
              <a:rPr lang="fi-FI" dirty="0"/>
              <a:t>. Voit julkaista kirjasi itse Amazonissa digitaalisessa muodossa </a:t>
            </a:r>
            <a:r>
              <a:rPr lang="fi-FI" dirty="0">
                <a:solidFill>
                  <a:schemeClr val="accent2"/>
                </a:solidFill>
              </a:rPr>
              <a:t>Amazon </a:t>
            </a:r>
            <a:r>
              <a:rPr lang="fi-FI" dirty="0" err="1">
                <a:solidFill>
                  <a:schemeClr val="accent2"/>
                </a:solidFill>
              </a:rPr>
              <a:t>Kindle</a:t>
            </a:r>
            <a:r>
              <a:rPr lang="fi-FI" dirty="0" err="1"/>
              <a:t>n</a:t>
            </a:r>
            <a:r>
              <a:rPr lang="fi-FI" dirty="0">
                <a:solidFill>
                  <a:schemeClr val="accent2"/>
                </a:solidFill>
              </a:rPr>
              <a:t> </a:t>
            </a:r>
            <a:r>
              <a:rPr lang="fi-FI" dirty="0"/>
              <a:t>avulla tai pokkarimuotoisena </a:t>
            </a:r>
            <a:r>
              <a:rPr lang="fi-FI" dirty="0" err="1">
                <a:solidFill>
                  <a:schemeClr val="accent2"/>
                </a:solidFill>
              </a:rPr>
              <a:t>CreateSpace</a:t>
            </a:r>
            <a:r>
              <a:rPr lang="fi-FI" dirty="0" err="1"/>
              <a:t>n</a:t>
            </a:r>
            <a:r>
              <a:rPr lang="fi-FI" dirty="0"/>
              <a:t> avulla tai molemmilla.</a:t>
            </a:r>
            <a:endParaRPr lang="en-LB"/>
          </a:p>
        </p:txBody>
      </p:sp>
      <p:cxnSp>
        <p:nvCxnSpPr>
          <p:cNvPr id="39" name="Straight Connector 38">
            <a:extLst>
              <a:ext uri="{FF2B5EF4-FFF2-40B4-BE49-F238E27FC236}">
                <a16:creationId xmlns:a16="http://schemas.microsoft.com/office/drawing/2014/main" id="{FECCC63B-749D-FF4A-B5B7-3EB789E87F72}"/>
              </a:ext>
            </a:extLst>
          </p:cNvPr>
          <p:cNvCxnSpPr>
            <a:cxnSpLocks/>
          </p:cNvCxnSpPr>
          <p:nvPr/>
        </p:nvCxnSpPr>
        <p:spPr>
          <a:xfrm flipH="1">
            <a:off x="6932" y="6231218"/>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2ED7B05F-2ECF-0448-A955-D187E49FD42A}"/>
              </a:ext>
            </a:extLst>
          </p:cNvPr>
          <p:cNvSpPr/>
          <p:nvPr/>
        </p:nvSpPr>
        <p:spPr>
          <a:xfrm>
            <a:off x="580823" y="5957330"/>
            <a:ext cx="516493" cy="516493"/>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4">
            <a:extLst>
              <a:ext uri="{FF2B5EF4-FFF2-40B4-BE49-F238E27FC236}">
                <a16:creationId xmlns:a16="http://schemas.microsoft.com/office/drawing/2014/main" id="{F67A5EE4-2732-F646-9C6E-A8E29488CC77}"/>
              </a:ext>
            </a:extLst>
          </p:cNvPr>
          <p:cNvSpPr txBox="1">
            <a:spLocks/>
          </p:cNvSpPr>
          <p:nvPr/>
        </p:nvSpPr>
        <p:spPr>
          <a:xfrm>
            <a:off x="546098" y="6050862"/>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latin typeface="Calibri" panose="020F0502020204030204" pitchFamily="34" charset="0"/>
                <a:cs typeface="Calibri" panose="020F0502020204030204" pitchFamily="34" charset="0"/>
              </a:rPr>
              <a:t>05</a:t>
            </a:r>
            <a:endParaRPr lang="en-IE" sz="2700" dirty="0">
              <a:solidFill>
                <a:schemeClr val="bg1"/>
              </a:solidFill>
              <a:latin typeface="Calibri" panose="020F0502020204030204" pitchFamily="34" charset="0"/>
              <a:cs typeface="Calibri" panose="020F0502020204030204" pitchFamily="34" charset="0"/>
            </a:endParaRPr>
          </a:p>
        </p:txBody>
      </p:sp>
      <p:sp>
        <p:nvSpPr>
          <p:cNvPr id="42" name="Text Placeholder 5">
            <a:extLst>
              <a:ext uri="{FF2B5EF4-FFF2-40B4-BE49-F238E27FC236}">
                <a16:creationId xmlns:a16="http://schemas.microsoft.com/office/drawing/2014/main" id="{242A1924-C68A-FA4C-AE75-2F5184FF1EC9}"/>
              </a:ext>
            </a:extLst>
          </p:cNvPr>
          <p:cNvSpPr txBox="1">
            <a:spLocks/>
          </p:cNvSpPr>
          <p:nvPr/>
        </p:nvSpPr>
        <p:spPr>
          <a:xfrm>
            <a:off x="1181536" y="6005482"/>
            <a:ext cx="4085569" cy="36873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600" b="1" dirty="0" err="1">
                <a:solidFill>
                  <a:schemeClr val="tx1"/>
                </a:solidFill>
                <a:latin typeface="Calibri" panose="020F0502020204030204" pitchFamily="34" charset="0"/>
                <a:cs typeface="Calibri" panose="020F0502020204030204" pitchFamily="34" charset="0"/>
              </a:rPr>
              <a:t>Järjestä</a:t>
            </a:r>
            <a:r>
              <a:rPr lang="en-GB" sz="1600" b="1" dirty="0">
                <a:solidFill>
                  <a:schemeClr val="tx1"/>
                </a:solidFill>
                <a:latin typeface="Calibri" panose="020F0502020204030204" pitchFamily="34" charset="0"/>
                <a:cs typeface="Calibri" panose="020F0502020204030204" pitchFamily="34" charset="0"/>
              </a:rPr>
              <a:t> live-</a:t>
            </a:r>
            <a:r>
              <a:rPr lang="en-GB" sz="1600" b="1" dirty="0" err="1">
                <a:solidFill>
                  <a:schemeClr val="tx1"/>
                </a:solidFill>
                <a:latin typeface="Calibri" panose="020F0502020204030204" pitchFamily="34" charset="0"/>
                <a:cs typeface="Calibri" panose="020F0502020204030204" pitchFamily="34" charset="0"/>
              </a:rPr>
              <a:t>webinaari</a:t>
            </a:r>
            <a:endParaRPr lang="en-GB" sz="1600" b="1" dirty="0">
              <a:solidFill>
                <a:schemeClr val="tx1"/>
              </a:solidFill>
              <a:latin typeface="Calibri" panose="020F0502020204030204" pitchFamily="34" charset="0"/>
              <a:cs typeface="Calibri" panose="020F0502020204030204" pitchFamily="34" charset="0"/>
            </a:endParaRPr>
          </a:p>
        </p:txBody>
      </p:sp>
      <p:sp>
        <p:nvSpPr>
          <p:cNvPr id="43" name="Text Placeholder 1">
            <a:extLst>
              <a:ext uri="{FF2B5EF4-FFF2-40B4-BE49-F238E27FC236}">
                <a16:creationId xmlns:a16="http://schemas.microsoft.com/office/drawing/2014/main" id="{24FD6D10-2DDC-A844-929C-AAD88FF99867}"/>
              </a:ext>
            </a:extLst>
          </p:cNvPr>
          <p:cNvSpPr txBox="1">
            <a:spLocks/>
          </p:cNvSpPr>
          <p:nvPr/>
        </p:nvSpPr>
        <p:spPr>
          <a:xfrm>
            <a:off x="630057" y="6577445"/>
            <a:ext cx="6361551" cy="652877"/>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200"/>
              </a:lnSpc>
              <a:spcBef>
                <a:spcPts val="0"/>
              </a:spcBef>
              <a:buFont typeface="Arial" panose="020B0604020202020204" pitchFamily="34" charset="0"/>
              <a:buNone/>
              <a:defRPr sz="115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tr-TR" dirty="0" err="1"/>
              <a:t>Webinaari</a:t>
            </a:r>
            <a:r>
              <a:rPr lang="tr-TR" dirty="0"/>
              <a:t> on </a:t>
            </a:r>
            <a:r>
              <a:rPr lang="tr-TR" dirty="0" err="1"/>
              <a:t>alusta</a:t>
            </a:r>
            <a:r>
              <a:rPr lang="tr-TR" dirty="0"/>
              <a:t>, </a:t>
            </a:r>
            <a:r>
              <a:rPr lang="tr-TR" dirty="0" err="1"/>
              <a:t>jossa</a:t>
            </a:r>
            <a:r>
              <a:rPr lang="tr-TR" dirty="0"/>
              <a:t> </a:t>
            </a:r>
            <a:r>
              <a:rPr lang="tr-TR" dirty="0" err="1"/>
              <a:t>voit</a:t>
            </a:r>
            <a:r>
              <a:rPr lang="tr-TR" dirty="0"/>
              <a:t> </a:t>
            </a:r>
            <a:r>
              <a:rPr lang="tr-TR" dirty="0" err="1"/>
              <a:t>jakaa</a:t>
            </a:r>
            <a:r>
              <a:rPr lang="tr-TR" dirty="0"/>
              <a:t> </a:t>
            </a:r>
            <a:r>
              <a:rPr lang="tr-TR" dirty="0" err="1"/>
              <a:t>kurssisi</a:t>
            </a:r>
            <a:r>
              <a:rPr lang="tr-TR" dirty="0"/>
              <a:t> </a:t>
            </a:r>
            <a:r>
              <a:rPr lang="tr-TR" dirty="0" err="1"/>
              <a:t>kohokohtia</a:t>
            </a:r>
            <a:r>
              <a:rPr lang="tr-TR" dirty="0"/>
              <a:t> </a:t>
            </a:r>
            <a:r>
              <a:rPr lang="tr-TR" dirty="0" err="1"/>
              <a:t>houkutellaksesi</a:t>
            </a:r>
            <a:r>
              <a:rPr lang="tr-TR" dirty="0"/>
              <a:t> </a:t>
            </a:r>
            <a:r>
              <a:rPr lang="tr-TR" dirty="0" err="1"/>
              <a:t>lisää</a:t>
            </a:r>
            <a:r>
              <a:rPr lang="tr-TR" dirty="0"/>
              <a:t> </a:t>
            </a:r>
            <a:r>
              <a:rPr lang="tr-TR" dirty="0" err="1"/>
              <a:t>verkkokurssin</a:t>
            </a:r>
            <a:r>
              <a:rPr lang="tr-TR" dirty="0"/>
              <a:t> </a:t>
            </a:r>
            <a:r>
              <a:rPr lang="tr-TR" dirty="0" err="1"/>
              <a:t>ostajia</a:t>
            </a:r>
            <a:r>
              <a:rPr lang="tr-TR" dirty="0"/>
              <a:t>. </a:t>
            </a:r>
            <a:r>
              <a:rPr lang="tr-TR" dirty="0" err="1"/>
              <a:t>Webinaari</a:t>
            </a:r>
            <a:r>
              <a:rPr lang="tr-TR" dirty="0"/>
              <a:t> on </a:t>
            </a:r>
            <a:r>
              <a:rPr lang="tr-TR" dirty="0" err="1"/>
              <a:t>kuin</a:t>
            </a:r>
            <a:r>
              <a:rPr lang="tr-TR" dirty="0"/>
              <a:t> </a:t>
            </a:r>
            <a:r>
              <a:rPr lang="tr-TR" dirty="0" err="1"/>
              <a:t>verkkotreffi</a:t>
            </a:r>
            <a:r>
              <a:rPr lang="tr-TR" dirty="0"/>
              <a:t> </a:t>
            </a:r>
            <a:r>
              <a:rPr lang="tr-TR" dirty="0" err="1"/>
              <a:t>potentiaalisten</a:t>
            </a:r>
            <a:r>
              <a:rPr lang="tr-TR" dirty="0"/>
              <a:t> </a:t>
            </a:r>
            <a:r>
              <a:rPr lang="tr-TR" dirty="0" err="1"/>
              <a:t>opiskelijoiden</a:t>
            </a:r>
            <a:r>
              <a:rPr lang="tr-TR" dirty="0"/>
              <a:t> </a:t>
            </a:r>
            <a:r>
              <a:rPr lang="tr-TR" dirty="0" err="1"/>
              <a:t>kanssa</a:t>
            </a:r>
            <a:r>
              <a:rPr lang="tr-TR" dirty="0"/>
              <a:t>. </a:t>
            </a:r>
            <a:r>
              <a:rPr lang="tr-TR" dirty="0" err="1"/>
              <a:t>Heillä</a:t>
            </a:r>
            <a:r>
              <a:rPr lang="tr-TR" dirty="0"/>
              <a:t> on </a:t>
            </a:r>
            <a:r>
              <a:rPr lang="tr-TR" dirty="0" err="1"/>
              <a:t>mahdollisuus</a:t>
            </a:r>
            <a:r>
              <a:rPr lang="tr-TR" dirty="0"/>
              <a:t> </a:t>
            </a:r>
            <a:r>
              <a:rPr lang="tr-TR" dirty="0" err="1"/>
              <a:t>tarkistaa</a:t>
            </a:r>
            <a:r>
              <a:rPr lang="tr-TR" dirty="0"/>
              <a:t> </a:t>
            </a:r>
            <a:r>
              <a:rPr lang="tr-TR" dirty="0" err="1"/>
              <a:t>vaikutelmasi</a:t>
            </a:r>
            <a:r>
              <a:rPr lang="tr-TR" dirty="0"/>
              <a:t> – </a:t>
            </a:r>
            <a:r>
              <a:rPr lang="tr-TR" dirty="0" err="1"/>
              <a:t>sisältösi</a:t>
            </a:r>
            <a:r>
              <a:rPr lang="tr-TR" dirty="0"/>
              <a:t>, </a:t>
            </a:r>
            <a:r>
              <a:rPr lang="tr-TR" dirty="0" err="1"/>
              <a:t>opetustapasi</a:t>
            </a:r>
            <a:r>
              <a:rPr lang="tr-TR" dirty="0"/>
              <a:t>, </a:t>
            </a:r>
            <a:r>
              <a:rPr lang="tr-TR" dirty="0" err="1"/>
              <a:t>äänesi</a:t>
            </a:r>
            <a:r>
              <a:rPr lang="tr-TR" dirty="0"/>
              <a:t>, </a:t>
            </a:r>
            <a:r>
              <a:rPr lang="tr-TR" dirty="0" err="1"/>
              <a:t>artikulaatiosi</a:t>
            </a:r>
            <a:r>
              <a:rPr lang="tr-TR" dirty="0"/>
              <a:t> </a:t>
            </a:r>
            <a:r>
              <a:rPr lang="tr-TR" dirty="0" err="1"/>
              <a:t>jne</a:t>
            </a:r>
            <a:r>
              <a:rPr lang="tr-TR" dirty="0"/>
              <a:t>.</a:t>
            </a:r>
            <a:endParaRPr lang="en-LB"/>
          </a:p>
        </p:txBody>
      </p:sp>
      <p:cxnSp>
        <p:nvCxnSpPr>
          <p:cNvPr id="51" name="Straight Connector 50">
            <a:extLst>
              <a:ext uri="{FF2B5EF4-FFF2-40B4-BE49-F238E27FC236}">
                <a16:creationId xmlns:a16="http://schemas.microsoft.com/office/drawing/2014/main" id="{68F8D767-0ABB-984A-8983-B94491CB871A}"/>
              </a:ext>
            </a:extLst>
          </p:cNvPr>
          <p:cNvCxnSpPr>
            <a:cxnSpLocks/>
          </p:cNvCxnSpPr>
          <p:nvPr/>
        </p:nvCxnSpPr>
        <p:spPr>
          <a:xfrm flipH="1">
            <a:off x="-5824" y="1082708"/>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8ABE05DE-0678-8E42-9F12-B5B6A172FD8F}"/>
              </a:ext>
            </a:extLst>
          </p:cNvPr>
          <p:cNvSpPr/>
          <p:nvPr/>
        </p:nvSpPr>
        <p:spPr>
          <a:xfrm>
            <a:off x="568067" y="808820"/>
            <a:ext cx="516493" cy="516493"/>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4">
            <a:extLst>
              <a:ext uri="{FF2B5EF4-FFF2-40B4-BE49-F238E27FC236}">
                <a16:creationId xmlns:a16="http://schemas.microsoft.com/office/drawing/2014/main" id="{55C4FDB0-2BCB-2249-AC8B-8945D4A5E047}"/>
              </a:ext>
            </a:extLst>
          </p:cNvPr>
          <p:cNvSpPr txBox="1">
            <a:spLocks/>
          </p:cNvSpPr>
          <p:nvPr/>
        </p:nvSpPr>
        <p:spPr>
          <a:xfrm>
            <a:off x="533342" y="886023"/>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latin typeface="Calibri" panose="020F0502020204030204" pitchFamily="34" charset="0"/>
                <a:cs typeface="Calibri" panose="020F0502020204030204" pitchFamily="34" charset="0"/>
              </a:rPr>
              <a:t>01</a:t>
            </a:r>
            <a:endParaRPr lang="en-IE" sz="2700" dirty="0">
              <a:solidFill>
                <a:schemeClr val="bg1"/>
              </a:solidFill>
              <a:latin typeface="Calibri" panose="020F0502020204030204" pitchFamily="34" charset="0"/>
              <a:cs typeface="Calibri" panose="020F0502020204030204" pitchFamily="34" charset="0"/>
            </a:endParaRPr>
          </a:p>
        </p:txBody>
      </p:sp>
      <p:sp>
        <p:nvSpPr>
          <p:cNvPr id="54" name="Text Placeholder 5">
            <a:extLst>
              <a:ext uri="{FF2B5EF4-FFF2-40B4-BE49-F238E27FC236}">
                <a16:creationId xmlns:a16="http://schemas.microsoft.com/office/drawing/2014/main" id="{FCB9BAC9-A361-0647-AB6C-DF434B17384C}"/>
              </a:ext>
            </a:extLst>
          </p:cNvPr>
          <p:cNvSpPr txBox="1">
            <a:spLocks/>
          </p:cNvSpPr>
          <p:nvPr/>
        </p:nvSpPr>
        <p:spPr>
          <a:xfrm>
            <a:off x="1181536" y="931060"/>
            <a:ext cx="4085569" cy="36873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600" b="1" dirty="0" err="1">
                <a:solidFill>
                  <a:schemeClr val="tx1"/>
                </a:solidFill>
                <a:latin typeface="Calibri" panose="020F0502020204030204" pitchFamily="34" charset="0"/>
                <a:cs typeface="Calibri" panose="020F0502020204030204" pitchFamily="34" charset="0"/>
              </a:rPr>
              <a:t>Julkaise</a:t>
            </a:r>
            <a:r>
              <a:rPr lang="en-GB" sz="1600" b="1" dirty="0">
                <a:solidFill>
                  <a:schemeClr val="tx1"/>
                </a:solidFill>
                <a:latin typeface="Calibri" panose="020F0502020204030204" pitchFamily="34" charset="0"/>
                <a:cs typeface="Calibri" panose="020F0502020204030204" pitchFamily="34" charset="0"/>
              </a:rPr>
              <a:t> e-</a:t>
            </a:r>
            <a:r>
              <a:rPr lang="en-GB" sz="1600" b="1" dirty="0" err="1">
                <a:solidFill>
                  <a:schemeClr val="tx1"/>
                </a:solidFill>
                <a:latin typeface="Calibri" panose="020F0502020204030204" pitchFamily="34" charset="0"/>
                <a:cs typeface="Calibri" panose="020F0502020204030204" pitchFamily="34" charset="0"/>
              </a:rPr>
              <a:t>kahvilan</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mainosvideo</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YouTubessa</a:t>
            </a:r>
            <a:endParaRPr lang="en-GB" sz="1600" b="1" dirty="0">
              <a:solidFill>
                <a:schemeClr val="tx1"/>
              </a:solidFill>
              <a:latin typeface="Calibri" panose="020F0502020204030204" pitchFamily="34" charset="0"/>
              <a:cs typeface="Calibri" panose="020F0502020204030204" pitchFamily="34" charset="0"/>
            </a:endParaRPr>
          </a:p>
        </p:txBody>
      </p:sp>
      <p:sp>
        <p:nvSpPr>
          <p:cNvPr id="55" name="Text Placeholder 1">
            <a:extLst>
              <a:ext uri="{FF2B5EF4-FFF2-40B4-BE49-F238E27FC236}">
                <a16:creationId xmlns:a16="http://schemas.microsoft.com/office/drawing/2014/main" id="{7D429213-70BE-7C4A-BE5A-BF246784C854}"/>
              </a:ext>
            </a:extLst>
          </p:cNvPr>
          <p:cNvSpPr txBox="1">
            <a:spLocks/>
          </p:cNvSpPr>
          <p:nvPr/>
        </p:nvSpPr>
        <p:spPr>
          <a:xfrm>
            <a:off x="617301" y="1500720"/>
            <a:ext cx="6361551" cy="771828"/>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200"/>
              </a:lnSpc>
              <a:spcBef>
                <a:spcPts val="0"/>
              </a:spcBef>
              <a:buFont typeface="Arial" panose="020B0604020202020204" pitchFamily="34" charset="0"/>
              <a:buNone/>
              <a:defRPr sz="115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tr-TR" dirty="0" err="1"/>
              <a:t>YouTube</a:t>
            </a:r>
            <a:r>
              <a:rPr lang="tr-TR" dirty="0"/>
              <a:t> on </a:t>
            </a:r>
            <a:r>
              <a:rPr lang="tr-TR" dirty="0" err="1"/>
              <a:t>toiseksi</a:t>
            </a:r>
            <a:r>
              <a:rPr lang="tr-TR" dirty="0"/>
              <a:t> </a:t>
            </a:r>
            <a:r>
              <a:rPr lang="tr-TR" dirty="0" err="1"/>
              <a:t>suurin</a:t>
            </a:r>
            <a:r>
              <a:rPr lang="tr-TR" dirty="0"/>
              <a:t> </a:t>
            </a:r>
            <a:r>
              <a:rPr lang="tr-TR" dirty="0" err="1"/>
              <a:t>hakukone</a:t>
            </a:r>
            <a:r>
              <a:rPr lang="tr-TR" dirty="0"/>
              <a:t>, </a:t>
            </a:r>
            <a:r>
              <a:rPr lang="tr-TR" dirty="0" err="1"/>
              <a:t>jossa</a:t>
            </a:r>
            <a:r>
              <a:rPr lang="tr-TR" dirty="0"/>
              <a:t> </a:t>
            </a:r>
            <a:r>
              <a:rPr lang="tr-TR" dirty="0" err="1"/>
              <a:t>käy</a:t>
            </a:r>
            <a:r>
              <a:rPr lang="tr-TR" dirty="0"/>
              <a:t> </a:t>
            </a:r>
            <a:r>
              <a:rPr lang="tr-TR" dirty="0" err="1"/>
              <a:t>päivittäin</a:t>
            </a:r>
            <a:r>
              <a:rPr lang="tr-TR" dirty="0"/>
              <a:t> 30 </a:t>
            </a:r>
            <a:r>
              <a:rPr lang="tr-TR" dirty="0" err="1"/>
              <a:t>miljoonaa</a:t>
            </a:r>
            <a:r>
              <a:rPr lang="tr-TR" dirty="0"/>
              <a:t> </a:t>
            </a:r>
            <a:r>
              <a:rPr lang="tr-TR" dirty="0" err="1"/>
              <a:t>ihmistä</a:t>
            </a:r>
            <a:r>
              <a:rPr lang="tr-TR" dirty="0"/>
              <a:t>. He </a:t>
            </a:r>
            <a:r>
              <a:rPr lang="tr-TR" dirty="0" err="1"/>
              <a:t>avaavat</a:t>
            </a:r>
            <a:r>
              <a:rPr lang="tr-TR" dirty="0"/>
              <a:t> </a:t>
            </a:r>
            <a:r>
              <a:rPr lang="tr-TR" dirty="0" err="1"/>
              <a:t>YouTuben</a:t>
            </a:r>
            <a:r>
              <a:rPr lang="tr-TR" dirty="0"/>
              <a:t> </a:t>
            </a:r>
            <a:r>
              <a:rPr lang="tr-TR" dirty="0" err="1"/>
              <a:t>viihdyttääkseen</a:t>
            </a:r>
            <a:r>
              <a:rPr lang="tr-TR" dirty="0"/>
              <a:t>, </a:t>
            </a:r>
            <a:r>
              <a:rPr lang="tr-TR" dirty="0" err="1"/>
              <a:t>etsiäkseen</a:t>
            </a:r>
            <a:r>
              <a:rPr lang="tr-TR" dirty="0"/>
              <a:t> </a:t>
            </a:r>
            <a:r>
              <a:rPr lang="tr-TR" dirty="0" err="1"/>
              <a:t>tietoa</a:t>
            </a:r>
            <a:r>
              <a:rPr lang="tr-TR" dirty="0"/>
              <a:t> </a:t>
            </a:r>
            <a:r>
              <a:rPr lang="tr-TR" dirty="0" err="1"/>
              <a:t>ja</a:t>
            </a:r>
            <a:r>
              <a:rPr lang="tr-TR" dirty="0"/>
              <a:t> </a:t>
            </a:r>
            <a:r>
              <a:rPr lang="tr-TR" dirty="0" err="1"/>
              <a:t>oppiakseen</a:t>
            </a:r>
            <a:r>
              <a:rPr lang="tr-TR" dirty="0"/>
              <a:t>. </a:t>
            </a:r>
            <a:r>
              <a:rPr lang="tr-TR" dirty="0" err="1"/>
              <a:t>Jotkut</a:t>
            </a:r>
            <a:r>
              <a:rPr lang="tr-TR" dirty="0"/>
              <a:t> </a:t>
            </a:r>
            <a:r>
              <a:rPr lang="tr-TR" dirty="0" err="1"/>
              <a:t>näistä</a:t>
            </a:r>
            <a:r>
              <a:rPr lang="tr-TR" dirty="0"/>
              <a:t> </a:t>
            </a:r>
            <a:r>
              <a:rPr lang="tr-TR" dirty="0" err="1"/>
              <a:t>käyttäjistä</a:t>
            </a:r>
            <a:r>
              <a:rPr lang="tr-TR" dirty="0"/>
              <a:t> </a:t>
            </a:r>
            <a:r>
              <a:rPr lang="tr-TR" dirty="0" err="1"/>
              <a:t>voisivat</a:t>
            </a:r>
            <a:r>
              <a:rPr lang="tr-TR" dirty="0"/>
              <a:t> </a:t>
            </a:r>
            <a:r>
              <a:rPr lang="tr-TR" dirty="0" err="1"/>
              <a:t>olla</a:t>
            </a:r>
            <a:r>
              <a:rPr lang="tr-TR" dirty="0"/>
              <a:t> </a:t>
            </a:r>
            <a:r>
              <a:rPr lang="tr-TR" dirty="0" err="1"/>
              <a:t>mahdollisia</a:t>
            </a:r>
            <a:r>
              <a:rPr lang="tr-TR" dirty="0"/>
              <a:t> </a:t>
            </a:r>
            <a:r>
              <a:rPr lang="tr-TR" dirty="0" err="1"/>
              <a:t>digitaalisen</a:t>
            </a:r>
            <a:r>
              <a:rPr lang="tr-TR" dirty="0"/>
              <a:t> </a:t>
            </a:r>
            <a:r>
              <a:rPr lang="tr-TR" dirty="0" err="1"/>
              <a:t>markkinoinnin</a:t>
            </a:r>
            <a:r>
              <a:rPr lang="tr-TR" dirty="0"/>
              <a:t> </a:t>
            </a:r>
            <a:r>
              <a:rPr lang="tr-TR" dirty="0" err="1"/>
              <a:t>opiskelijoitasi</a:t>
            </a:r>
            <a:r>
              <a:rPr lang="tr-TR" dirty="0"/>
              <a:t>. Saat </a:t>
            </a:r>
            <a:r>
              <a:rPr lang="tr-TR" dirty="0" err="1"/>
              <a:t>hyviä</a:t>
            </a:r>
            <a:r>
              <a:rPr lang="tr-TR" dirty="0"/>
              <a:t> </a:t>
            </a:r>
            <a:r>
              <a:rPr lang="tr-TR" dirty="0" err="1"/>
              <a:t>vinkkejä</a:t>
            </a:r>
            <a:r>
              <a:rPr lang="tr-TR" dirty="0"/>
              <a:t> </a:t>
            </a:r>
            <a:r>
              <a:rPr lang="tr-TR" dirty="0" err="1"/>
              <a:t>siitä</a:t>
            </a:r>
            <a:r>
              <a:rPr lang="tr-TR" dirty="0"/>
              <a:t>, </a:t>
            </a:r>
            <a:r>
              <a:rPr lang="tr-TR" dirty="0" err="1"/>
              <a:t>miten</a:t>
            </a:r>
            <a:r>
              <a:rPr lang="tr-TR" dirty="0"/>
              <a:t> </a:t>
            </a:r>
            <a:r>
              <a:rPr lang="tr-TR" dirty="0" err="1"/>
              <a:t>voit</a:t>
            </a:r>
            <a:r>
              <a:rPr lang="tr-TR" dirty="0"/>
              <a:t> </a:t>
            </a:r>
            <a:r>
              <a:rPr lang="tr-TR" dirty="0" err="1"/>
              <a:t>luoda</a:t>
            </a:r>
            <a:r>
              <a:rPr lang="tr-TR" dirty="0"/>
              <a:t> </a:t>
            </a:r>
            <a:r>
              <a:rPr lang="tr-TR" dirty="0" err="1"/>
              <a:t>ensimmäisen</a:t>
            </a:r>
            <a:r>
              <a:rPr lang="tr-TR" dirty="0"/>
              <a:t> </a:t>
            </a:r>
            <a:r>
              <a:rPr lang="tr-TR" dirty="0" err="1"/>
              <a:t>kurssin</a:t>
            </a:r>
            <a:r>
              <a:rPr lang="tr-TR" dirty="0"/>
              <a:t> </a:t>
            </a:r>
            <a:r>
              <a:rPr lang="tr-TR" dirty="0" err="1"/>
              <a:t>mainosvideosi</a:t>
            </a:r>
            <a:r>
              <a:rPr lang="tr-TR" dirty="0"/>
              <a:t>, </a:t>
            </a:r>
            <a:r>
              <a:rPr lang="tr-TR" dirty="0" err="1"/>
              <a:t>lukemalla</a:t>
            </a:r>
            <a:r>
              <a:rPr lang="tr-TR" dirty="0"/>
              <a:t> </a:t>
            </a:r>
            <a:r>
              <a:rPr lang="tr-TR" dirty="0" err="1">
                <a:solidFill>
                  <a:schemeClr val="accent2"/>
                </a:solidFill>
              </a:rPr>
              <a:t>Julie</a:t>
            </a:r>
            <a:r>
              <a:rPr lang="tr-TR" dirty="0">
                <a:solidFill>
                  <a:schemeClr val="accent2"/>
                </a:solidFill>
              </a:rPr>
              <a:t> </a:t>
            </a:r>
            <a:r>
              <a:rPr lang="tr-TR" dirty="0" err="1">
                <a:solidFill>
                  <a:schemeClr val="accent2"/>
                </a:solidFill>
              </a:rPr>
              <a:t>Ball</a:t>
            </a:r>
            <a:r>
              <a:rPr lang="tr-TR" dirty="0" err="1"/>
              <a:t>in</a:t>
            </a:r>
            <a:r>
              <a:rPr lang="tr-TR" dirty="0">
                <a:solidFill>
                  <a:schemeClr val="accent2"/>
                </a:solidFill>
              </a:rPr>
              <a:t> </a:t>
            </a:r>
            <a:r>
              <a:rPr lang="tr-TR" dirty="0" err="1"/>
              <a:t>laatiman</a:t>
            </a:r>
            <a:r>
              <a:rPr lang="tr-TR" dirty="0"/>
              <a:t> </a:t>
            </a:r>
            <a:r>
              <a:rPr lang="tr-TR" dirty="0" err="1">
                <a:solidFill>
                  <a:schemeClr val="accent2"/>
                </a:solidFill>
              </a:rPr>
              <a:t>Thinkific</a:t>
            </a:r>
            <a:r>
              <a:rPr lang="tr-TR" dirty="0" err="1"/>
              <a:t>-alustan</a:t>
            </a:r>
            <a:r>
              <a:rPr lang="tr-TR" dirty="0"/>
              <a:t> </a:t>
            </a:r>
            <a:r>
              <a:rPr lang="tr-TR" dirty="0" err="1"/>
              <a:t>oppaan</a:t>
            </a:r>
            <a:r>
              <a:rPr lang="tr-TR" dirty="0"/>
              <a:t>.</a:t>
            </a:r>
            <a:endParaRPr lang="en-LB"/>
          </a:p>
        </p:txBody>
      </p:sp>
      <p:pic>
        <p:nvPicPr>
          <p:cNvPr id="3" name="Picture 2">
            <a:extLst>
              <a:ext uri="{FF2B5EF4-FFF2-40B4-BE49-F238E27FC236}">
                <a16:creationId xmlns:a16="http://schemas.microsoft.com/office/drawing/2014/main" id="{79F36CFD-7BA0-7B58-5AA4-A375EE02D212}"/>
              </a:ext>
            </a:extLst>
          </p:cNvPr>
          <p:cNvPicPr>
            <a:picLocks noChangeAspect="1"/>
          </p:cNvPicPr>
          <p:nvPr/>
        </p:nvPicPr>
        <p:blipFill>
          <a:blip r:embed="rId2"/>
          <a:stretch>
            <a:fillRect/>
          </a:stretch>
        </p:blipFill>
        <p:spPr>
          <a:xfrm>
            <a:off x="960311" y="7458490"/>
            <a:ext cx="5639051" cy="2664606"/>
          </a:xfrm>
          <a:prstGeom prst="rect">
            <a:avLst/>
          </a:prstGeom>
        </p:spPr>
      </p:pic>
      <p:sp>
        <p:nvSpPr>
          <p:cNvPr id="5" name="Rectangle 4">
            <a:extLst>
              <a:ext uri="{FF2B5EF4-FFF2-40B4-BE49-F238E27FC236}">
                <a16:creationId xmlns:a16="http://schemas.microsoft.com/office/drawing/2014/main" id="{F373504B-2A45-32C4-B2D0-CA928B6247B4}"/>
              </a:ext>
            </a:extLst>
          </p:cNvPr>
          <p:cNvSpPr/>
          <p:nvPr/>
        </p:nvSpPr>
        <p:spPr>
          <a:xfrm>
            <a:off x="2062296" y="7546999"/>
            <a:ext cx="3706354" cy="791627"/>
          </a:xfrm>
          <a:prstGeom prst="rect">
            <a:avLst/>
          </a:prstGeom>
        </p:spPr>
        <p:txBody>
          <a:bodyPr wrap="square" anchor="ctr">
            <a:spAutoFit/>
          </a:bodyPr>
          <a:lstStyle/>
          <a:p>
            <a:pPr algn="ctr">
              <a:lnSpc>
                <a:spcPts val="1814"/>
              </a:lnSpc>
            </a:pPr>
            <a:r>
              <a:rPr lang="en-US" sz="1905" dirty="0" err="1">
                <a:solidFill>
                  <a:schemeClr val="bg1"/>
                </a:solidFill>
              </a:rPr>
              <a:t>Kolmannesten</a:t>
            </a:r>
            <a:r>
              <a:rPr lang="en-US" sz="1905" dirty="0">
                <a:solidFill>
                  <a:schemeClr val="bg1"/>
                </a:solidFill>
              </a:rPr>
              <a:t> </a:t>
            </a:r>
            <a:r>
              <a:rPr lang="en-US" sz="1905" dirty="0" err="1">
                <a:solidFill>
                  <a:schemeClr val="bg1"/>
                </a:solidFill>
              </a:rPr>
              <a:t>sosiaalisen</a:t>
            </a:r>
            <a:r>
              <a:rPr lang="en-US" sz="1905" dirty="0">
                <a:solidFill>
                  <a:schemeClr val="bg1"/>
                </a:solidFill>
              </a:rPr>
              <a:t> median </a:t>
            </a:r>
            <a:r>
              <a:rPr lang="en-US" sz="1905" dirty="0" err="1">
                <a:solidFill>
                  <a:schemeClr val="bg1"/>
                </a:solidFill>
              </a:rPr>
              <a:t>sisältömarkkinointisääntö</a:t>
            </a:r>
            <a:r>
              <a:rPr lang="en-US" sz="1905" dirty="0">
                <a:solidFill>
                  <a:schemeClr val="bg1"/>
                </a:solidFill>
              </a:rPr>
              <a:t>
</a:t>
            </a:r>
            <a:endParaRPr lang="en-US" sz="1542" i="1" dirty="0"/>
          </a:p>
        </p:txBody>
      </p:sp>
      <p:sp>
        <p:nvSpPr>
          <p:cNvPr id="6" name="Rectangle 5">
            <a:extLst>
              <a:ext uri="{FF2B5EF4-FFF2-40B4-BE49-F238E27FC236}">
                <a16:creationId xmlns:a16="http://schemas.microsoft.com/office/drawing/2014/main" id="{32B11C12-1188-0FBB-B43E-6E6068B15172}"/>
              </a:ext>
            </a:extLst>
          </p:cNvPr>
          <p:cNvSpPr/>
          <p:nvPr/>
        </p:nvSpPr>
        <p:spPr>
          <a:xfrm>
            <a:off x="1093664" y="8997995"/>
            <a:ext cx="1620171" cy="799258"/>
          </a:xfrm>
          <a:prstGeom prst="rect">
            <a:avLst/>
          </a:prstGeom>
        </p:spPr>
        <p:txBody>
          <a:bodyPr wrap="square" anchor="ctr">
            <a:spAutoFit/>
          </a:bodyPr>
          <a:lstStyle/>
          <a:p>
            <a:pPr>
              <a:lnSpc>
                <a:spcPts val="1089"/>
              </a:lnSpc>
            </a:pPr>
            <a:r>
              <a:rPr lang="en-US" sz="1089" dirty="0" err="1"/>
              <a:t>sisällöstäsi</a:t>
            </a:r>
            <a:r>
              <a:rPr lang="en-US" sz="1089" dirty="0"/>
              <a:t> </a:t>
            </a:r>
            <a:r>
              <a:rPr lang="en-US" sz="1089" dirty="0" err="1"/>
              <a:t>mainostaa</a:t>
            </a:r>
            <a:r>
              <a:rPr lang="en-US" sz="1089" dirty="0"/>
              <a:t> </a:t>
            </a:r>
            <a:r>
              <a:rPr lang="en-US" sz="1089" dirty="0" err="1"/>
              <a:t>yritystäsi</a:t>
            </a:r>
            <a:r>
              <a:rPr lang="en-US" sz="1089" dirty="0"/>
              <a:t>, </a:t>
            </a:r>
            <a:r>
              <a:rPr lang="en-US" sz="1089" dirty="0" err="1"/>
              <a:t>muuntaa</a:t>
            </a:r>
            <a:r>
              <a:rPr lang="en-US" sz="1089" dirty="0"/>
              <a:t> </a:t>
            </a:r>
            <a:r>
              <a:rPr lang="en-US" sz="1089" dirty="0" err="1"/>
              <a:t>lukijoita</a:t>
            </a:r>
            <a:r>
              <a:rPr lang="en-US" sz="1089" dirty="0"/>
              <a:t> ja </a:t>
            </a:r>
            <a:r>
              <a:rPr lang="en-US" sz="1089" dirty="0" err="1"/>
              <a:t>tuottaa</a:t>
            </a:r>
            <a:r>
              <a:rPr lang="en-US" sz="1089" dirty="0"/>
              <a:t> </a:t>
            </a:r>
            <a:r>
              <a:rPr lang="en-US" sz="1089" dirty="0" err="1"/>
              <a:t>voittoa</a:t>
            </a:r>
            <a:r>
              <a:rPr lang="en-US" sz="1089" dirty="0"/>
              <a:t>
</a:t>
            </a:r>
          </a:p>
        </p:txBody>
      </p:sp>
      <p:sp>
        <p:nvSpPr>
          <p:cNvPr id="7" name="Rectangle 6">
            <a:extLst>
              <a:ext uri="{FF2B5EF4-FFF2-40B4-BE49-F238E27FC236}">
                <a16:creationId xmlns:a16="http://schemas.microsoft.com/office/drawing/2014/main" id="{44993F73-1549-CD70-81A0-C5C5DA19A27F}"/>
              </a:ext>
            </a:extLst>
          </p:cNvPr>
          <p:cNvSpPr/>
          <p:nvPr/>
        </p:nvSpPr>
        <p:spPr>
          <a:xfrm>
            <a:off x="2964404" y="9021573"/>
            <a:ext cx="1620171" cy="799258"/>
          </a:xfrm>
          <a:prstGeom prst="rect">
            <a:avLst/>
          </a:prstGeom>
        </p:spPr>
        <p:txBody>
          <a:bodyPr wrap="square" anchor="ctr">
            <a:spAutoFit/>
          </a:bodyPr>
          <a:lstStyle/>
          <a:p>
            <a:pPr>
              <a:lnSpc>
                <a:spcPts val="1089"/>
              </a:lnSpc>
            </a:pPr>
            <a:r>
              <a:rPr lang="en-US" sz="1089" dirty="0" err="1"/>
              <a:t>sisällöstäsi</a:t>
            </a:r>
            <a:r>
              <a:rPr lang="en-US" sz="1089" dirty="0"/>
              <a:t> </a:t>
            </a:r>
            <a:r>
              <a:rPr lang="en-US" sz="1089" dirty="0" err="1"/>
              <a:t>jakaa</a:t>
            </a:r>
            <a:r>
              <a:rPr lang="en-US" sz="1089" dirty="0"/>
              <a:t> </a:t>
            </a:r>
            <a:r>
              <a:rPr lang="en-US" sz="1089" dirty="0" err="1"/>
              <a:t>ideoita</a:t>
            </a:r>
            <a:r>
              <a:rPr lang="en-US" sz="1089" dirty="0"/>
              <a:t> ja </a:t>
            </a:r>
            <a:r>
              <a:rPr lang="en-US" sz="1089" dirty="0" err="1"/>
              <a:t>tarinoita</a:t>
            </a:r>
            <a:r>
              <a:rPr lang="en-US" sz="1089" dirty="0"/>
              <a:t> </a:t>
            </a:r>
            <a:r>
              <a:rPr lang="en-US" sz="1089" dirty="0" err="1"/>
              <a:t>alasi</a:t>
            </a:r>
            <a:r>
              <a:rPr lang="en-US" sz="1089" dirty="0"/>
              <a:t> tai </a:t>
            </a:r>
            <a:r>
              <a:rPr lang="en-US" sz="1089" dirty="0" err="1"/>
              <a:t>samanhenkisen</a:t>
            </a:r>
            <a:r>
              <a:rPr lang="en-US" sz="1089" dirty="0"/>
              <a:t> </a:t>
            </a:r>
            <a:r>
              <a:rPr lang="en-US" sz="1089" dirty="0" err="1"/>
              <a:t>yrityksen</a:t>
            </a:r>
            <a:r>
              <a:rPr lang="en-US" sz="1089" dirty="0"/>
              <a:t> </a:t>
            </a:r>
            <a:r>
              <a:rPr lang="en-US" sz="1089" dirty="0" err="1"/>
              <a:t>ajatusjohtajilta</a:t>
            </a:r>
            <a:r>
              <a:rPr lang="en-US" sz="1089" dirty="0"/>
              <a:t>
</a:t>
            </a:r>
          </a:p>
        </p:txBody>
      </p:sp>
      <p:sp>
        <p:nvSpPr>
          <p:cNvPr id="8" name="Rectangle 7">
            <a:extLst>
              <a:ext uri="{FF2B5EF4-FFF2-40B4-BE49-F238E27FC236}">
                <a16:creationId xmlns:a16="http://schemas.microsoft.com/office/drawing/2014/main" id="{0F166BA1-76DC-4ED9-2719-9D18545747EB}"/>
              </a:ext>
            </a:extLst>
          </p:cNvPr>
          <p:cNvSpPr/>
          <p:nvPr/>
        </p:nvSpPr>
        <p:spPr>
          <a:xfrm>
            <a:off x="4835144" y="9030121"/>
            <a:ext cx="1620171" cy="799258"/>
          </a:xfrm>
          <a:prstGeom prst="rect">
            <a:avLst/>
          </a:prstGeom>
        </p:spPr>
        <p:txBody>
          <a:bodyPr wrap="square" anchor="ctr">
            <a:spAutoFit/>
          </a:bodyPr>
          <a:lstStyle/>
          <a:p>
            <a:pPr>
              <a:lnSpc>
                <a:spcPts val="1089"/>
              </a:lnSpc>
            </a:pPr>
            <a:r>
              <a:rPr lang="en-US" sz="1089" dirty="0" err="1"/>
              <a:t>sisällöstäsi</a:t>
            </a:r>
            <a:r>
              <a:rPr lang="en-US" sz="1089" dirty="0"/>
              <a:t> on 
</a:t>
            </a:r>
            <a:r>
              <a:rPr lang="en-US" sz="1089" dirty="0" err="1"/>
              <a:t>henkilökohtaista</a:t>
            </a:r>
            <a:r>
              <a:rPr lang="en-US" sz="1089" dirty="0"/>
              <a:t> </a:t>
            </a:r>
            <a:r>
              <a:rPr lang="en-US" sz="1089" dirty="0" err="1"/>
              <a:t>vuorovaikutusta</a:t>
            </a:r>
            <a:r>
              <a:rPr lang="en-US" sz="1089" dirty="0"/>
              <a:t> </a:t>
            </a:r>
            <a:r>
              <a:rPr lang="en-US" sz="1089" dirty="0" err="1"/>
              <a:t>yleisösi</a:t>
            </a:r>
            <a:r>
              <a:rPr lang="en-US" sz="1089" dirty="0"/>
              <a:t> </a:t>
            </a:r>
            <a:r>
              <a:rPr lang="en-US" sz="1089" dirty="0" err="1"/>
              <a:t>kanssa</a:t>
            </a:r>
            <a:r>
              <a:rPr lang="en-US" sz="1089" dirty="0"/>
              <a:t>
</a:t>
            </a:r>
          </a:p>
        </p:txBody>
      </p:sp>
    </p:spTree>
    <p:extLst>
      <p:ext uri="{BB962C8B-B14F-4D97-AF65-F5344CB8AC3E}">
        <p14:creationId xmlns:p14="http://schemas.microsoft.com/office/powerpoint/2010/main" val="2292499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A5103-E68E-9946-8161-0174799E89D4}"/>
              </a:ext>
            </a:extLst>
          </p:cNvPr>
          <p:cNvSpPr>
            <a:spLocks noGrp="1"/>
          </p:cNvSpPr>
          <p:nvPr>
            <p:ph type="sldNum" sz="quarter" idx="12"/>
          </p:nvPr>
        </p:nvSpPr>
        <p:spPr/>
        <p:txBody>
          <a:bodyPr/>
          <a:lstStyle/>
          <a:p>
            <a:fld id="{5E760C49-C21F-C349-B509-93C281143DFD}" type="slidenum">
              <a:rPr lang="en-US" smtClean="0"/>
              <a:pPr/>
              <a:t>19</a:t>
            </a:fld>
            <a:endParaRPr lang="en-US" dirty="0"/>
          </a:p>
        </p:txBody>
      </p:sp>
      <p:sp>
        <p:nvSpPr>
          <p:cNvPr id="5" name="Text Placeholder 7">
            <a:extLst>
              <a:ext uri="{FF2B5EF4-FFF2-40B4-BE49-F238E27FC236}">
                <a16:creationId xmlns:a16="http://schemas.microsoft.com/office/drawing/2014/main" id="{35C45A2C-0F1C-5C46-B60F-F2B588CA14E8}"/>
              </a:ext>
            </a:extLst>
          </p:cNvPr>
          <p:cNvSpPr txBox="1">
            <a:spLocks/>
          </p:cNvSpPr>
          <p:nvPr/>
        </p:nvSpPr>
        <p:spPr>
          <a:xfrm>
            <a:off x="648048" y="5451454"/>
            <a:ext cx="6361551" cy="1174685"/>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tr-TR" dirty="0" err="1"/>
              <a:t>Sähköpostimarkkinointi</a:t>
            </a:r>
            <a:r>
              <a:rPr lang="tr-TR" dirty="0"/>
              <a:t> </a:t>
            </a:r>
            <a:r>
              <a:rPr lang="tr-TR" dirty="0" err="1"/>
              <a:t>kontakteille</a:t>
            </a:r>
            <a:r>
              <a:rPr lang="tr-TR" dirty="0"/>
              <a:t> </a:t>
            </a:r>
            <a:r>
              <a:rPr lang="tr-TR" dirty="0" err="1"/>
              <a:t>ja</a:t>
            </a:r>
            <a:r>
              <a:rPr lang="tr-TR" dirty="0"/>
              <a:t> </a:t>
            </a:r>
            <a:r>
              <a:rPr lang="tr-TR" dirty="0" err="1"/>
              <a:t>verkostoille</a:t>
            </a:r>
            <a:r>
              <a:rPr lang="tr-TR" dirty="0"/>
              <a:t> </a:t>
            </a:r>
            <a:r>
              <a:rPr lang="tr-TR" dirty="0" err="1"/>
              <a:t>voi</a:t>
            </a:r>
            <a:r>
              <a:rPr lang="tr-TR" dirty="0"/>
              <a:t> </a:t>
            </a:r>
            <a:r>
              <a:rPr lang="tr-TR" dirty="0" err="1"/>
              <a:t>olla</a:t>
            </a:r>
            <a:r>
              <a:rPr lang="tr-TR" dirty="0"/>
              <a:t> </a:t>
            </a:r>
            <a:r>
              <a:rPr lang="tr-TR" dirty="0" err="1"/>
              <a:t>mukaansatempaava</a:t>
            </a:r>
            <a:r>
              <a:rPr lang="tr-TR" dirty="0"/>
              <a:t> tapa </a:t>
            </a:r>
            <a:r>
              <a:rPr lang="tr-TR" dirty="0" err="1"/>
              <a:t>mainostaa</a:t>
            </a:r>
            <a:r>
              <a:rPr lang="tr-TR" dirty="0"/>
              <a:t> </a:t>
            </a:r>
            <a:r>
              <a:rPr lang="tr-TR" dirty="0" err="1"/>
              <a:t>suoraan</a:t>
            </a:r>
            <a:r>
              <a:rPr lang="tr-TR" dirty="0"/>
              <a:t> </a:t>
            </a:r>
            <a:r>
              <a:rPr lang="tr-TR" dirty="0" err="1"/>
              <a:t>ja</a:t>
            </a:r>
            <a:r>
              <a:rPr lang="tr-TR" dirty="0"/>
              <a:t> </a:t>
            </a:r>
            <a:r>
              <a:rPr lang="tr-TR" dirty="0" err="1"/>
              <a:t>myös</a:t>
            </a:r>
            <a:r>
              <a:rPr lang="tr-TR" dirty="0"/>
              <a:t> </a:t>
            </a:r>
            <a:r>
              <a:rPr lang="tr-TR" dirty="0" err="1"/>
              <a:t>tiedottaa</a:t>
            </a:r>
            <a:r>
              <a:rPr lang="tr-TR" dirty="0"/>
              <a:t> </a:t>
            </a:r>
            <a:r>
              <a:rPr lang="tr-TR" dirty="0" err="1"/>
              <a:t>yleisölle</a:t>
            </a:r>
            <a:r>
              <a:rPr lang="tr-TR" dirty="0"/>
              <a:t> </a:t>
            </a:r>
            <a:r>
              <a:rPr lang="tr-TR" dirty="0" err="1"/>
              <a:t>osallistumisen</a:t>
            </a:r>
            <a:r>
              <a:rPr lang="tr-TR" dirty="0"/>
              <a:t> </a:t>
            </a:r>
            <a:r>
              <a:rPr lang="tr-TR" dirty="0" err="1"/>
              <a:t>eduista</a:t>
            </a:r>
            <a:r>
              <a:rPr lang="tr-TR" dirty="0"/>
              <a:t>. </a:t>
            </a:r>
            <a:r>
              <a:rPr lang="tr-TR" dirty="0" err="1"/>
              <a:t>Sosiaalisen</a:t>
            </a:r>
            <a:r>
              <a:rPr lang="tr-TR" dirty="0"/>
              <a:t> </a:t>
            </a:r>
            <a:r>
              <a:rPr lang="tr-TR" dirty="0" err="1"/>
              <a:t>median</a:t>
            </a:r>
            <a:r>
              <a:rPr lang="tr-TR" dirty="0"/>
              <a:t> </a:t>
            </a:r>
            <a:r>
              <a:rPr lang="tr-TR" dirty="0" err="1"/>
              <a:t>mainonta</a:t>
            </a:r>
            <a:r>
              <a:rPr lang="tr-TR" dirty="0"/>
              <a:t> </a:t>
            </a:r>
            <a:r>
              <a:rPr lang="tr-TR" dirty="0" err="1"/>
              <a:t>asiaankuuluvilla</a:t>
            </a:r>
            <a:r>
              <a:rPr lang="tr-TR" dirty="0"/>
              <a:t> </a:t>
            </a:r>
            <a:r>
              <a:rPr lang="tr-TR" dirty="0" err="1"/>
              <a:t>alustoilla</a:t>
            </a:r>
            <a:r>
              <a:rPr lang="tr-TR" dirty="0"/>
              <a:t> </a:t>
            </a:r>
            <a:r>
              <a:rPr lang="tr-TR" dirty="0" err="1"/>
              <a:t>voi</a:t>
            </a:r>
            <a:r>
              <a:rPr lang="tr-TR" dirty="0"/>
              <a:t> </a:t>
            </a:r>
            <a:r>
              <a:rPr lang="tr-TR" dirty="0" err="1"/>
              <a:t>auttaa</a:t>
            </a:r>
            <a:r>
              <a:rPr lang="tr-TR" dirty="0"/>
              <a:t> </a:t>
            </a:r>
            <a:r>
              <a:rPr lang="tr-TR" dirty="0" err="1"/>
              <a:t>lisäämään</a:t>
            </a:r>
            <a:r>
              <a:rPr lang="tr-TR" dirty="0"/>
              <a:t> </a:t>
            </a:r>
            <a:r>
              <a:rPr lang="tr-TR" dirty="0" err="1"/>
              <a:t>tietoisuutta</a:t>
            </a:r>
            <a:r>
              <a:rPr lang="tr-TR" dirty="0"/>
              <a:t>. </a:t>
            </a:r>
            <a:r>
              <a:rPr lang="tr-TR" dirty="0" err="1"/>
              <a:t>Kumppanuudet</a:t>
            </a:r>
            <a:r>
              <a:rPr lang="tr-TR" dirty="0"/>
              <a:t> </a:t>
            </a:r>
            <a:r>
              <a:rPr lang="tr-TR" dirty="0" err="1"/>
              <a:t>tai</a:t>
            </a:r>
            <a:r>
              <a:rPr lang="tr-TR" dirty="0"/>
              <a:t> </a:t>
            </a:r>
            <a:r>
              <a:rPr lang="tr-TR" dirty="0" err="1"/>
              <a:t>tuki</a:t>
            </a:r>
            <a:r>
              <a:rPr lang="tr-TR" dirty="0"/>
              <a:t> </a:t>
            </a:r>
            <a:r>
              <a:rPr lang="tr-TR" dirty="0" err="1"/>
              <a:t>paikallisilta</a:t>
            </a:r>
            <a:r>
              <a:rPr lang="tr-TR" dirty="0"/>
              <a:t> </a:t>
            </a:r>
            <a:r>
              <a:rPr lang="tr-TR" dirty="0" err="1"/>
              <a:t>viranomaisilta</a:t>
            </a:r>
            <a:r>
              <a:rPr lang="tr-TR" dirty="0"/>
              <a:t>, </a:t>
            </a:r>
            <a:r>
              <a:rPr lang="tr-TR" dirty="0" err="1"/>
              <a:t>oppilaitoksilta</a:t>
            </a:r>
            <a:r>
              <a:rPr lang="tr-TR" dirty="0"/>
              <a:t> </a:t>
            </a:r>
            <a:r>
              <a:rPr lang="tr-TR" dirty="0" err="1"/>
              <a:t>tai</a:t>
            </a:r>
            <a:r>
              <a:rPr lang="tr-TR" dirty="0"/>
              <a:t> </a:t>
            </a:r>
            <a:r>
              <a:rPr lang="tr-TR" dirty="0" err="1"/>
              <a:t>muilta</a:t>
            </a:r>
            <a:r>
              <a:rPr lang="tr-TR" dirty="0"/>
              <a:t> </a:t>
            </a:r>
            <a:r>
              <a:rPr lang="tr-TR" dirty="0" err="1"/>
              <a:t>asiaankuuluvilta</a:t>
            </a:r>
            <a:r>
              <a:rPr lang="tr-TR" dirty="0"/>
              <a:t> </a:t>
            </a:r>
            <a:r>
              <a:rPr lang="tr-TR" dirty="0" err="1"/>
              <a:t>sidosryhmiltä</a:t>
            </a:r>
            <a:r>
              <a:rPr lang="tr-TR" dirty="0"/>
              <a:t> </a:t>
            </a:r>
            <a:r>
              <a:rPr lang="tr-TR" dirty="0" err="1"/>
              <a:t>voivat</a:t>
            </a:r>
            <a:r>
              <a:rPr lang="tr-TR" dirty="0"/>
              <a:t> </a:t>
            </a:r>
            <a:r>
              <a:rPr lang="tr-TR" dirty="0" err="1"/>
              <a:t>edistää</a:t>
            </a:r>
            <a:r>
              <a:rPr lang="tr-TR" dirty="0"/>
              <a:t> </a:t>
            </a:r>
            <a:r>
              <a:rPr lang="tr-TR" dirty="0" err="1"/>
              <a:t>mainontaa</a:t>
            </a:r>
            <a:r>
              <a:rPr lang="tr-TR" dirty="0"/>
              <a:t> </a:t>
            </a:r>
            <a:r>
              <a:rPr lang="tr-TR" dirty="0" err="1"/>
              <a:t>sekä</a:t>
            </a:r>
            <a:r>
              <a:rPr lang="tr-TR" dirty="0"/>
              <a:t> </a:t>
            </a:r>
            <a:r>
              <a:rPr lang="tr-TR" dirty="0" err="1"/>
              <a:t>lisätä</a:t>
            </a:r>
            <a:r>
              <a:rPr lang="tr-TR" dirty="0"/>
              <a:t> </a:t>
            </a:r>
            <a:r>
              <a:rPr lang="tr-TR" dirty="0" err="1"/>
              <a:t>uskottavuutta</a:t>
            </a:r>
            <a:r>
              <a:rPr lang="tr-TR" dirty="0"/>
              <a:t> </a:t>
            </a:r>
            <a:r>
              <a:rPr lang="tr-TR" dirty="0" err="1"/>
              <a:t>ja</a:t>
            </a:r>
            <a:r>
              <a:rPr lang="tr-TR" dirty="0"/>
              <a:t> </a:t>
            </a:r>
            <a:r>
              <a:rPr lang="tr-TR" dirty="0" err="1"/>
              <a:t>kattavuutta</a:t>
            </a:r>
            <a:r>
              <a:rPr lang="tr-TR" dirty="0"/>
              <a:t>. </a:t>
            </a:r>
            <a:r>
              <a:rPr lang="tr-TR" dirty="0" err="1"/>
              <a:t>Aloitus</a:t>
            </a:r>
            <a:r>
              <a:rPr lang="tr-TR" dirty="0"/>
              <a:t>- </a:t>
            </a:r>
            <a:r>
              <a:rPr lang="tr-TR" dirty="0" err="1"/>
              <a:t>tai</a:t>
            </a:r>
            <a:r>
              <a:rPr lang="tr-TR" dirty="0"/>
              <a:t> "</a:t>
            </a:r>
            <a:r>
              <a:rPr lang="tr-TR" dirty="0" err="1"/>
              <a:t>kick</a:t>
            </a:r>
            <a:r>
              <a:rPr lang="tr-TR" dirty="0"/>
              <a:t> </a:t>
            </a:r>
            <a:r>
              <a:rPr lang="tr-TR" dirty="0" err="1"/>
              <a:t>off</a:t>
            </a:r>
            <a:r>
              <a:rPr lang="tr-TR" dirty="0"/>
              <a:t>" -</a:t>
            </a:r>
            <a:r>
              <a:rPr lang="tr-TR" dirty="0" err="1"/>
              <a:t>tapahtuman</a:t>
            </a:r>
            <a:r>
              <a:rPr lang="tr-TR" dirty="0"/>
              <a:t> </a:t>
            </a:r>
            <a:r>
              <a:rPr lang="tr-TR" dirty="0" err="1"/>
              <a:t>järjestäminen</a:t>
            </a:r>
            <a:r>
              <a:rPr lang="tr-TR" dirty="0"/>
              <a:t> </a:t>
            </a:r>
            <a:r>
              <a:rPr lang="tr-TR" dirty="0" err="1"/>
              <a:t>voi</a:t>
            </a:r>
            <a:r>
              <a:rPr lang="tr-TR" dirty="0"/>
              <a:t> </a:t>
            </a:r>
            <a:r>
              <a:rPr lang="tr-TR" dirty="0" err="1"/>
              <a:t>herättää</a:t>
            </a:r>
            <a:r>
              <a:rPr lang="tr-TR" dirty="0"/>
              <a:t> </a:t>
            </a:r>
            <a:r>
              <a:rPr lang="tr-TR" dirty="0" err="1"/>
              <a:t>tapahtuman</a:t>
            </a:r>
            <a:r>
              <a:rPr lang="tr-TR" dirty="0"/>
              <a:t> </a:t>
            </a:r>
            <a:r>
              <a:rPr lang="tr-TR" dirty="0" err="1"/>
              <a:t>ympärillä</a:t>
            </a:r>
            <a:r>
              <a:rPr lang="tr-TR" dirty="0"/>
              <a:t> </a:t>
            </a:r>
            <a:r>
              <a:rPr lang="tr-TR" dirty="0" err="1"/>
              <a:t>vilinää</a:t>
            </a:r>
            <a:r>
              <a:rPr lang="tr-TR" dirty="0"/>
              <a:t> </a:t>
            </a:r>
            <a:r>
              <a:rPr lang="tr-TR" dirty="0" err="1"/>
              <a:t>ja</a:t>
            </a:r>
            <a:r>
              <a:rPr lang="tr-TR" dirty="0"/>
              <a:t> </a:t>
            </a:r>
            <a:r>
              <a:rPr lang="tr-TR" dirty="0" err="1"/>
              <a:t>kannustaa</a:t>
            </a:r>
            <a:r>
              <a:rPr lang="tr-TR" dirty="0"/>
              <a:t> </a:t>
            </a:r>
            <a:r>
              <a:rPr lang="tr-TR" dirty="0" err="1"/>
              <a:t>osallistumaan</a:t>
            </a:r>
            <a:r>
              <a:rPr lang="tr-TR" dirty="0"/>
              <a:t>.</a:t>
            </a:r>
            <a:endParaRPr lang="en-LB"/>
          </a:p>
        </p:txBody>
      </p:sp>
      <p:sp>
        <p:nvSpPr>
          <p:cNvPr id="18" name="Text Placeholder 8">
            <a:extLst>
              <a:ext uri="{FF2B5EF4-FFF2-40B4-BE49-F238E27FC236}">
                <a16:creationId xmlns:a16="http://schemas.microsoft.com/office/drawing/2014/main" id="{5BF3AECF-2E48-CA4A-901B-FD1B742319B7}"/>
              </a:ext>
            </a:extLst>
          </p:cNvPr>
          <p:cNvSpPr txBox="1">
            <a:spLocks/>
          </p:cNvSpPr>
          <p:nvPr/>
        </p:nvSpPr>
        <p:spPr>
          <a:xfrm>
            <a:off x="589882" y="1259381"/>
            <a:ext cx="4072591" cy="516492"/>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640"/>
              </a:lnSpc>
            </a:pPr>
            <a:r>
              <a:rPr lang="en-US" sz="1800" dirty="0" err="1"/>
              <a:t>Digimarkkinoinnin</a:t>
            </a:r>
            <a:r>
              <a:rPr lang="en-US" sz="1800" dirty="0"/>
              <a:t> </a:t>
            </a:r>
            <a:r>
              <a:rPr lang="en-US" sz="1800" dirty="0" err="1"/>
              <a:t>trendit</a:t>
            </a:r>
            <a:endParaRPr lang="en-US" sz="1800" dirty="0"/>
          </a:p>
        </p:txBody>
      </p:sp>
      <p:cxnSp>
        <p:nvCxnSpPr>
          <p:cNvPr id="19" name="Straight Connector 18">
            <a:extLst>
              <a:ext uri="{FF2B5EF4-FFF2-40B4-BE49-F238E27FC236}">
                <a16:creationId xmlns:a16="http://schemas.microsoft.com/office/drawing/2014/main" id="{5BB3F109-EE00-CC44-9A28-77EDC378941B}"/>
              </a:ext>
            </a:extLst>
          </p:cNvPr>
          <p:cNvCxnSpPr>
            <a:cxnSpLocks/>
          </p:cNvCxnSpPr>
          <p:nvPr/>
        </p:nvCxnSpPr>
        <p:spPr>
          <a:xfrm flipH="1">
            <a:off x="-44344" y="1409777"/>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4A528F0-34A3-E64F-BD8B-1D7BAFBE3933}"/>
              </a:ext>
            </a:extLst>
          </p:cNvPr>
          <p:cNvSpPr/>
          <p:nvPr/>
        </p:nvSpPr>
        <p:spPr>
          <a:xfrm flipV="1">
            <a:off x="-44345" y="1841043"/>
            <a:ext cx="7559675" cy="942491"/>
          </a:xfrm>
          <a:prstGeom prst="rect">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7">
            <a:extLst>
              <a:ext uri="{FF2B5EF4-FFF2-40B4-BE49-F238E27FC236}">
                <a16:creationId xmlns:a16="http://schemas.microsoft.com/office/drawing/2014/main" id="{1B8F7B0F-4EC2-C844-8A92-16F5F5B2754F}"/>
              </a:ext>
            </a:extLst>
          </p:cNvPr>
          <p:cNvSpPr txBox="1">
            <a:spLocks/>
          </p:cNvSpPr>
          <p:nvPr/>
        </p:nvSpPr>
        <p:spPr>
          <a:xfrm>
            <a:off x="554716" y="2093946"/>
            <a:ext cx="3240099" cy="59254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400"/>
              </a:lnSpc>
            </a:pPr>
            <a:r>
              <a:rPr lang="en-US" sz="1600" b="1" dirty="0" err="1"/>
              <a:t>Kumppaneiden</a:t>
            </a:r>
            <a:r>
              <a:rPr lang="en-US" sz="1600" b="1" dirty="0"/>
              <a:t> </a:t>
            </a:r>
            <a:r>
              <a:rPr lang="en-US" sz="1600" b="1" dirty="0" err="1"/>
              <a:t>parhaat</a:t>
            </a:r>
            <a:r>
              <a:rPr lang="en-US" sz="1600" b="1" dirty="0"/>
              <a:t> </a:t>
            </a:r>
            <a:r>
              <a:rPr lang="en-US" sz="1600" b="1" dirty="0" err="1"/>
              <a:t>käytännöt</a:t>
            </a:r>
            <a:r>
              <a:rPr lang="en-US" sz="1600" b="1" dirty="0"/>
              <a:t> </a:t>
            </a:r>
            <a:r>
              <a:rPr lang="en-US" sz="1600" b="1" dirty="0" err="1"/>
              <a:t>markkinointiin</a:t>
            </a:r>
            <a:endParaRPr lang="en-US" sz="1150" dirty="0">
              <a:solidFill>
                <a:schemeClr val="bg1"/>
              </a:solidFill>
            </a:endParaRPr>
          </a:p>
        </p:txBody>
      </p:sp>
      <p:cxnSp>
        <p:nvCxnSpPr>
          <p:cNvPr id="22" name="Straight Connector 21">
            <a:extLst>
              <a:ext uri="{FF2B5EF4-FFF2-40B4-BE49-F238E27FC236}">
                <a16:creationId xmlns:a16="http://schemas.microsoft.com/office/drawing/2014/main" id="{79014B45-6EA7-C84F-BF3B-8619AF8127C1}"/>
              </a:ext>
            </a:extLst>
          </p:cNvPr>
          <p:cNvCxnSpPr>
            <a:cxnSpLocks/>
          </p:cNvCxnSpPr>
          <p:nvPr/>
        </p:nvCxnSpPr>
        <p:spPr>
          <a:xfrm flipH="1">
            <a:off x="-69515" y="3327726"/>
            <a:ext cx="753518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7">
            <a:extLst>
              <a:ext uri="{FF2B5EF4-FFF2-40B4-BE49-F238E27FC236}">
                <a16:creationId xmlns:a16="http://schemas.microsoft.com/office/drawing/2014/main" id="{2663E61C-E24E-6C4D-82A0-0255004EEC1A}"/>
              </a:ext>
            </a:extLst>
          </p:cNvPr>
          <p:cNvSpPr txBox="1">
            <a:spLocks/>
          </p:cNvSpPr>
          <p:nvPr/>
        </p:nvSpPr>
        <p:spPr>
          <a:xfrm>
            <a:off x="575847" y="3135402"/>
            <a:ext cx="3441676" cy="208500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300" b="1" dirty="0">
                <a:solidFill>
                  <a:schemeClr val="bg1"/>
                </a:solidFill>
                <a:highlight>
                  <a:srgbClr val="F59121"/>
                </a:highlight>
              </a:rPr>
              <a:t>ISO-BRITANNIA</a:t>
            </a:r>
          </a:p>
          <a:p>
            <a:pPr>
              <a:lnSpc>
                <a:spcPts val="680"/>
              </a:lnSpc>
            </a:pPr>
            <a:endParaRPr lang="en-US" sz="900" b="1" dirty="0"/>
          </a:p>
          <a:p>
            <a:pPr marL="171450" lvl="0" indent="-171450" algn="l">
              <a:lnSpc>
                <a:spcPts val="1200"/>
              </a:lnSpc>
              <a:spcBef>
                <a:spcPts val="200"/>
              </a:spcBef>
              <a:buClr>
                <a:srgbClr val="F59121"/>
              </a:buClr>
              <a:buFont typeface="Arial" panose="020B0604020202020204" pitchFamily="34" charset="0"/>
              <a:buChar char="•"/>
            </a:pPr>
            <a:r>
              <a:rPr lang="tr-TR" sz="1150" dirty="0" err="1"/>
              <a:t>Luo</a:t>
            </a:r>
            <a:r>
              <a:rPr lang="tr-TR" sz="1150" dirty="0"/>
              <a:t> </a:t>
            </a:r>
            <a:r>
              <a:rPr lang="tr-TR" sz="1150" dirty="0" err="1"/>
              <a:t>läsnäolo</a:t>
            </a:r>
            <a:r>
              <a:rPr lang="tr-TR" sz="1150" dirty="0"/>
              <a:t> </a:t>
            </a:r>
            <a:r>
              <a:rPr lang="tr-TR" sz="1150" dirty="0" err="1"/>
              <a:t>sosiaaliseen</a:t>
            </a:r>
            <a:r>
              <a:rPr lang="tr-TR" sz="1150" dirty="0"/>
              <a:t> </a:t>
            </a:r>
            <a:r>
              <a:rPr lang="tr-TR" sz="1150" dirty="0" err="1"/>
              <a:t>mediaan</a:t>
            </a:r>
            <a:endParaRPr lang="tr-TR" sz="1150" dirty="0"/>
          </a:p>
          <a:p>
            <a:pPr marL="171450" lvl="0" indent="-171450" algn="l">
              <a:lnSpc>
                <a:spcPts val="1200"/>
              </a:lnSpc>
              <a:spcBef>
                <a:spcPts val="200"/>
              </a:spcBef>
              <a:buClr>
                <a:srgbClr val="F59121"/>
              </a:buClr>
              <a:buFont typeface="Arial" panose="020B0604020202020204" pitchFamily="34" charset="0"/>
              <a:buChar char="•"/>
            </a:pPr>
            <a:r>
              <a:rPr lang="tr-TR" sz="1150" dirty="0" err="1"/>
              <a:t>Varaa</a:t>
            </a:r>
            <a:r>
              <a:rPr lang="tr-TR" sz="1150" dirty="0"/>
              <a:t> </a:t>
            </a:r>
            <a:r>
              <a:rPr lang="tr-TR" sz="1150" dirty="0" err="1"/>
              <a:t>yksi</a:t>
            </a:r>
            <a:r>
              <a:rPr lang="tr-TR" sz="1150" dirty="0"/>
              <a:t> </a:t>
            </a:r>
            <a:r>
              <a:rPr lang="tr-TR" sz="1150" dirty="0" err="1"/>
              <a:t>päivä</a:t>
            </a:r>
            <a:r>
              <a:rPr lang="tr-TR" sz="1150" dirty="0"/>
              <a:t> </a:t>
            </a:r>
            <a:r>
              <a:rPr lang="tr-TR" sz="1150" dirty="0" err="1"/>
              <a:t>viikossa</a:t>
            </a:r>
            <a:r>
              <a:rPr lang="tr-TR" sz="1150" dirty="0"/>
              <a:t> </a:t>
            </a:r>
            <a:r>
              <a:rPr lang="tr-TR" sz="1150" dirty="0" err="1"/>
              <a:t>sisällön</a:t>
            </a:r>
            <a:r>
              <a:rPr lang="tr-TR" sz="1150" dirty="0"/>
              <a:t> </a:t>
            </a:r>
            <a:r>
              <a:rPr lang="tr-TR" sz="1150" dirty="0" err="1"/>
              <a:t>luomiseen</a:t>
            </a:r>
            <a:r>
              <a:rPr lang="tr-TR" sz="1150" dirty="0"/>
              <a:t> </a:t>
            </a:r>
            <a:r>
              <a:rPr lang="tr-TR" sz="1150" dirty="0" err="1"/>
              <a:t>ja</a:t>
            </a:r>
            <a:r>
              <a:rPr lang="tr-TR" sz="1150" dirty="0"/>
              <a:t> </a:t>
            </a:r>
            <a:r>
              <a:rPr lang="tr-TR" sz="1150" dirty="0" err="1"/>
              <a:t>julkaisujen</a:t>
            </a:r>
            <a:r>
              <a:rPr lang="tr-TR" sz="1150" dirty="0"/>
              <a:t> </a:t>
            </a:r>
            <a:r>
              <a:rPr lang="tr-TR" sz="1150" dirty="0" err="1"/>
              <a:t>ajoittamiseen</a:t>
            </a:r>
            <a:r>
              <a:rPr lang="tr-TR" sz="1150" dirty="0"/>
              <a:t> </a:t>
            </a:r>
            <a:r>
              <a:rPr lang="tr-TR" sz="1150" dirty="0" err="1"/>
              <a:t>viikolle</a:t>
            </a:r>
            <a:r>
              <a:rPr lang="tr-TR" sz="1150" dirty="0"/>
              <a:t>, </a:t>
            </a:r>
            <a:r>
              <a:rPr lang="tr-TR" sz="1150" dirty="0" err="1"/>
              <a:t>mieluiten</a:t>
            </a:r>
            <a:r>
              <a:rPr lang="tr-TR" sz="1150" dirty="0"/>
              <a:t> </a:t>
            </a:r>
            <a:r>
              <a:rPr lang="tr-TR" sz="1150" dirty="0" err="1"/>
              <a:t>sunnuntaille</a:t>
            </a:r>
            <a:r>
              <a:rPr lang="tr-TR" sz="1150" dirty="0"/>
              <a:t> </a:t>
            </a:r>
            <a:r>
              <a:rPr lang="tr-TR" sz="1150" dirty="0" err="1"/>
              <a:t>tai</a:t>
            </a:r>
            <a:r>
              <a:rPr lang="tr-TR" sz="1150" dirty="0"/>
              <a:t> </a:t>
            </a:r>
            <a:r>
              <a:rPr lang="tr-TR" sz="1150" dirty="0" err="1"/>
              <a:t>maanantaille</a:t>
            </a:r>
            <a:r>
              <a:rPr lang="tr-TR" sz="1150" dirty="0"/>
              <a:t>, </a:t>
            </a:r>
            <a:r>
              <a:rPr lang="tr-TR" sz="1150" dirty="0" err="1"/>
              <a:t>ja</a:t>
            </a:r>
            <a:r>
              <a:rPr lang="tr-TR" sz="1150" dirty="0"/>
              <a:t> </a:t>
            </a:r>
            <a:r>
              <a:rPr lang="tr-TR" sz="1150" dirty="0" err="1"/>
              <a:t>tee</a:t>
            </a:r>
            <a:r>
              <a:rPr lang="tr-TR" sz="1150" dirty="0"/>
              <a:t> 2–3 </a:t>
            </a:r>
            <a:r>
              <a:rPr lang="tr-TR" sz="1150" dirty="0" err="1"/>
              <a:t>viestiä</a:t>
            </a:r>
            <a:r>
              <a:rPr lang="tr-TR" sz="1150" dirty="0"/>
              <a:t> </a:t>
            </a:r>
            <a:r>
              <a:rPr lang="tr-TR" sz="1150" dirty="0" err="1"/>
              <a:t>viikossa</a:t>
            </a:r>
            <a:r>
              <a:rPr lang="tr-TR" sz="1150" dirty="0"/>
              <a:t>.</a:t>
            </a:r>
          </a:p>
          <a:p>
            <a:pPr marL="171450" lvl="0" indent="-171450" algn="l">
              <a:lnSpc>
                <a:spcPts val="1200"/>
              </a:lnSpc>
              <a:spcBef>
                <a:spcPts val="200"/>
              </a:spcBef>
              <a:buClr>
                <a:srgbClr val="F59121"/>
              </a:buClr>
              <a:buFont typeface="Arial" panose="020B0604020202020204" pitchFamily="34" charset="0"/>
              <a:buChar char="•"/>
            </a:pPr>
            <a:r>
              <a:rPr lang="tr-TR" sz="1150" dirty="0" err="1"/>
              <a:t>Aseta</a:t>
            </a:r>
            <a:r>
              <a:rPr lang="tr-TR" sz="1150" dirty="0"/>
              <a:t> </a:t>
            </a:r>
            <a:r>
              <a:rPr lang="tr-TR" sz="1150" dirty="0" err="1"/>
              <a:t>kohdeyleisösi</a:t>
            </a:r>
            <a:r>
              <a:rPr lang="tr-TR" sz="1150" dirty="0"/>
              <a:t> </a:t>
            </a:r>
            <a:r>
              <a:rPr lang="tr-TR" sz="1150" dirty="0" err="1"/>
              <a:t>asetuksiin</a:t>
            </a:r>
            <a:r>
              <a:rPr lang="tr-TR" sz="1150" dirty="0"/>
              <a:t> </a:t>
            </a:r>
            <a:r>
              <a:rPr lang="tr-TR" sz="1150" dirty="0" err="1"/>
              <a:t>kohdistaaksesi</a:t>
            </a:r>
            <a:r>
              <a:rPr lang="tr-TR" sz="1150" dirty="0"/>
              <a:t> </a:t>
            </a:r>
            <a:r>
              <a:rPr lang="tr-TR" sz="1150" dirty="0" err="1"/>
              <a:t>viestisi</a:t>
            </a:r>
            <a:r>
              <a:rPr lang="tr-TR" sz="1150" dirty="0"/>
              <a:t> </a:t>
            </a:r>
            <a:r>
              <a:rPr lang="tr-TR" sz="1150" dirty="0" err="1"/>
              <a:t>tietyille</a:t>
            </a:r>
            <a:r>
              <a:rPr lang="tr-TR" sz="1150" dirty="0"/>
              <a:t> </a:t>
            </a:r>
            <a:r>
              <a:rPr lang="tr-TR" sz="1150" dirty="0" err="1"/>
              <a:t>alueille</a:t>
            </a:r>
            <a:r>
              <a:rPr lang="tr-TR" sz="1150" dirty="0"/>
              <a:t> </a:t>
            </a:r>
            <a:r>
              <a:rPr lang="tr-TR" sz="1150" dirty="0" err="1"/>
              <a:t>ja</a:t>
            </a:r>
            <a:r>
              <a:rPr lang="tr-TR" sz="1150" dirty="0"/>
              <a:t> </a:t>
            </a:r>
            <a:r>
              <a:rPr lang="tr-TR" sz="1150" dirty="0" err="1"/>
              <a:t>ikäryhmille</a:t>
            </a:r>
            <a:endParaRPr lang="tr-TR" sz="1150" dirty="0"/>
          </a:p>
          <a:p>
            <a:pPr marL="171450" lvl="0" indent="-171450" algn="l">
              <a:lnSpc>
                <a:spcPts val="1200"/>
              </a:lnSpc>
              <a:spcBef>
                <a:spcPts val="200"/>
              </a:spcBef>
              <a:buClr>
                <a:srgbClr val="F59121"/>
              </a:buClr>
              <a:buFont typeface="Arial" panose="020B0604020202020204" pitchFamily="34" charset="0"/>
              <a:buChar char="•"/>
            </a:pPr>
            <a:r>
              <a:rPr lang="tr-TR" sz="1150" dirty="0" err="1"/>
              <a:t>Käytä</a:t>
            </a:r>
            <a:r>
              <a:rPr lang="tr-TR" sz="1150" dirty="0"/>
              <a:t> </a:t>
            </a:r>
            <a:r>
              <a:rPr lang="tr-TR" sz="1150" dirty="0" err="1"/>
              <a:t>analytiikkaa</a:t>
            </a:r>
            <a:r>
              <a:rPr lang="tr-TR" sz="1150" dirty="0"/>
              <a:t> </a:t>
            </a:r>
            <a:r>
              <a:rPr lang="tr-TR" sz="1150" dirty="0" err="1"/>
              <a:t>selvittääksesi</a:t>
            </a:r>
            <a:r>
              <a:rPr lang="tr-TR" sz="1150" dirty="0"/>
              <a:t>, </a:t>
            </a:r>
            <a:r>
              <a:rPr lang="tr-TR" sz="1150" dirty="0" err="1"/>
              <a:t>ovatko</a:t>
            </a:r>
            <a:r>
              <a:rPr lang="tr-TR" sz="1150" dirty="0"/>
              <a:t> </a:t>
            </a:r>
            <a:r>
              <a:rPr lang="tr-TR" sz="1150" dirty="0" err="1"/>
              <a:t>viestisi</a:t>
            </a:r>
            <a:r>
              <a:rPr lang="tr-TR" sz="1150" dirty="0"/>
              <a:t> </a:t>
            </a:r>
            <a:r>
              <a:rPr lang="tr-TR" sz="1150" dirty="0" err="1"/>
              <a:t>kiinnostavia</a:t>
            </a:r>
            <a:endParaRPr lang="tr-TR" sz="1150" dirty="0"/>
          </a:p>
          <a:p>
            <a:pPr marL="171450" lvl="0" indent="-171450" algn="l">
              <a:lnSpc>
                <a:spcPts val="1200"/>
              </a:lnSpc>
              <a:spcBef>
                <a:spcPts val="200"/>
              </a:spcBef>
              <a:buClr>
                <a:srgbClr val="F59121"/>
              </a:buClr>
              <a:buFont typeface="Arial" panose="020B0604020202020204" pitchFamily="34" charset="0"/>
              <a:buChar char="•"/>
            </a:pPr>
            <a:r>
              <a:rPr lang="tr-TR" sz="1150" dirty="0"/>
              <a:t>Ota </a:t>
            </a:r>
            <a:r>
              <a:rPr lang="tr-TR" sz="1150" dirty="0" err="1"/>
              <a:t>yhteyttä</a:t>
            </a:r>
            <a:r>
              <a:rPr lang="tr-TR" sz="1150" dirty="0"/>
              <a:t> </a:t>
            </a:r>
            <a:r>
              <a:rPr lang="tr-TR" sz="1150" dirty="0" err="1"/>
              <a:t>jo</a:t>
            </a:r>
            <a:r>
              <a:rPr lang="tr-TR" sz="1150" dirty="0"/>
              <a:t> </a:t>
            </a:r>
            <a:r>
              <a:rPr lang="tr-TR" sz="1150" dirty="0" err="1"/>
              <a:t>perustettuihin</a:t>
            </a:r>
            <a:r>
              <a:rPr lang="tr-TR" sz="1150" dirty="0"/>
              <a:t> </a:t>
            </a:r>
            <a:r>
              <a:rPr lang="tr-TR" sz="1150" dirty="0" err="1"/>
              <a:t>organisaatioihin</a:t>
            </a:r>
            <a:r>
              <a:rPr lang="tr-TR" sz="1150" dirty="0"/>
              <a:t> </a:t>
            </a:r>
            <a:r>
              <a:rPr lang="tr-TR" sz="1150" dirty="0" err="1"/>
              <a:t>tai</a:t>
            </a:r>
            <a:r>
              <a:rPr lang="tr-TR" sz="1150" dirty="0"/>
              <a:t> </a:t>
            </a:r>
            <a:r>
              <a:rPr lang="tr-TR" sz="1150" dirty="0" err="1"/>
              <a:t>ryhmiin</a:t>
            </a:r>
            <a:endParaRPr lang="tr-TR" sz="1150" dirty="0"/>
          </a:p>
        </p:txBody>
      </p:sp>
      <p:sp>
        <p:nvSpPr>
          <p:cNvPr id="24" name="Freeform 23">
            <a:extLst>
              <a:ext uri="{FF2B5EF4-FFF2-40B4-BE49-F238E27FC236}">
                <a16:creationId xmlns:a16="http://schemas.microsoft.com/office/drawing/2014/main" id="{F20EB567-89CD-CA4B-BAE0-184F2F5E6944}"/>
              </a:ext>
            </a:extLst>
          </p:cNvPr>
          <p:cNvSpPr/>
          <p:nvPr/>
        </p:nvSpPr>
        <p:spPr>
          <a:xfrm flipH="1">
            <a:off x="3860370" y="787606"/>
            <a:ext cx="3720514" cy="4240479"/>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a:blip r:embed="rId2" cstate="screen">
              <a:extLst>
                <a:ext uri="{28A0092B-C50C-407E-A947-70E740481C1C}">
                  <a14:useLocalDpi xmlns:a14="http://schemas.microsoft.com/office/drawing/2010/main"/>
                </a:ext>
              </a:extLst>
            </a:blip>
            <a:srcRect/>
            <a:stretch>
              <a:fillRect l="-51635" t="192" r="-19339" b="-1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5" name="Straight Connector 24">
            <a:extLst>
              <a:ext uri="{FF2B5EF4-FFF2-40B4-BE49-F238E27FC236}">
                <a16:creationId xmlns:a16="http://schemas.microsoft.com/office/drawing/2014/main" id="{DC133D49-11DB-2F46-AD13-B566750ABA45}"/>
              </a:ext>
            </a:extLst>
          </p:cNvPr>
          <p:cNvCxnSpPr>
            <a:cxnSpLocks/>
          </p:cNvCxnSpPr>
          <p:nvPr/>
        </p:nvCxnSpPr>
        <p:spPr>
          <a:xfrm flipH="1">
            <a:off x="2687" y="6929511"/>
            <a:ext cx="753518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7">
            <a:extLst>
              <a:ext uri="{FF2B5EF4-FFF2-40B4-BE49-F238E27FC236}">
                <a16:creationId xmlns:a16="http://schemas.microsoft.com/office/drawing/2014/main" id="{5FDAC66E-33F4-BE40-9252-7A4D05819407}"/>
              </a:ext>
            </a:extLst>
          </p:cNvPr>
          <p:cNvSpPr txBox="1">
            <a:spLocks/>
          </p:cNvSpPr>
          <p:nvPr/>
        </p:nvSpPr>
        <p:spPr>
          <a:xfrm>
            <a:off x="648048" y="6737187"/>
            <a:ext cx="6361551" cy="3167018"/>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300" b="1" dirty="0">
                <a:solidFill>
                  <a:schemeClr val="bg1"/>
                </a:solidFill>
                <a:highlight>
                  <a:srgbClr val="F59121"/>
                </a:highlight>
              </a:rPr>
              <a:t> TURKKI</a:t>
            </a:r>
            <a:r>
              <a:rPr lang="en-US" sz="1300" b="1" dirty="0">
                <a:solidFill>
                  <a:srgbClr val="F59121"/>
                </a:solidFill>
                <a:highlight>
                  <a:srgbClr val="F59121"/>
                </a:highlight>
              </a:rPr>
              <a:t>.</a:t>
            </a:r>
            <a:endParaRPr lang="en-US" sz="1300" b="1" dirty="0">
              <a:solidFill>
                <a:schemeClr val="bg1"/>
              </a:solidFill>
              <a:highlight>
                <a:srgbClr val="F59121"/>
              </a:highlight>
            </a:endParaRPr>
          </a:p>
          <a:p>
            <a:pPr>
              <a:lnSpc>
                <a:spcPct val="100000"/>
              </a:lnSpc>
            </a:pPr>
            <a:r>
              <a:rPr lang="en-US" sz="1150" dirty="0" err="1"/>
              <a:t>Hakukonemainonta</a:t>
            </a:r>
            <a:r>
              <a:rPr lang="en-US" sz="1150" dirty="0"/>
              <a:t> ja </a:t>
            </a:r>
            <a:r>
              <a:rPr lang="en-US" sz="1150" dirty="0" err="1"/>
              <a:t>sosiaalinen</a:t>
            </a:r>
            <a:r>
              <a:rPr lang="en-US" sz="1150" dirty="0"/>
              <a:t> media </a:t>
            </a:r>
            <a:r>
              <a:rPr lang="en-US" sz="1150" dirty="0" err="1"/>
              <a:t>ovat</a:t>
            </a:r>
            <a:r>
              <a:rPr lang="en-US" sz="1150" dirty="0"/>
              <a:t> </a:t>
            </a:r>
            <a:r>
              <a:rPr lang="en-US" sz="1150" dirty="0" err="1"/>
              <a:t>kaksi</a:t>
            </a:r>
            <a:r>
              <a:rPr lang="en-US" sz="1150" dirty="0"/>
              <a:t> </a:t>
            </a:r>
            <a:r>
              <a:rPr lang="en-US" sz="1150" dirty="0" err="1"/>
              <a:t>suurta</a:t>
            </a:r>
            <a:r>
              <a:rPr lang="en-US" sz="1150" dirty="0"/>
              <a:t> </a:t>
            </a:r>
            <a:r>
              <a:rPr lang="en-US" sz="1150" dirty="0" err="1"/>
              <a:t>ilmiötä</a:t>
            </a:r>
            <a:r>
              <a:rPr lang="en-US" sz="1150" dirty="0"/>
              <a:t>, </a:t>
            </a:r>
            <a:r>
              <a:rPr lang="en-US" sz="1150" dirty="0" err="1"/>
              <a:t>jotka</a:t>
            </a:r>
            <a:r>
              <a:rPr lang="en-US" sz="1150" dirty="0"/>
              <a:t> </a:t>
            </a:r>
            <a:r>
              <a:rPr lang="en-US" sz="1150" dirty="0" err="1"/>
              <a:t>mullistavat</a:t>
            </a:r>
            <a:r>
              <a:rPr lang="en-US" sz="1150" dirty="0"/>
              <a:t> </a:t>
            </a:r>
            <a:r>
              <a:rPr lang="en-US" sz="1150" dirty="0" err="1"/>
              <a:t>Turkin</a:t>
            </a:r>
            <a:r>
              <a:rPr lang="en-US" sz="1150" dirty="0"/>
              <a:t> </a:t>
            </a:r>
            <a:r>
              <a:rPr lang="en-US" sz="1150" dirty="0" err="1"/>
              <a:t>markkinoijien</a:t>
            </a:r>
            <a:r>
              <a:rPr lang="en-US" sz="1150" dirty="0"/>
              <a:t> </a:t>
            </a:r>
            <a:r>
              <a:rPr lang="en-US" sz="1150" dirty="0" err="1"/>
              <a:t>maailmaa</a:t>
            </a:r>
            <a:r>
              <a:rPr lang="en-US" sz="1150" dirty="0"/>
              <a:t>. </a:t>
            </a:r>
            <a:r>
              <a:rPr lang="en-US" sz="1150" dirty="0" err="1"/>
              <a:t>Markkinoijat</a:t>
            </a:r>
            <a:r>
              <a:rPr lang="en-US" sz="1150" dirty="0"/>
              <a:t> </a:t>
            </a:r>
            <a:r>
              <a:rPr lang="en-US" sz="1150" dirty="0" err="1"/>
              <a:t>ovat</a:t>
            </a:r>
            <a:r>
              <a:rPr lang="en-US" sz="1150" dirty="0"/>
              <a:t> </a:t>
            </a:r>
            <a:r>
              <a:rPr lang="en-US" sz="1150" dirty="0" err="1"/>
              <a:t>ottaneet</a:t>
            </a:r>
            <a:r>
              <a:rPr lang="en-US" sz="1150" dirty="0"/>
              <a:t> </a:t>
            </a:r>
            <a:r>
              <a:rPr lang="en-US" sz="1150" dirty="0" err="1"/>
              <a:t>yllättävän</a:t>
            </a:r>
            <a:r>
              <a:rPr lang="en-US" sz="1150" dirty="0"/>
              <a:t> </a:t>
            </a:r>
            <a:r>
              <a:rPr lang="en-US" sz="1150" dirty="0" err="1"/>
              <a:t>nopeasti</a:t>
            </a:r>
            <a:r>
              <a:rPr lang="en-US" sz="1150" dirty="0"/>
              <a:t> </a:t>
            </a:r>
            <a:r>
              <a:rPr lang="en-US" sz="1150" dirty="0" err="1"/>
              <a:t>sosiaalisen</a:t>
            </a:r>
            <a:r>
              <a:rPr lang="en-US" sz="1150" dirty="0"/>
              <a:t> median </a:t>
            </a:r>
            <a:r>
              <a:rPr lang="en-US" sz="1150" dirty="0" err="1"/>
              <a:t>työkalut</a:t>
            </a:r>
            <a:r>
              <a:rPr lang="en-US" sz="1150" dirty="0"/>
              <a:t> </a:t>
            </a:r>
            <a:r>
              <a:rPr lang="en-US" sz="1150" dirty="0" err="1"/>
              <a:t>osaksi</a:t>
            </a:r>
            <a:r>
              <a:rPr lang="en-US" sz="1150" dirty="0"/>
              <a:t> </a:t>
            </a:r>
            <a:r>
              <a:rPr lang="en-US" sz="1150" dirty="0" err="1"/>
              <a:t>mediavalikoimaansa</a:t>
            </a:r>
            <a:r>
              <a:rPr lang="en-US" sz="1150" dirty="0"/>
              <a:t> (94 % ja 86 % </a:t>
            </a:r>
            <a:r>
              <a:rPr lang="en-US" sz="1150" dirty="0" err="1"/>
              <a:t>kyselyyn</a:t>
            </a:r>
            <a:r>
              <a:rPr lang="en-US" sz="1150" dirty="0"/>
              <a:t> </a:t>
            </a:r>
            <a:r>
              <a:rPr lang="en-US" sz="1150" dirty="0" err="1"/>
              <a:t>vastanneista</a:t>
            </a:r>
            <a:r>
              <a:rPr lang="en-US" sz="1150" dirty="0"/>
              <a:t> </a:t>
            </a:r>
            <a:r>
              <a:rPr lang="en-US" sz="1150" dirty="0" err="1"/>
              <a:t>joko</a:t>
            </a:r>
            <a:r>
              <a:rPr lang="en-US" sz="1150" dirty="0"/>
              <a:t> </a:t>
            </a:r>
            <a:r>
              <a:rPr lang="en-US" sz="1150" dirty="0" err="1"/>
              <a:t>käyttää</a:t>
            </a:r>
            <a:r>
              <a:rPr lang="en-US" sz="1150" dirty="0"/>
              <a:t> tai </a:t>
            </a:r>
            <a:r>
              <a:rPr lang="en-US" sz="1150" dirty="0" err="1"/>
              <a:t>suunnittelee</a:t>
            </a:r>
            <a:r>
              <a:rPr lang="en-US" sz="1150" dirty="0"/>
              <a:t> </a:t>
            </a:r>
            <a:r>
              <a:rPr lang="en-US" sz="1150" dirty="0" err="1"/>
              <a:t>käyttävänsä</a:t>
            </a:r>
            <a:r>
              <a:rPr lang="en-US" sz="1150" dirty="0"/>
              <a:t> </a:t>
            </a:r>
            <a:r>
              <a:rPr lang="en-US" sz="1150" dirty="0" err="1"/>
              <a:t>Facebookia</a:t>
            </a:r>
            <a:r>
              <a:rPr lang="en-US" sz="1150" dirty="0"/>
              <a:t> ja </a:t>
            </a:r>
            <a:r>
              <a:rPr lang="en-US" sz="1150" dirty="0" err="1"/>
              <a:t>Twitteriä</a:t>
            </a:r>
            <a:r>
              <a:rPr lang="en-US" sz="1150" dirty="0"/>
              <a:t>), </a:t>
            </a:r>
            <a:r>
              <a:rPr lang="en-US" sz="1150" dirty="0" err="1"/>
              <a:t>mutta</a:t>
            </a:r>
            <a:r>
              <a:rPr lang="en-US" sz="1150" dirty="0"/>
              <a:t> </a:t>
            </a:r>
            <a:r>
              <a:rPr lang="en-US" sz="1150" dirty="0" err="1"/>
              <a:t>suorituskykyyn</a:t>
            </a:r>
            <a:r>
              <a:rPr lang="en-US" sz="1150" dirty="0"/>
              <a:t> </a:t>
            </a:r>
            <a:r>
              <a:rPr lang="en-US" sz="1150" dirty="0" err="1"/>
              <a:t>perustuva</a:t>
            </a:r>
            <a:r>
              <a:rPr lang="en-US" sz="1150" dirty="0"/>
              <a:t> </a:t>
            </a:r>
            <a:r>
              <a:rPr lang="en-US" sz="1150" dirty="0" err="1"/>
              <a:t>digitaalisen</a:t>
            </a:r>
            <a:r>
              <a:rPr lang="en-US" sz="1150" dirty="0"/>
              <a:t> </a:t>
            </a:r>
            <a:r>
              <a:rPr lang="en-US" sz="1150" dirty="0" err="1"/>
              <a:t>markkinoinnin</a:t>
            </a:r>
            <a:r>
              <a:rPr lang="en-US" sz="1150" dirty="0"/>
              <a:t> </a:t>
            </a:r>
            <a:r>
              <a:rPr lang="en-US" sz="1150" dirty="0" err="1"/>
              <a:t>sijoitukset</a:t>
            </a:r>
            <a:r>
              <a:rPr lang="en-US" sz="1150" dirty="0"/>
              <a:t> </a:t>
            </a:r>
            <a:r>
              <a:rPr lang="en-US" sz="1150" dirty="0" err="1"/>
              <a:t>tehdään</a:t>
            </a:r>
            <a:r>
              <a:rPr lang="en-US" sz="1150" dirty="0"/>
              <a:t> </a:t>
            </a:r>
            <a:r>
              <a:rPr lang="en-US" sz="1150" dirty="0" err="1"/>
              <a:t>pääasiassa</a:t>
            </a:r>
            <a:r>
              <a:rPr lang="en-US" sz="1150" dirty="0"/>
              <a:t> </a:t>
            </a:r>
            <a:r>
              <a:rPr lang="en-US" sz="1150" dirty="0" err="1"/>
              <a:t>Linkediniin</a:t>
            </a:r>
            <a:r>
              <a:rPr lang="en-US" sz="1150" dirty="0"/>
              <a:t> ja </a:t>
            </a:r>
            <a:r>
              <a:rPr lang="en-US" sz="1150" dirty="0" err="1"/>
              <a:t>Facebookiin</a:t>
            </a:r>
            <a:r>
              <a:rPr lang="en-US" sz="1150" dirty="0"/>
              <a:t>. </a:t>
            </a:r>
          </a:p>
          <a:p>
            <a:pPr>
              <a:lnSpc>
                <a:spcPct val="100000"/>
              </a:lnSpc>
            </a:pPr>
            <a:endParaRPr lang="en-US" sz="1150" dirty="0"/>
          </a:p>
          <a:p>
            <a:pPr>
              <a:lnSpc>
                <a:spcPct val="100000"/>
              </a:lnSpc>
            </a:pPr>
            <a:r>
              <a:rPr lang="en-US" sz="1150" dirty="0" err="1"/>
              <a:t>Suurin</a:t>
            </a:r>
            <a:r>
              <a:rPr lang="en-US" sz="1150" dirty="0"/>
              <a:t> </a:t>
            </a:r>
            <a:r>
              <a:rPr lang="en-US" sz="1150" dirty="0" err="1"/>
              <a:t>ero</a:t>
            </a:r>
            <a:r>
              <a:rPr lang="en-US" sz="1150" dirty="0"/>
              <a:t> </a:t>
            </a:r>
            <a:r>
              <a:rPr lang="en-US" sz="1150" dirty="0" err="1"/>
              <a:t>hakukoneen</a:t>
            </a:r>
            <a:r>
              <a:rPr lang="en-US" sz="1150" dirty="0"/>
              <a:t> ja </a:t>
            </a:r>
            <a:r>
              <a:rPr lang="en-US" sz="1150" dirty="0" err="1"/>
              <a:t>sosiaalisen</a:t>
            </a:r>
            <a:r>
              <a:rPr lang="en-US" sz="1150" dirty="0"/>
              <a:t> median </a:t>
            </a:r>
            <a:r>
              <a:rPr lang="en-US" sz="1150" dirty="0" err="1"/>
              <a:t>välillä</a:t>
            </a:r>
            <a:r>
              <a:rPr lang="en-US" sz="1150" dirty="0"/>
              <a:t> on se, </a:t>
            </a:r>
            <a:r>
              <a:rPr lang="en-US" sz="1150" dirty="0" err="1"/>
              <a:t>että</a:t>
            </a:r>
            <a:r>
              <a:rPr lang="en-US" sz="1150" dirty="0"/>
              <a:t> </a:t>
            </a:r>
            <a:r>
              <a:rPr lang="en-US" sz="1150" dirty="0" err="1"/>
              <a:t>hakukone</a:t>
            </a:r>
            <a:r>
              <a:rPr lang="en-US" sz="1150" dirty="0"/>
              <a:t> </a:t>
            </a:r>
            <a:r>
              <a:rPr lang="en-US" sz="1150" dirty="0" err="1"/>
              <a:t>auttaa</a:t>
            </a:r>
            <a:r>
              <a:rPr lang="en-US" sz="1150" dirty="0"/>
              <a:t> </a:t>
            </a:r>
            <a:r>
              <a:rPr lang="en-US" sz="1150" dirty="0" err="1"/>
              <a:t>ihmisiä</a:t>
            </a:r>
            <a:r>
              <a:rPr lang="en-US" sz="1150" dirty="0"/>
              <a:t> </a:t>
            </a:r>
            <a:r>
              <a:rPr lang="en-US" sz="1150" dirty="0" err="1"/>
              <a:t>löytämään</a:t>
            </a:r>
            <a:r>
              <a:rPr lang="en-US" sz="1150" dirty="0"/>
              <a:t> </a:t>
            </a:r>
            <a:r>
              <a:rPr lang="en-US" sz="1150" dirty="0" err="1"/>
              <a:t>asioita</a:t>
            </a:r>
            <a:r>
              <a:rPr lang="en-US" sz="1150" dirty="0"/>
              <a:t>, </a:t>
            </a:r>
            <a:r>
              <a:rPr lang="en-US" sz="1150" dirty="0" err="1"/>
              <a:t>joita</a:t>
            </a:r>
            <a:r>
              <a:rPr lang="en-US" sz="1150" dirty="0"/>
              <a:t> he </a:t>
            </a:r>
            <a:r>
              <a:rPr lang="en-US" sz="1150" dirty="0" err="1"/>
              <a:t>ovat</a:t>
            </a:r>
            <a:r>
              <a:rPr lang="en-US" sz="1150" dirty="0"/>
              <a:t> jo </a:t>
            </a:r>
            <a:r>
              <a:rPr lang="en-US" sz="1150" dirty="0" err="1"/>
              <a:t>päättäneet</a:t>
            </a:r>
            <a:r>
              <a:rPr lang="en-US" sz="1150" dirty="0"/>
              <a:t> </a:t>
            </a:r>
            <a:r>
              <a:rPr lang="en-US" sz="1150" dirty="0" err="1"/>
              <a:t>ostaa</a:t>
            </a:r>
            <a:r>
              <a:rPr lang="en-US" sz="1150" dirty="0"/>
              <a:t> tai </a:t>
            </a:r>
            <a:r>
              <a:rPr lang="en-US" sz="1150" dirty="0" err="1"/>
              <a:t>osallistua</a:t>
            </a:r>
            <a:r>
              <a:rPr lang="en-US" sz="1150" dirty="0"/>
              <a:t>, </a:t>
            </a:r>
            <a:r>
              <a:rPr lang="en-US" sz="1150" dirty="0" err="1"/>
              <a:t>kun</a:t>
            </a:r>
            <a:r>
              <a:rPr lang="en-US" sz="1150" dirty="0"/>
              <a:t> </a:t>
            </a:r>
            <a:r>
              <a:rPr lang="en-US" sz="1150" dirty="0" err="1"/>
              <a:t>taas</a:t>
            </a:r>
            <a:r>
              <a:rPr lang="en-US" sz="1150" dirty="0"/>
              <a:t> </a:t>
            </a:r>
            <a:r>
              <a:rPr lang="en-US" sz="1150" dirty="0" err="1"/>
              <a:t>sosiaalisen</a:t>
            </a:r>
            <a:r>
              <a:rPr lang="en-US" sz="1150" dirty="0"/>
              <a:t> median </a:t>
            </a:r>
            <a:r>
              <a:rPr lang="en-US" sz="1150" dirty="0" err="1"/>
              <a:t>avulla</a:t>
            </a:r>
            <a:r>
              <a:rPr lang="en-US" sz="1150" dirty="0"/>
              <a:t> </a:t>
            </a:r>
            <a:r>
              <a:rPr lang="en-US" sz="1150" dirty="0" err="1"/>
              <a:t>voi</a:t>
            </a:r>
            <a:r>
              <a:rPr lang="en-US" sz="1150" dirty="0"/>
              <a:t> </a:t>
            </a:r>
            <a:r>
              <a:rPr lang="en-US" sz="1150" dirty="0" err="1"/>
              <a:t>luoda</a:t>
            </a:r>
            <a:r>
              <a:rPr lang="en-US" sz="1150" dirty="0"/>
              <a:t> </a:t>
            </a:r>
            <a:r>
              <a:rPr lang="en-US" sz="1150" dirty="0" err="1"/>
              <a:t>halun</a:t>
            </a:r>
            <a:r>
              <a:rPr lang="en-US" sz="1150" dirty="0"/>
              <a:t> </a:t>
            </a:r>
            <a:r>
              <a:rPr lang="en-US" sz="1150" dirty="0" err="1"/>
              <a:t>jollekin</a:t>
            </a:r>
            <a:r>
              <a:rPr lang="en-US" sz="1150" dirty="0"/>
              <a:t> </a:t>
            </a:r>
            <a:r>
              <a:rPr lang="en-US" sz="1150" dirty="0" err="1"/>
              <a:t>ylipäätään</a:t>
            </a:r>
            <a:r>
              <a:rPr lang="en-US" sz="1150" dirty="0"/>
              <a:t>. </a:t>
            </a:r>
            <a:r>
              <a:rPr lang="en-US" sz="1150" dirty="0" err="1"/>
              <a:t>Joten</a:t>
            </a:r>
            <a:r>
              <a:rPr lang="en-US" sz="1150" dirty="0"/>
              <a:t> </a:t>
            </a:r>
            <a:r>
              <a:rPr lang="en-US" sz="1150" dirty="0" err="1"/>
              <a:t>Turkissa</a:t>
            </a:r>
            <a:r>
              <a:rPr lang="en-US" sz="1150" dirty="0"/>
              <a:t> </a:t>
            </a:r>
            <a:r>
              <a:rPr lang="en-US" sz="1150" dirty="0" err="1"/>
              <a:t>sosiaalisen</a:t>
            </a:r>
            <a:r>
              <a:rPr lang="en-US" sz="1150" dirty="0"/>
              <a:t> median </a:t>
            </a:r>
            <a:r>
              <a:rPr lang="en-US" sz="1150" dirty="0" err="1"/>
              <a:t>mainonta</a:t>
            </a:r>
            <a:r>
              <a:rPr lang="en-US" sz="1150" dirty="0"/>
              <a:t> on </a:t>
            </a:r>
            <a:r>
              <a:rPr lang="en-US" sz="1150" dirty="0" err="1"/>
              <a:t>erittäin</a:t>
            </a:r>
            <a:r>
              <a:rPr lang="en-US" sz="1150" dirty="0"/>
              <a:t> </a:t>
            </a:r>
            <a:r>
              <a:rPr lang="en-US" sz="1150" dirty="0" err="1"/>
              <a:t>suositeltavaa</a:t>
            </a:r>
            <a:r>
              <a:rPr lang="en-US" sz="1150" dirty="0"/>
              <a:t> </a:t>
            </a:r>
            <a:r>
              <a:rPr lang="en-US" sz="1150" dirty="0" err="1"/>
              <a:t>uusissa</a:t>
            </a:r>
            <a:r>
              <a:rPr lang="en-US" sz="1150" dirty="0"/>
              <a:t> </a:t>
            </a:r>
            <a:r>
              <a:rPr lang="en-US" sz="1150" dirty="0" err="1"/>
              <a:t>tapahtumissa</a:t>
            </a:r>
            <a:r>
              <a:rPr lang="en-US" sz="1150" dirty="0"/>
              <a:t>. </a:t>
            </a:r>
            <a:r>
              <a:rPr lang="en-US" sz="1150" dirty="0" err="1"/>
              <a:t>Siellä</a:t>
            </a:r>
            <a:r>
              <a:rPr lang="en-US" sz="1150" dirty="0"/>
              <a:t> Facebook on </a:t>
            </a:r>
            <a:r>
              <a:rPr lang="en-US" sz="1150" dirty="0" err="1"/>
              <a:t>etusijalla</a:t>
            </a:r>
            <a:r>
              <a:rPr lang="en-US" sz="1150" dirty="0"/>
              <a:t>, </a:t>
            </a:r>
            <a:r>
              <a:rPr lang="en-US" sz="1150" dirty="0" err="1"/>
              <a:t>koska</a:t>
            </a:r>
            <a:r>
              <a:rPr lang="en-US" sz="1150" dirty="0"/>
              <a:t> </a:t>
            </a:r>
            <a:r>
              <a:rPr lang="en-US" sz="1150" dirty="0" err="1"/>
              <a:t>sillä</a:t>
            </a:r>
            <a:r>
              <a:rPr lang="en-US" sz="1150" dirty="0"/>
              <a:t> on </a:t>
            </a:r>
            <a:r>
              <a:rPr lang="en-US" sz="1150" dirty="0" err="1"/>
              <a:t>eniten</a:t>
            </a:r>
            <a:r>
              <a:rPr lang="en-US" sz="1150" dirty="0"/>
              <a:t> </a:t>
            </a:r>
            <a:r>
              <a:rPr lang="en-US" sz="1150" dirty="0" err="1"/>
              <a:t>käyttäjiä</a:t>
            </a:r>
            <a:r>
              <a:rPr lang="en-US" sz="1150" dirty="0"/>
              <a:t> ja </a:t>
            </a:r>
            <a:r>
              <a:rPr lang="en-US" sz="1150" dirty="0" err="1"/>
              <a:t>niin</a:t>
            </a:r>
            <a:r>
              <a:rPr lang="en-US" sz="1150" dirty="0"/>
              <a:t> </a:t>
            </a:r>
            <a:r>
              <a:rPr lang="en-US" sz="1150" dirty="0" err="1"/>
              <a:t>paljon</a:t>
            </a:r>
            <a:r>
              <a:rPr lang="en-US" sz="1150" dirty="0"/>
              <a:t> </a:t>
            </a:r>
            <a:r>
              <a:rPr lang="en-US" sz="1150" dirty="0" err="1"/>
              <a:t>tapahtumaklubisivuja</a:t>
            </a:r>
            <a:r>
              <a:rPr lang="en-US" sz="1150" dirty="0"/>
              <a:t>. (</a:t>
            </a:r>
            <a:r>
              <a:rPr lang="en-US" sz="1150" dirty="0" err="1"/>
              <a:t>Tavoitettavaksi</a:t>
            </a:r>
            <a:r>
              <a:rPr lang="en-US" sz="1150" dirty="0"/>
              <a:t> </a:t>
            </a:r>
            <a:r>
              <a:rPr lang="en-US" sz="1150" dirty="0" err="1"/>
              <a:t>halutun</a:t>
            </a:r>
            <a:r>
              <a:rPr lang="en-US" sz="1150" dirty="0"/>
              <a:t> </a:t>
            </a:r>
            <a:r>
              <a:rPr lang="en-US" sz="1150" dirty="0" err="1"/>
              <a:t>iän</a:t>
            </a:r>
            <a:r>
              <a:rPr lang="en-US" sz="1150" dirty="0"/>
              <a:t> </a:t>
            </a:r>
            <a:r>
              <a:rPr lang="en-US" sz="1150" dirty="0" err="1"/>
              <a:t>mukaan</a:t>
            </a:r>
            <a:r>
              <a:rPr lang="en-US" sz="1150" dirty="0"/>
              <a:t> </a:t>
            </a:r>
            <a:r>
              <a:rPr lang="en-US" sz="1150" dirty="0" err="1"/>
              <a:t>valinnat</a:t>
            </a:r>
            <a:r>
              <a:rPr lang="en-US" sz="1150" dirty="0"/>
              <a:t> </a:t>
            </a:r>
            <a:r>
              <a:rPr lang="en-US" sz="1150" dirty="0" err="1"/>
              <a:t>voivat</a:t>
            </a:r>
            <a:r>
              <a:rPr lang="en-US" sz="1150" dirty="0"/>
              <a:t> </a:t>
            </a:r>
            <a:r>
              <a:rPr lang="en-US" sz="1150" dirty="0" err="1"/>
              <a:t>muuttua</a:t>
            </a:r>
            <a:r>
              <a:rPr lang="en-US" sz="1150" dirty="0"/>
              <a:t>: Facebook </a:t>
            </a:r>
            <a:r>
              <a:rPr lang="en-US" sz="1150" dirty="0" err="1"/>
              <a:t>keski-ikäisille</a:t>
            </a:r>
            <a:r>
              <a:rPr lang="en-US" sz="1150" dirty="0"/>
              <a:t> ja Instagram </a:t>
            </a:r>
            <a:r>
              <a:rPr lang="en-US" sz="1150" dirty="0" err="1"/>
              <a:t>nousevalle</a:t>
            </a:r>
            <a:r>
              <a:rPr lang="en-US" sz="1150" dirty="0"/>
              <a:t> </a:t>
            </a:r>
            <a:r>
              <a:rPr lang="en-US" sz="1150" dirty="0" err="1"/>
              <a:t>sukupolvelle</a:t>
            </a:r>
            <a:r>
              <a:rPr lang="en-US" sz="1150" dirty="0"/>
              <a:t>.) </a:t>
            </a:r>
            <a:r>
              <a:rPr lang="en-US" sz="1150" dirty="0" err="1"/>
              <a:t>Keskimääräisen</a:t>
            </a:r>
            <a:r>
              <a:rPr lang="en-US" sz="1150" dirty="0"/>
              <a:t> </a:t>
            </a:r>
            <a:r>
              <a:rPr lang="en-US" sz="1150" dirty="0" err="1"/>
              <a:t>osallistujamäärän</a:t>
            </a:r>
            <a:r>
              <a:rPr lang="en-US" sz="1150" dirty="0"/>
              <a:t> </a:t>
            </a:r>
            <a:r>
              <a:rPr lang="en-US" sz="1150" dirty="0" err="1"/>
              <a:t>saavuttamisen</a:t>
            </a:r>
            <a:r>
              <a:rPr lang="en-US" sz="1150" dirty="0"/>
              <a:t> </a:t>
            </a:r>
            <a:r>
              <a:rPr lang="en-US" sz="1150" dirty="0" err="1"/>
              <a:t>jälkeen</a:t>
            </a:r>
            <a:r>
              <a:rPr lang="en-US" sz="1150" dirty="0"/>
              <a:t> </a:t>
            </a:r>
            <a:r>
              <a:rPr lang="en-US" sz="1150" dirty="0" err="1"/>
              <a:t>kommunikointiin</a:t>
            </a:r>
            <a:r>
              <a:rPr lang="en-US" sz="1150" dirty="0"/>
              <a:t> </a:t>
            </a:r>
            <a:r>
              <a:rPr lang="en-US" sz="1150" dirty="0" err="1"/>
              <a:t>sopivat</a:t>
            </a:r>
            <a:r>
              <a:rPr lang="en-US" sz="1150" dirty="0"/>
              <a:t> telegram- tai </a:t>
            </a:r>
            <a:r>
              <a:rPr lang="en-US" sz="1150" dirty="0" err="1"/>
              <a:t>whatsapp-ryhmät</a:t>
            </a:r>
            <a:r>
              <a:rPr lang="en-US" sz="1150" dirty="0"/>
              <a:t> ja </a:t>
            </a:r>
            <a:r>
              <a:rPr lang="en-US" sz="1150" dirty="0" err="1"/>
              <a:t>sähköposti</a:t>
            </a:r>
            <a:r>
              <a:rPr lang="en-US" sz="1150" dirty="0"/>
              <a:t>. </a:t>
            </a:r>
            <a:r>
              <a:rPr lang="en-US" sz="1150" dirty="0" err="1"/>
              <a:t>Seuraavat</a:t>
            </a:r>
            <a:r>
              <a:rPr lang="en-US" sz="1150" dirty="0"/>
              <a:t> </a:t>
            </a:r>
            <a:r>
              <a:rPr lang="en-US" sz="1150" dirty="0" err="1"/>
              <a:t>sivut</a:t>
            </a:r>
            <a:r>
              <a:rPr lang="en-US" sz="1150" dirty="0"/>
              <a:t> </a:t>
            </a:r>
            <a:r>
              <a:rPr lang="en-US" sz="1150" dirty="0" err="1"/>
              <a:t>voivat</a:t>
            </a:r>
            <a:r>
              <a:rPr lang="en-US" sz="1150" dirty="0"/>
              <a:t> olla </a:t>
            </a:r>
            <a:r>
              <a:rPr lang="en-US" sz="1150" dirty="0" err="1"/>
              <a:t>hyödyllisiä</a:t>
            </a:r>
            <a:r>
              <a:rPr lang="en-US" sz="1150" dirty="0"/>
              <a:t> </a:t>
            </a:r>
            <a:r>
              <a:rPr lang="en-US" sz="1150" dirty="0" err="1"/>
              <a:t>Turkin</a:t>
            </a:r>
            <a:r>
              <a:rPr lang="en-US" sz="1150" dirty="0"/>
              <a:t> </a:t>
            </a:r>
            <a:r>
              <a:rPr lang="en-US" sz="1150" dirty="0" err="1"/>
              <a:t>digitaalisen</a:t>
            </a:r>
            <a:r>
              <a:rPr lang="en-US" sz="1150" dirty="0"/>
              <a:t> </a:t>
            </a:r>
            <a:r>
              <a:rPr lang="en-US" sz="1150" dirty="0" err="1"/>
              <a:t>markkinoinnin</a:t>
            </a:r>
            <a:r>
              <a:rPr lang="en-US" sz="1150" dirty="0"/>
              <a:t> </a:t>
            </a:r>
            <a:r>
              <a:rPr lang="en-US" sz="1150" dirty="0" err="1"/>
              <a:t>trendien</a:t>
            </a:r>
            <a:r>
              <a:rPr lang="en-US" sz="1150" dirty="0"/>
              <a:t> </a:t>
            </a:r>
            <a:r>
              <a:rPr lang="en-US" sz="1150" dirty="0" err="1"/>
              <a:t>seuraamisessa</a:t>
            </a:r>
            <a:r>
              <a:rPr lang="en-US" sz="1150" dirty="0"/>
              <a:t>:</a:t>
            </a:r>
          </a:p>
          <a:p>
            <a:pPr>
              <a:lnSpc>
                <a:spcPct val="100000"/>
              </a:lnSpc>
            </a:pPr>
            <a:endParaRPr lang="en-LB" sz="1150">
              <a:solidFill>
                <a:srgbClr val="F59121"/>
              </a:solidFill>
            </a:endParaRPr>
          </a:p>
          <a:p>
            <a:pPr>
              <a:lnSpc>
                <a:spcPts val="1200"/>
              </a:lnSpc>
            </a:pPr>
            <a:r>
              <a:rPr lang="tr-TR" sz="1150" b="1" dirty="0">
                <a:solidFill>
                  <a:srgbClr val="F59121"/>
                </a:solidFill>
                <a:hlinkClick r:id="rId3">
                  <a:extLst>
                    <a:ext uri="{A12FA001-AC4F-418D-AE19-62706E023703}">
                      <ahyp:hlinkClr xmlns:ahyp="http://schemas.microsoft.com/office/drawing/2018/hyperlinkcolor" val="tx"/>
                    </a:ext>
                  </a:extLst>
                </a:hlinkClick>
              </a:rPr>
              <a:t>https://www2.deloitte.com/global/en.html?icid=site_selector_global</a:t>
            </a:r>
            <a:endParaRPr lang="en-LB" sz="1150">
              <a:solidFill>
                <a:srgbClr val="F59121"/>
              </a:solidFill>
            </a:endParaRPr>
          </a:p>
          <a:p>
            <a:pPr>
              <a:lnSpc>
                <a:spcPts val="1200"/>
              </a:lnSpc>
            </a:pPr>
            <a:r>
              <a:rPr lang="tr-TR" sz="1150" b="1" dirty="0">
                <a:solidFill>
                  <a:srgbClr val="F59121"/>
                </a:solidFill>
                <a:hlinkClick r:id="rId4">
                  <a:extLst>
                    <a:ext uri="{A12FA001-AC4F-418D-AE19-62706E023703}">
                      <ahyp:hlinkClr xmlns:ahyp="http://schemas.microsoft.com/office/drawing/2018/hyperlinkcolor" val="tx"/>
                    </a:ext>
                  </a:extLst>
                </a:hlinkClick>
              </a:rPr>
              <a:t>https://www.statista.com/outlook/dmo/digital-advertising/turkey</a:t>
            </a:r>
            <a:endParaRPr lang="en-LB" sz="1150">
              <a:solidFill>
                <a:srgbClr val="F59121"/>
              </a:solidFill>
            </a:endParaRPr>
          </a:p>
        </p:txBody>
      </p:sp>
    </p:spTree>
    <p:extLst>
      <p:ext uri="{BB962C8B-B14F-4D97-AF65-F5344CB8AC3E}">
        <p14:creationId xmlns:p14="http://schemas.microsoft.com/office/powerpoint/2010/main" val="348457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60566-D6C5-5D71-4A56-D9F871EF022F}"/>
              </a:ext>
            </a:extLst>
          </p:cNvPr>
          <p:cNvSpPr>
            <a:spLocks noGrp="1"/>
          </p:cNvSpPr>
          <p:nvPr>
            <p:ph type="sldNum" sz="quarter" idx="12"/>
          </p:nvPr>
        </p:nvSpPr>
        <p:spPr/>
        <p:txBody>
          <a:bodyPr/>
          <a:lstStyle/>
          <a:p>
            <a:fld id="{5E760C49-C21F-C349-B509-93C281143DFD}" type="slidenum">
              <a:rPr lang="en-US" smtClean="0"/>
              <a:pPr/>
              <a:t>2</a:t>
            </a:fld>
            <a:endParaRPr lang="en-US" dirty="0"/>
          </a:p>
        </p:txBody>
      </p:sp>
      <p:sp>
        <p:nvSpPr>
          <p:cNvPr id="3" name="Text Placeholder 2">
            <a:extLst>
              <a:ext uri="{FF2B5EF4-FFF2-40B4-BE49-F238E27FC236}">
                <a16:creationId xmlns:a16="http://schemas.microsoft.com/office/drawing/2014/main" id="{FB625FD5-A099-49BA-C5DA-B95BA7ED1F6A}"/>
              </a:ext>
            </a:extLst>
          </p:cNvPr>
          <p:cNvSpPr>
            <a:spLocks noGrp="1"/>
          </p:cNvSpPr>
          <p:nvPr>
            <p:ph type="body" sz="quarter" idx="11"/>
          </p:nvPr>
        </p:nvSpPr>
        <p:spPr/>
        <p:txBody>
          <a:bodyPr/>
          <a:lstStyle/>
          <a:p>
            <a:r>
              <a:rPr lang="en-US" dirty="0"/>
              <a:t>01</a:t>
            </a:r>
          </a:p>
        </p:txBody>
      </p:sp>
      <p:sp>
        <p:nvSpPr>
          <p:cNvPr id="4" name="Text Placeholder 3">
            <a:extLst>
              <a:ext uri="{FF2B5EF4-FFF2-40B4-BE49-F238E27FC236}">
                <a16:creationId xmlns:a16="http://schemas.microsoft.com/office/drawing/2014/main" id="{EFE06CA8-D0B6-7C03-89BD-360413C67884}"/>
              </a:ext>
            </a:extLst>
          </p:cNvPr>
          <p:cNvSpPr>
            <a:spLocks noGrp="1"/>
          </p:cNvSpPr>
          <p:nvPr>
            <p:ph type="body" sz="quarter" idx="49"/>
          </p:nvPr>
        </p:nvSpPr>
        <p:spPr/>
        <p:txBody>
          <a:bodyPr/>
          <a:lstStyle/>
          <a:p>
            <a:pPr>
              <a:tabLst>
                <a:tab pos="3771900" algn="l"/>
              </a:tabLst>
            </a:pPr>
            <a:r>
              <a:rPr lang="tr-TR" dirty="0" err="1">
                <a:solidFill>
                  <a:schemeClr val="tx1"/>
                </a:solidFill>
                <a:ea typeface="Calibri" panose="020F0502020204030204" pitchFamily="34" charset="0"/>
              </a:rPr>
              <a:t>Yrittäjyyskahvila-hanke</a:t>
            </a:r>
            <a:r>
              <a:rPr lang="tr-TR" dirty="0">
                <a:solidFill>
                  <a:schemeClr val="tx1"/>
                </a:solidFill>
                <a:ea typeface="Calibri" panose="020F0502020204030204" pitchFamily="34" charset="0"/>
              </a:rPr>
              <a:t> …................................	3 </a:t>
            </a:r>
            <a:endParaRPr lang="en-IE" sz="1000" dirty="0">
              <a:solidFill>
                <a:schemeClr val="tx1"/>
              </a:solidFill>
              <a:latin typeface="Times New Roman" panose="02020603050405020304" pitchFamily="18" charset="0"/>
              <a:ea typeface="Times New Roman" panose="02020603050405020304" pitchFamily="18" charset="0"/>
            </a:endParaRPr>
          </a:p>
        </p:txBody>
      </p:sp>
      <p:sp>
        <p:nvSpPr>
          <p:cNvPr id="5" name="Text Placeholder 4">
            <a:extLst>
              <a:ext uri="{FF2B5EF4-FFF2-40B4-BE49-F238E27FC236}">
                <a16:creationId xmlns:a16="http://schemas.microsoft.com/office/drawing/2014/main" id="{64F35A2A-CA95-AF09-755C-D1612FF7A796}"/>
              </a:ext>
            </a:extLst>
          </p:cNvPr>
          <p:cNvSpPr>
            <a:spLocks noGrp="1"/>
          </p:cNvSpPr>
          <p:nvPr>
            <p:ph type="body" sz="quarter" idx="13"/>
          </p:nvPr>
        </p:nvSpPr>
        <p:spPr/>
        <p:txBody>
          <a:bodyPr/>
          <a:lstStyle/>
          <a:p>
            <a:r>
              <a:rPr lang="en-US" dirty="0"/>
              <a:t>02</a:t>
            </a:r>
          </a:p>
        </p:txBody>
      </p:sp>
      <p:sp>
        <p:nvSpPr>
          <p:cNvPr id="6" name="Text Placeholder 5">
            <a:extLst>
              <a:ext uri="{FF2B5EF4-FFF2-40B4-BE49-F238E27FC236}">
                <a16:creationId xmlns:a16="http://schemas.microsoft.com/office/drawing/2014/main" id="{70148437-E4A4-3D0E-2841-F46612633033}"/>
              </a:ext>
            </a:extLst>
          </p:cNvPr>
          <p:cNvSpPr>
            <a:spLocks noGrp="1"/>
          </p:cNvSpPr>
          <p:nvPr>
            <p:ph type="body" sz="quarter" idx="14"/>
          </p:nvPr>
        </p:nvSpPr>
        <p:spPr/>
        <p:txBody>
          <a:bodyPr/>
          <a:lstStyle/>
          <a:p>
            <a:pPr>
              <a:tabLst>
                <a:tab pos="3771900" algn="l"/>
              </a:tabLst>
            </a:pPr>
            <a:r>
              <a:rPr lang="tr-TR" dirty="0" err="1">
                <a:solidFill>
                  <a:schemeClr val="tx1"/>
                </a:solidFill>
                <a:ea typeface="Calibri" panose="020F0502020204030204" pitchFamily="34" charset="0"/>
              </a:rPr>
              <a:t>Käynnistä</a:t>
            </a:r>
            <a:r>
              <a:rPr lang="tr-TR" dirty="0">
                <a:solidFill>
                  <a:schemeClr val="tx1"/>
                </a:solidFill>
                <a:ea typeface="Calibri" panose="020F0502020204030204" pitchFamily="34" charset="0"/>
              </a:rPr>
              <a:t> </a:t>
            </a:r>
            <a:r>
              <a:rPr lang="tr-TR" dirty="0" err="1">
                <a:solidFill>
                  <a:schemeClr val="tx1"/>
                </a:solidFill>
                <a:ea typeface="Calibri" panose="020F0502020204030204" pitchFamily="34" charset="0"/>
              </a:rPr>
              <a:t>yrittäjyyskahvila</a:t>
            </a:r>
            <a:r>
              <a:rPr lang="tr-TR" dirty="0">
                <a:solidFill>
                  <a:schemeClr val="tx1"/>
                </a:solidFill>
                <a:ea typeface="Calibri" panose="020F0502020204030204" pitchFamily="34" charset="0"/>
              </a:rPr>
              <a:t> ..............................	6</a:t>
            </a:r>
            <a:endParaRPr lang="en-IE" sz="1000" dirty="0">
              <a:solidFill>
                <a:schemeClr val="tx1"/>
              </a:solidFill>
              <a:latin typeface="Times New Roman" panose="02020603050405020304" pitchFamily="18" charset="0"/>
              <a:ea typeface="Times New Roman" panose="02020603050405020304" pitchFamily="18" charset="0"/>
            </a:endParaRPr>
          </a:p>
        </p:txBody>
      </p:sp>
      <p:sp>
        <p:nvSpPr>
          <p:cNvPr id="7" name="Text Placeholder 6">
            <a:extLst>
              <a:ext uri="{FF2B5EF4-FFF2-40B4-BE49-F238E27FC236}">
                <a16:creationId xmlns:a16="http://schemas.microsoft.com/office/drawing/2014/main" id="{4251C943-6558-2016-6436-1F68FBB56208}"/>
              </a:ext>
            </a:extLst>
          </p:cNvPr>
          <p:cNvSpPr>
            <a:spLocks noGrp="1"/>
          </p:cNvSpPr>
          <p:nvPr>
            <p:ph type="body" sz="quarter" idx="15"/>
          </p:nvPr>
        </p:nvSpPr>
        <p:spPr/>
        <p:txBody>
          <a:bodyPr/>
          <a:lstStyle/>
          <a:p>
            <a:r>
              <a:rPr lang="en-US" dirty="0"/>
              <a:t>03</a:t>
            </a:r>
          </a:p>
        </p:txBody>
      </p:sp>
      <p:sp>
        <p:nvSpPr>
          <p:cNvPr id="8" name="Text Placeholder 7">
            <a:extLst>
              <a:ext uri="{FF2B5EF4-FFF2-40B4-BE49-F238E27FC236}">
                <a16:creationId xmlns:a16="http://schemas.microsoft.com/office/drawing/2014/main" id="{E28E9F0A-B8BD-92F7-5C84-AC635D4996F9}"/>
              </a:ext>
            </a:extLst>
          </p:cNvPr>
          <p:cNvSpPr>
            <a:spLocks noGrp="1"/>
          </p:cNvSpPr>
          <p:nvPr>
            <p:ph type="body" sz="quarter" idx="19"/>
          </p:nvPr>
        </p:nvSpPr>
        <p:spPr>
          <a:xfrm>
            <a:off x="2097072" y="5518125"/>
            <a:ext cx="4735989" cy="292876"/>
          </a:xfrm>
        </p:spPr>
        <p:txBody>
          <a:bodyPr/>
          <a:lstStyle/>
          <a:p>
            <a:pPr>
              <a:tabLst>
                <a:tab pos="3773488" algn="l"/>
              </a:tabLst>
            </a:pPr>
            <a:r>
              <a:rPr lang="tr-TR" dirty="0" err="1">
                <a:solidFill>
                  <a:schemeClr val="tx1"/>
                </a:solidFill>
                <a:ea typeface="Calibri" panose="020F0502020204030204" pitchFamily="34" charset="0"/>
              </a:rPr>
              <a:t>Tuutoreiden</a:t>
            </a:r>
            <a:r>
              <a:rPr lang="tr-TR" dirty="0">
                <a:solidFill>
                  <a:schemeClr val="tx1"/>
                </a:solidFill>
                <a:ea typeface="Calibri" panose="020F0502020204030204" pitchFamily="34" charset="0"/>
              </a:rPr>
              <a:t> </a:t>
            </a:r>
            <a:r>
              <a:rPr lang="tr-TR" dirty="0" err="1">
                <a:solidFill>
                  <a:schemeClr val="tx1"/>
                </a:solidFill>
                <a:ea typeface="Calibri" panose="020F0502020204030204" pitchFamily="34" charset="0"/>
              </a:rPr>
              <a:t>löytäminen</a:t>
            </a:r>
            <a:r>
              <a:rPr lang="tr-TR" dirty="0">
                <a:solidFill>
                  <a:schemeClr val="tx1"/>
                </a:solidFill>
                <a:ea typeface="Calibri" panose="020F0502020204030204" pitchFamily="34" charset="0"/>
              </a:rPr>
              <a:t> ……………………….……..	13</a:t>
            </a:r>
            <a:endParaRPr lang="en-IE" sz="1000" dirty="0">
              <a:solidFill>
                <a:schemeClr val="tx1"/>
              </a:solidFill>
              <a:latin typeface="Times New Roman" panose="02020603050405020304" pitchFamily="18" charset="0"/>
              <a:ea typeface="Times New Roman" panose="02020603050405020304" pitchFamily="18" charset="0"/>
            </a:endParaRPr>
          </a:p>
        </p:txBody>
      </p:sp>
      <p:sp>
        <p:nvSpPr>
          <p:cNvPr id="9" name="Text Placeholder 8">
            <a:extLst>
              <a:ext uri="{FF2B5EF4-FFF2-40B4-BE49-F238E27FC236}">
                <a16:creationId xmlns:a16="http://schemas.microsoft.com/office/drawing/2014/main" id="{1FBC24EC-9496-32EE-2445-C6B437089E69}"/>
              </a:ext>
            </a:extLst>
          </p:cNvPr>
          <p:cNvSpPr>
            <a:spLocks noGrp="1"/>
          </p:cNvSpPr>
          <p:nvPr>
            <p:ph type="body" sz="quarter" idx="17"/>
          </p:nvPr>
        </p:nvSpPr>
        <p:spPr/>
        <p:txBody>
          <a:bodyPr/>
          <a:lstStyle/>
          <a:p>
            <a:r>
              <a:rPr lang="en-US" dirty="0"/>
              <a:t>04</a:t>
            </a:r>
          </a:p>
        </p:txBody>
      </p:sp>
      <p:sp>
        <p:nvSpPr>
          <p:cNvPr id="10" name="Text Placeholder 9">
            <a:extLst>
              <a:ext uri="{FF2B5EF4-FFF2-40B4-BE49-F238E27FC236}">
                <a16:creationId xmlns:a16="http://schemas.microsoft.com/office/drawing/2014/main" id="{B85D978C-5EAD-419E-DACF-D9EFA90B7FA7}"/>
              </a:ext>
            </a:extLst>
          </p:cNvPr>
          <p:cNvSpPr>
            <a:spLocks noGrp="1"/>
          </p:cNvSpPr>
          <p:nvPr>
            <p:ph type="body" sz="quarter" idx="20"/>
          </p:nvPr>
        </p:nvSpPr>
        <p:spPr/>
        <p:txBody>
          <a:bodyPr/>
          <a:lstStyle/>
          <a:p>
            <a:pPr lvl="0"/>
            <a:r>
              <a:rPr lang="tr-TR" dirty="0">
                <a:solidFill>
                  <a:schemeClr val="tx1"/>
                </a:solidFill>
                <a:ea typeface="Calibri" panose="020F0502020204030204" pitchFamily="34" charset="0"/>
              </a:rPr>
              <a:t>E-</a:t>
            </a:r>
            <a:r>
              <a:rPr lang="tr-TR" dirty="0" err="1">
                <a:solidFill>
                  <a:schemeClr val="tx1"/>
                </a:solidFill>
                <a:ea typeface="Calibri" panose="020F0502020204030204" pitchFamily="34" charset="0"/>
              </a:rPr>
              <a:t>kahviloiden</a:t>
            </a:r>
            <a:r>
              <a:rPr lang="tr-TR" dirty="0">
                <a:solidFill>
                  <a:schemeClr val="tx1"/>
                </a:solidFill>
                <a:ea typeface="Calibri" panose="020F0502020204030204" pitchFamily="34" charset="0"/>
              </a:rPr>
              <a:t> </a:t>
            </a:r>
            <a:r>
              <a:rPr lang="tr-TR" dirty="0" err="1">
                <a:solidFill>
                  <a:schemeClr val="tx1"/>
                </a:solidFill>
                <a:ea typeface="Calibri" panose="020F0502020204030204" pitchFamily="34" charset="0"/>
              </a:rPr>
              <a:t>markkinointistrategiat</a:t>
            </a:r>
            <a:r>
              <a:rPr lang="tr-TR" dirty="0">
                <a:solidFill>
                  <a:schemeClr val="tx1"/>
                </a:solidFill>
                <a:ea typeface="Calibri" panose="020F0502020204030204" pitchFamily="34" charset="0"/>
              </a:rPr>
              <a:t> …………..	15</a:t>
            </a:r>
            <a:endParaRPr lang="en-IE" dirty="0">
              <a:solidFill>
                <a:schemeClr val="tx1"/>
              </a:solidFill>
              <a:latin typeface="Times New Roman" panose="02020603050405020304" pitchFamily="18" charset="0"/>
              <a:ea typeface="Times New Roman" panose="02020603050405020304" pitchFamily="18" charset="0"/>
            </a:endParaRPr>
          </a:p>
        </p:txBody>
      </p:sp>
      <p:sp>
        <p:nvSpPr>
          <p:cNvPr id="11" name="Text Placeholder 10">
            <a:extLst>
              <a:ext uri="{FF2B5EF4-FFF2-40B4-BE49-F238E27FC236}">
                <a16:creationId xmlns:a16="http://schemas.microsoft.com/office/drawing/2014/main" id="{1E69DD6A-346D-9BD2-1EDF-BA28BF791392}"/>
              </a:ext>
            </a:extLst>
          </p:cNvPr>
          <p:cNvSpPr>
            <a:spLocks noGrp="1"/>
          </p:cNvSpPr>
          <p:nvPr>
            <p:ph type="body" sz="quarter" idx="21"/>
          </p:nvPr>
        </p:nvSpPr>
        <p:spPr/>
        <p:txBody>
          <a:bodyPr/>
          <a:lstStyle/>
          <a:p>
            <a:r>
              <a:rPr lang="en-US" dirty="0"/>
              <a:t>05</a:t>
            </a:r>
          </a:p>
        </p:txBody>
      </p:sp>
      <p:sp>
        <p:nvSpPr>
          <p:cNvPr id="12" name="Text Placeholder 11">
            <a:extLst>
              <a:ext uri="{FF2B5EF4-FFF2-40B4-BE49-F238E27FC236}">
                <a16:creationId xmlns:a16="http://schemas.microsoft.com/office/drawing/2014/main" id="{1616C678-BD00-2A74-F2A2-2CDE3264C0B9}"/>
              </a:ext>
            </a:extLst>
          </p:cNvPr>
          <p:cNvSpPr>
            <a:spLocks noGrp="1"/>
          </p:cNvSpPr>
          <p:nvPr>
            <p:ph type="body" sz="quarter" idx="22"/>
          </p:nvPr>
        </p:nvSpPr>
        <p:spPr/>
        <p:txBody>
          <a:bodyPr/>
          <a:lstStyle/>
          <a:p>
            <a:r>
              <a:rPr lang="en-US" dirty="0" err="1">
                <a:solidFill>
                  <a:schemeClr val="tx1"/>
                </a:solidFill>
              </a:rPr>
              <a:t>Rahoitusvaihtoehdot</a:t>
            </a:r>
            <a:r>
              <a:rPr lang="en-US" dirty="0">
                <a:solidFill>
                  <a:schemeClr val="tx1"/>
                </a:solidFill>
              </a:rPr>
              <a:t> &amp; </a:t>
            </a:r>
            <a:r>
              <a:rPr lang="en-US" dirty="0" err="1">
                <a:solidFill>
                  <a:schemeClr val="tx1"/>
                </a:solidFill>
              </a:rPr>
              <a:t>sponsorit</a:t>
            </a:r>
            <a:r>
              <a:rPr lang="en-US" dirty="0">
                <a:solidFill>
                  <a:schemeClr val="tx1"/>
                </a:solidFill>
              </a:rPr>
              <a:t> </a:t>
            </a:r>
            <a:r>
              <a:rPr lang="tr-TR" dirty="0">
                <a:solidFill>
                  <a:schemeClr val="tx1"/>
                </a:solidFill>
                <a:ea typeface="Calibri" panose="020F0502020204030204" pitchFamily="34" charset="0"/>
              </a:rPr>
              <a:t>………......…..	21</a:t>
            </a:r>
            <a:endParaRPr lang="en-US" dirty="0">
              <a:solidFill>
                <a:schemeClr val="tx1"/>
              </a:solidFill>
            </a:endParaRPr>
          </a:p>
        </p:txBody>
      </p:sp>
      <p:sp>
        <p:nvSpPr>
          <p:cNvPr id="13" name="Text Placeholder 12">
            <a:extLst>
              <a:ext uri="{FF2B5EF4-FFF2-40B4-BE49-F238E27FC236}">
                <a16:creationId xmlns:a16="http://schemas.microsoft.com/office/drawing/2014/main" id="{5FCBC63C-B80C-F9AB-955E-EF6981F436D4}"/>
              </a:ext>
            </a:extLst>
          </p:cNvPr>
          <p:cNvSpPr>
            <a:spLocks noGrp="1"/>
          </p:cNvSpPr>
          <p:nvPr>
            <p:ph type="body" sz="quarter" idx="51"/>
          </p:nvPr>
        </p:nvSpPr>
        <p:spPr/>
        <p:txBody>
          <a:bodyPr/>
          <a:lstStyle/>
          <a:p>
            <a:r>
              <a:rPr lang="en-US" dirty="0"/>
              <a:t>06</a:t>
            </a:r>
          </a:p>
        </p:txBody>
      </p:sp>
      <p:sp>
        <p:nvSpPr>
          <p:cNvPr id="14" name="Text Placeholder 13">
            <a:extLst>
              <a:ext uri="{FF2B5EF4-FFF2-40B4-BE49-F238E27FC236}">
                <a16:creationId xmlns:a16="http://schemas.microsoft.com/office/drawing/2014/main" id="{EF1E1069-AA80-4563-37A6-1272D8DCDCE9}"/>
              </a:ext>
            </a:extLst>
          </p:cNvPr>
          <p:cNvSpPr>
            <a:spLocks noGrp="1"/>
          </p:cNvSpPr>
          <p:nvPr>
            <p:ph type="body" sz="quarter" idx="52"/>
          </p:nvPr>
        </p:nvSpPr>
        <p:spPr/>
        <p:txBody>
          <a:bodyPr/>
          <a:lstStyle/>
          <a:p>
            <a:pPr>
              <a:tabLst>
                <a:tab pos="3773488" algn="l"/>
              </a:tabLst>
            </a:pPr>
            <a:r>
              <a:rPr lang="en-US" dirty="0" err="1">
                <a:solidFill>
                  <a:schemeClr val="tx1"/>
                </a:solidFill>
              </a:rPr>
              <a:t>Yrittäjyyskahviloiden</a:t>
            </a:r>
            <a:r>
              <a:rPr lang="en-US" dirty="0">
                <a:solidFill>
                  <a:schemeClr val="tx1"/>
                </a:solidFill>
              </a:rPr>
              <a:t> </a:t>
            </a:r>
            <a:r>
              <a:rPr lang="en-US" dirty="0" err="1">
                <a:solidFill>
                  <a:schemeClr val="tx1"/>
                </a:solidFill>
              </a:rPr>
              <a:t>parhaat</a:t>
            </a:r>
            <a:r>
              <a:rPr lang="en-US" dirty="0">
                <a:solidFill>
                  <a:schemeClr val="tx1"/>
                </a:solidFill>
              </a:rPr>
              <a:t> </a:t>
            </a:r>
            <a:r>
              <a:rPr lang="en-US" dirty="0" err="1">
                <a:solidFill>
                  <a:schemeClr val="tx1"/>
                </a:solidFill>
              </a:rPr>
              <a:t>käytännöt</a:t>
            </a:r>
            <a:r>
              <a:rPr lang="en-US" dirty="0">
                <a:solidFill>
                  <a:schemeClr val="tx1"/>
                </a:solidFill>
              </a:rPr>
              <a:t> </a:t>
            </a:r>
            <a:r>
              <a:rPr lang="tr-TR" dirty="0">
                <a:solidFill>
                  <a:schemeClr val="tx1"/>
                </a:solidFill>
                <a:ea typeface="Calibri" panose="020F0502020204030204" pitchFamily="34" charset="0"/>
              </a:rPr>
              <a:t>..…..	25</a:t>
            </a:r>
            <a:endParaRPr lang="en-US" dirty="0">
              <a:solidFill>
                <a:schemeClr val="tx1"/>
              </a:solidFill>
            </a:endParaRPr>
          </a:p>
        </p:txBody>
      </p:sp>
      <p:sp>
        <p:nvSpPr>
          <p:cNvPr id="15" name="Text Placeholder 14">
            <a:extLst>
              <a:ext uri="{FF2B5EF4-FFF2-40B4-BE49-F238E27FC236}">
                <a16:creationId xmlns:a16="http://schemas.microsoft.com/office/drawing/2014/main" id="{7674BBF6-B7F6-8EF4-F111-F06C8E3D79A0}"/>
              </a:ext>
            </a:extLst>
          </p:cNvPr>
          <p:cNvSpPr>
            <a:spLocks noGrp="1"/>
          </p:cNvSpPr>
          <p:nvPr>
            <p:ph type="body" sz="quarter" idx="53"/>
          </p:nvPr>
        </p:nvSpPr>
        <p:spPr/>
        <p:txBody>
          <a:bodyPr/>
          <a:lstStyle/>
          <a:p>
            <a:r>
              <a:rPr lang="en-US" dirty="0"/>
              <a:t>07</a:t>
            </a:r>
          </a:p>
        </p:txBody>
      </p:sp>
      <p:sp>
        <p:nvSpPr>
          <p:cNvPr id="16" name="Text Placeholder 15">
            <a:extLst>
              <a:ext uri="{FF2B5EF4-FFF2-40B4-BE49-F238E27FC236}">
                <a16:creationId xmlns:a16="http://schemas.microsoft.com/office/drawing/2014/main" id="{D54A77E1-892F-DA53-3EED-211E220A9E31}"/>
              </a:ext>
            </a:extLst>
          </p:cNvPr>
          <p:cNvSpPr>
            <a:spLocks noGrp="1"/>
          </p:cNvSpPr>
          <p:nvPr>
            <p:ph type="body" sz="quarter" idx="54"/>
          </p:nvPr>
        </p:nvSpPr>
        <p:spPr/>
        <p:txBody>
          <a:bodyPr/>
          <a:lstStyle/>
          <a:p>
            <a:pPr>
              <a:tabLst>
                <a:tab pos="3773488" algn="l"/>
              </a:tabLst>
            </a:pPr>
            <a:r>
              <a:rPr lang="en-US" dirty="0">
                <a:solidFill>
                  <a:schemeClr val="tx1"/>
                </a:solidFill>
              </a:rPr>
              <a:t>“</a:t>
            </a:r>
            <a:r>
              <a:rPr lang="en-US" dirty="0" err="1">
                <a:solidFill>
                  <a:schemeClr val="tx1"/>
                </a:solidFill>
              </a:rPr>
              <a:t>Opi</a:t>
            </a:r>
            <a:r>
              <a:rPr lang="en-US" dirty="0">
                <a:solidFill>
                  <a:schemeClr val="tx1"/>
                </a:solidFill>
              </a:rPr>
              <a:t> </a:t>
            </a:r>
            <a:r>
              <a:rPr lang="en-US" dirty="0" err="1">
                <a:solidFill>
                  <a:schemeClr val="tx1"/>
                </a:solidFill>
              </a:rPr>
              <a:t>lisää</a:t>
            </a:r>
            <a:r>
              <a:rPr lang="en-US" dirty="0">
                <a:solidFill>
                  <a:schemeClr val="tx1"/>
                </a:solidFill>
              </a:rPr>
              <a:t>” </a:t>
            </a:r>
            <a:r>
              <a:rPr lang="en-US" dirty="0" err="1">
                <a:solidFill>
                  <a:schemeClr val="tx1"/>
                </a:solidFill>
              </a:rPr>
              <a:t>linkit</a:t>
            </a:r>
            <a:r>
              <a:rPr lang="en-US" dirty="0">
                <a:solidFill>
                  <a:schemeClr val="tx1"/>
                </a:solidFill>
              </a:rPr>
              <a:t> …………………………..</a:t>
            </a:r>
            <a:r>
              <a:rPr lang="tr-TR" dirty="0">
                <a:solidFill>
                  <a:schemeClr val="tx1"/>
                </a:solidFill>
                <a:ea typeface="Calibri" panose="020F0502020204030204" pitchFamily="34" charset="0"/>
              </a:rPr>
              <a:t>….......….. 31</a:t>
            </a:r>
            <a:endParaRPr lang="en-US" dirty="0">
              <a:solidFill>
                <a:schemeClr val="tx1"/>
              </a:solidFill>
            </a:endParaRPr>
          </a:p>
        </p:txBody>
      </p:sp>
      <p:sp>
        <p:nvSpPr>
          <p:cNvPr id="17" name="Text Placeholder 16">
            <a:extLst>
              <a:ext uri="{FF2B5EF4-FFF2-40B4-BE49-F238E27FC236}">
                <a16:creationId xmlns:a16="http://schemas.microsoft.com/office/drawing/2014/main" id="{EE7E7C4F-1A85-5280-73C2-998A6E5DBE88}"/>
              </a:ext>
            </a:extLst>
          </p:cNvPr>
          <p:cNvSpPr>
            <a:spLocks noGrp="1"/>
          </p:cNvSpPr>
          <p:nvPr>
            <p:ph type="body" sz="quarter" idx="61"/>
          </p:nvPr>
        </p:nvSpPr>
        <p:spPr>
          <a:xfrm>
            <a:off x="1534805" y="3142198"/>
            <a:ext cx="3438248" cy="697656"/>
          </a:xfrm>
        </p:spPr>
        <p:txBody>
          <a:bodyPr/>
          <a:lstStyle/>
          <a:p>
            <a:r>
              <a:rPr lang="en-US" dirty="0"/>
              <a:t>SISÄLLYSLUETTELO
</a:t>
            </a:r>
          </a:p>
        </p:txBody>
      </p:sp>
    </p:spTree>
    <p:extLst>
      <p:ext uri="{BB962C8B-B14F-4D97-AF65-F5344CB8AC3E}">
        <p14:creationId xmlns:p14="http://schemas.microsoft.com/office/powerpoint/2010/main" val="1193197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355E57-958D-6A4B-98E3-A0DA243DE499}"/>
              </a:ext>
            </a:extLst>
          </p:cNvPr>
          <p:cNvSpPr>
            <a:spLocks noGrp="1"/>
          </p:cNvSpPr>
          <p:nvPr>
            <p:ph type="sldNum" sz="quarter" idx="12"/>
          </p:nvPr>
        </p:nvSpPr>
        <p:spPr/>
        <p:txBody>
          <a:bodyPr/>
          <a:lstStyle/>
          <a:p>
            <a:fld id="{5E760C49-C21F-C349-B509-93C281143DFD}" type="slidenum">
              <a:rPr lang="en-US" smtClean="0"/>
              <a:pPr/>
              <a:t>20</a:t>
            </a:fld>
            <a:endParaRPr lang="en-US" dirty="0"/>
          </a:p>
        </p:txBody>
      </p:sp>
      <p:cxnSp>
        <p:nvCxnSpPr>
          <p:cNvPr id="5" name="Straight Connector 4">
            <a:extLst>
              <a:ext uri="{FF2B5EF4-FFF2-40B4-BE49-F238E27FC236}">
                <a16:creationId xmlns:a16="http://schemas.microsoft.com/office/drawing/2014/main" id="{B1DFE7CE-B019-494F-8F21-73F2BB1CCF27}"/>
              </a:ext>
            </a:extLst>
          </p:cNvPr>
          <p:cNvCxnSpPr>
            <a:cxnSpLocks/>
          </p:cNvCxnSpPr>
          <p:nvPr/>
        </p:nvCxnSpPr>
        <p:spPr>
          <a:xfrm flipH="1">
            <a:off x="15619" y="6078411"/>
            <a:ext cx="753518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7">
            <a:extLst>
              <a:ext uri="{FF2B5EF4-FFF2-40B4-BE49-F238E27FC236}">
                <a16:creationId xmlns:a16="http://schemas.microsoft.com/office/drawing/2014/main" id="{F9E33368-2168-D143-98F5-EA460D82206A}"/>
              </a:ext>
            </a:extLst>
          </p:cNvPr>
          <p:cNvSpPr txBox="1">
            <a:spLocks/>
          </p:cNvSpPr>
          <p:nvPr/>
        </p:nvSpPr>
        <p:spPr>
          <a:xfrm>
            <a:off x="660979" y="5886088"/>
            <a:ext cx="6361551" cy="27204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300" b="1" dirty="0">
                <a:solidFill>
                  <a:schemeClr val="bg1"/>
                </a:solidFill>
                <a:highlight>
                  <a:srgbClr val="F59121"/>
                </a:highlight>
              </a:rPr>
              <a:t> IRLANTI</a:t>
            </a:r>
            <a:r>
              <a:rPr lang="en-US" sz="1300" b="1" dirty="0">
                <a:solidFill>
                  <a:srgbClr val="F59121"/>
                </a:solidFill>
                <a:highlight>
                  <a:srgbClr val="F59121"/>
                </a:highlight>
              </a:rPr>
              <a:t>.</a:t>
            </a:r>
            <a:endParaRPr lang="en-US" sz="1300" b="1" dirty="0">
              <a:solidFill>
                <a:schemeClr val="bg1"/>
              </a:solidFill>
              <a:highlight>
                <a:srgbClr val="F59121"/>
              </a:highlight>
            </a:endParaRPr>
          </a:p>
          <a:p>
            <a:pPr>
              <a:lnSpc>
                <a:spcPts val="680"/>
              </a:lnSpc>
            </a:pPr>
            <a:endParaRPr lang="en-US" sz="900" b="1" dirty="0"/>
          </a:p>
          <a:p>
            <a:pPr>
              <a:lnSpc>
                <a:spcPts val="1200"/>
              </a:lnSpc>
            </a:pPr>
            <a:endParaRPr lang="tr-TR" sz="1150" dirty="0"/>
          </a:p>
        </p:txBody>
      </p:sp>
      <p:sp>
        <p:nvSpPr>
          <p:cNvPr id="7" name="Text Placeholder 7">
            <a:extLst>
              <a:ext uri="{FF2B5EF4-FFF2-40B4-BE49-F238E27FC236}">
                <a16:creationId xmlns:a16="http://schemas.microsoft.com/office/drawing/2014/main" id="{508D9D55-77E4-6149-BD31-4EAFD3A61069}"/>
              </a:ext>
            </a:extLst>
          </p:cNvPr>
          <p:cNvSpPr txBox="1">
            <a:spLocks/>
          </p:cNvSpPr>
          <p:nvPr/>
        </p:nvSpPr>
        <p:spPr>
          <a:xfrm>
            <a:off x="660979" y="6088290"/>
            <a:ext cx="6361551" cy="1683837"/>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tr-TR" sz="1150" dirty="0" err="1"/>
              <a:t>Aloitustapahtuman</a:t>
            </a:r>
            <a:r>
              <a:rPr lang="tr-TR" sz="1150" dirty="0"/>
              <a:t> </a:t>
            </a:r>
            <a:r>
              <a:rPr lang="tr-TR" sz="1150" dirty="0" err="1"/>
              <a:t>luominen</a:t>
            </a:r>
            <a:r>
              <a:rPr lang="tr-TR" sz="1150" dirty="0"/>
              <a:t> </a:t>
            </a:r>
            <a:r>
              <a:rPr lang="tr-TR" sz="1150" dirty="0" err="1"/>
              <a:t>ja</a:t>
            </a:r>
            <a:r>
              <a:rPr lang="tr-TR" sz="1150" dirty="0"/>
              <a:t> </a:t>
            </a:r>
            <a:r>
              <a:rPr lang="tr-TR" sz="1150" dirty="0" err="1"/>
              <a:t>jakaminen</a:t>
            </a:r>
            <a:r>
              <a:rPr lang="tr-TR" sz="1150" dirty="0"/>
              <a:t>, </a:t>
            </a:r>
            <a:r>
              <a:rPr lang="tr-TR" sz="1150" dirty="0" err="1"/>
              <a:t>suora</a:t>
            </a:r>
            <a:r>
              <a:rPr lang="tr-TR" sz="1150" dirty="0"/>
              <a:t> </a:t>
            </a:r>
            <a:r>
              <a:rPr lang="tr-TR" sz="1150" dirty="0" err="1"/>
              <a:t>kutsuminen</a:t>
            </a:r>
            <a:r>
              <a:rPr lang="tr-TR" sz="1150" dirty="0"/>
              <a:t> </a:t>
            </a:r>
            <a:r>
              <a:rPr lang="tr-TR" sz="1150" dirty="0" err="1"/>
              <a:t>ja</a:t>
            </a:r>
            <a:r>
              <a:rPr lang="tr-TR" sz="1150" dirty="0"/>
              <a:t> </a:t>
            </a:r>
            <a:r>
              <a:rPr lang="tr-TR" sz="1150" dirty="0" err="1"/>
              <a:t>jakaminen</a:t>
            </a:r>
            <a:r>
              <a:rPr lang="tr-TR" sz="1150" dirty="0"/>
              <a:t> </a:t>
            </a:r>
            <a:r>
              <a:rPr lang="tr-TR" sz="1150" dirty="0" err="1"/>
              <a:t>yhteisöryhmien</a:t>
            </a:r>
            <a:r>
              <a:rPr lang="tr-TR" sz="1150" dirty="0"/>
              <a:t>, </a:t>
            </a:r>
            <a:r>
              <a:rPr lang="tr-TR" sz="1150" dirty="0" err="1"/>
              <a:t>yrittäjäverkostojen</a:t>
            </a:r>
            <a:r>
              <a:rPr lang="tr-TR" sz="1150" dirty="0"/>
              <a:t> </a:t>
            </a:r>
            <a:r>
              <a:rPr lang="tr-TR" sz="1150" dirty="0" err="1"/>
              <a:t>kanssa</a:t>
            </a:r>
            <a:r>
              <a:rPr lang="tr-TR" sz="1150" dirty="0"/>
              <a:t>, </a:t>
            </a:r>
            <a:r>
              <a:rPr lang="tr-TR" sz="1150" dirty="0" err="1"/>
              <a:t>omistettujen</a:t>
            </a:r>
            <a:r>
              <a:rPr lang="tr-TR" sz="1150" dirty="0"/>
              <a:t> </a:t>
            </a:r>
            <a:r>
              <a:rPr lang="tr-TR" sz="1150" dirty="0" err="1"/>
              <a:t>sosiaalisen</a:t>
            </a:r>
            <a:r>
              <a:rPr lang="tr-TR" sz="1150" dirty="0"/>
              <a:t> </a:t>
            </a:r>
            <a:r>
              <a:rPr lang="tr-TR" sz="1150" dirty="0" err="1"/>
              <a:t>median</a:t>
            </a:r>
            <a:r>
              <a:rPr lang="tr-TR" sz="1150" dirty="0"/>
              <a:t> </a:t>
            </a:r>
            <a:r>
              <a:rPr lang="tr-TR" sz="1150" dirty="0" err="1"/>
              <a:t>kanavien</a:t>
            </a:r>
            <a:r>
              <a:rPr lang="tr-TR" sz="1150" dirty="0"/>
              <a:t> </a:t>
            </a:r>
            <a:r>
              <a:rPr lang="tr-TR" sz="1150" dirty="0" err="1"/>
              <a:t>luominen</a:t>
            </a:r>
            <a:r>
              <a:rPr lang="tr-TR" sz="1150" dirty="0"/>
              <a:t>, </a:t>
            </a:r>
            <a:r>
              <a:rPr lang="tr-TR" sz="1150" dirty="0" err="1"/>
              <a:t>paikallisten</a:t>
            </a:r>
            <a:r>
              <a:rPr lang="tr-TR" sz="1150" dirty="0"/>
              <a:t> </a:t>
            </a:r>
            <a:r>
              <a:rPr lang="tr-TR" sz="1150" dirty="0" err="1"/>
              <a:t>kehitysinstituutioiden</a:t>
            </a:r>
            <a:r>
              <a:rPr lang="tr-TR" sz="1150" dirty="0"/>
              <a:t> </a:t>
            </a:r>
            <a:r>
              <a:rPr lang="tr-TR" sz="1150" dirty="0" err="1"/>
              <a:t>kannatuksen</a:t>
            </a:r>
            <a:r>
              <a:rPr lang="tr-TR" sz="1150" dirty="0"/>
              <a:t> </a:t>
            </a:r>
            <a:r>
              <a:rPr lang="tr-TR" sz="1150" dirty="0" err="1"/>
              <a:t>saaminen</a:t>
            </a:r>
            <a:r>
              <a:rPr lang="tr-TR" sz="1150" dirty="0"/>
              <a:t>, </a:t>
            </a:r>
            <a:r>
              <a:rPr lang="tr-TR" sz="1150" dirty="0" err="1"/>
              <a:t>tunnettujen</a:t>
            </a:r>
            <a:r>
              <a:rPr lang="tr-TR" sz="1150" dirty="0"/>
              <a:t> </a:t>
            </a:r>
            <a:r>
              <a:rPr lang="tr-TR" sz="1150" dirty="0" err="1"/>
              <a:t>puhujien</a:t>
            </a:r>
            <a:r>
              <a:rPr lang="tr-TR" sz="1150" dirty="0"/>
              <a:t> </a:t>
            </a:r>
            <a:r>
              <a:rPr lang="tr-TR" sz="1150" dirty="0" err="1"/>
              <a:t>kutsuminen</a:t>
            </a:r>
            <a:r>
              <a:rPr lang="tr-TR" sz="1150" dirty="0"/>
              <a:t>. </a:t>
            </a:r>
            <a:r>
              <a:rPr lang="tr-TR" sz="1150" dirty="0" err="1"/>
              <a:t>Muita</a:t>
            </a:r>
            <a:r>
              <a:rPr lang="tr-TR" sz="1150" dirty="0"/>
              <a:t> </a:t>
            </a:r>
            <a:r>
              <a:rPr lang="tr-TR" sz="1150" dirty="0" err="1"/>
              <a:t>Irlannissa</a:t>
            </a:r>
            <a:r>
              <a:rPr lang="tr-TR" sz="1150" dirty="0"/>
              <a:t> </a:t>
            </a:r>
            <a:r>
              <a:rPr lang="tr-TR" sz="1150" dirty="0" err="1"/>
              <a:t>toteutettavia</a:t>
            </a:r>
            <a:r>
              <a:rPr lang="tr-TR" sz="1150" dirty="0"/>
              <a:t> </a:t>
            </a:r>
            <a:r>
              <a:rPr lang="tr-TR" sz="1150" dirty="0" err="1"/>
              <a:t>markkinointi-toimenpiteitä</a:t>
            </a:r>
            <a:r>
              <a:rPr lang="tr-TR" sz="1150" dirty="0"/>
              <a:t> </a:t>
            </a:r>
            <a:r>
              <a:rPr lang="tr-TR" sz="1150" dirty="0" err="1"/>
              <a:t>ovat</a:t>
            </a:r>
            <a:r>
              <a:rPr lang="tr-TR" sz="1150" dirty="0"/>
              <a:t> mm.</a:t>
            </a:r>
          </a:p>
          <a:p>
            <a:pPr>
              <a:lnSpc>
                <a:spcPts val="1200"/>
              </a:lnSpc>
            </a:pPr>
            <a:endParaRPr lang="tr-TR" sz="1150" dirty="0"/>
          </a:p>
          <a:p>
            <a:pPr>
              <a:lnSpc>
                <a:spcPts val="1200"/>
              </a:lnSpc>
            </a:pPr>
            <a:r>
              <a:rPr lang="tr-TR" sz="1150" dirty="0"/>
              <a:t> </a:t>
            </a:r>
          </a:p>
          <a:p>
            <a:pPr marL="171450" indent="-171450">
              <a:lnSpc>
                <a:spcPts val="1200"/>
              </a:lnSpc>
              <a:buClr>
                <a:srgbClr val="F59121"/>
              </a:buClr>
              <a:buFont typeface="Arial" panose="020B0604020202020204" pitchFamily="34" charset="0"/>
              <a:buChar char="•"/>
            </a:pPr>
            <a:r>
              <a:rPr lang="tr-TR" sz="1150" dirty="0" err="1"/>
              <a:t>Suusta</a:t>
            </a:r>
            <a:r>
              <a:rPr lang="tr-TR" sz="1150" dirty="0"/>
              <a:t> </a:t>
            </a:r>
            <a:r>
              <a:rPr lang="tr-TR" sz="1150" dirty="0" err="1"/>
              <a:t>suuhun</a:t>
            </a:r>
            <a:r>
              <a:rPr lang="tr-TR" sz="1150" dirty="0"/>
              <a:t> </a:t>
            </a:r>
            <a:r>
              <a:rPr lang="tr-TR" sz="1150" dirty="0" err="1"/>
              <a:t>ja</a:t>
            </a:r>
            <a:r>
              <a:rPr lang="tr-TR" sz="1150" dirty="0"/>
              <a:t> </a:t>
            </a:r>
            <a:r>
              <a:rPr lang="tr-TR" sz="1150" dirty="0" err="1"/>
              <a:t>projektien</a:t>
            </a:r>
            <a:r>
              <a:rPr lang="tr-TR" sz="1150" dirty="0"/>
              <a:t> </a:t>
            </a:r>
            <a:r>
              <a:rPr lang="tr-TR" sz="1150" dirty="0" err="1"/>
              <a:t>kannattajat</a:t>
            </a:r>
            <a:endParaRPr lang="tr-TR" sz="1150" dirty="0"/>
          </a:p>
          <a:p>
            <a:pPr marL="171450" indent="-171450">
              <a:lnSpc>
                <a:spcPts val="1200"/>
              </a:lnSpc>
              <a:buClr>
                <a:srgbClr val="F59121"/>
              </a:buClr>
              <a:buFont typeface="Arial" panose="020B0604020202020204" pitchFamily="34" charset="0"/>
              <a:buChar char="•"/>
            </a:pPr>
            <a:r>
              <a:rPr lang="tr-TR" sz="1150" dirty="0" err="1"/>
              <a:t>Uutisia</a:t>
            </a:r>
            <a:r>
              <a:rPr lang="tr-TR" sz="1150" dirty="0"/>
              <a:t> </a:t>
            </a:r>
            <a:r>
              <a:rPr lang="tr-TR" sz="1150" dirty="0" err="1"/>
              <a:t>painetussa</a:t>
            </a:r>
            <a:r>
              <a:rPr lang="tr-TR" sz="1150" dirty="0"/>
              <a:t> </a:t>
            </a:r>
            <a:r>
              <a:rPr lang="tr-TR" sz="1150" dirty="0" err="1"/>
              <a:t>ja</a:t>
            </a:r>
            <a:r>
              <a:rPr lang="tr-TR" sz="1150" dirty="0"/>
              <a:t> </a:t>
            </a:r>
            <a:r>
              <a:rPr lang="tr-TR" sz="1150" dirty="0" err="1"/>
              <a:t>yleisradiossa</a:t>
            </a:r>
            <a:endParaRPr lang="tr-TR" sz="1150" dirty="0"/>
          </a:p>
          <a:p>
            <a:pPr marL="171450" indent="-171450">
              <a:lnSpc>
                <a:spcPts val="1200"/>
              </a:lnSpc>
              <a:buClr>
                <a:srgbClr val="F59121"/>
              </a:buClr>
              <a:buFont typeface="Arial" panose="020B0604020202020204" pitchFamily="34" charset="0"/>
              <a:buChar char="•"/>
            </a:pPr>
            <a:r>
              <a:rPr lang="tr-TR" sz="1150" dirty="0" err="1"/>
              <a:t>Videotarinoita</a:t>
            </a:r>
            <a:r>
              <a:rPr lang="tr-TR" sz="1150" dirty="0"/>
              <a:t> </a:t>
            </a:r>
            <a:r>
              <a:rPr lang="tr-TR" sz="1150" dirty="0" err="1"/>
              <a:t>digitaalisissa</a:t>
            </a:r>
            <a:r>
              <a:rPr lang="tr-TR" sz="1150" dirty="0"/>
              <a:t> </a:t>
            </a:r>
            <a:r>
              <a:rPr lang="tr-TR" sz="1150" dirty="0" err="1"/>
              <a:t>markkinointi-kanavissa</a:t>
            </a:r>
            <a:endParaRPr lang="tr-TR" sz="1150" dirty="0"/>
          </a:p>
          <a:p>
            <a:pPr marL="171450" indent="-171450">
              <a:lnSpc>
                <a:spcPts val="1200"/>
              </a:lnSpc>
              <a:buClr>
                <a:srgbClr val="F59121"/>
              </a:buClr>
              <a:buFont typeface="Arial" panose="020B0604020202020204" pitchFamily="34" charset="0"/>
              <a:buChar char="•"/>
            </a:pPr>
            <a:r>
              <a:rPr lang="tr-TR" sz="1150" dirty="0" err="1"/>
              <a:t>Lehdistötiedotteet</a:t>
            </a:r>
            <a:r>
              <a:rPr lang="tr-TR" sz="1150" dirty="0"/>
              <a:t> </a:t>
            </a:r>
            <a:r>
              <a:rPr lang="tr-TR" sz="1150" dirty="0" err="1"/>
              <a:t>ja</a:t>
            </a:r>
            <a:r>
              <a:rPr lang="tr-TR" sz="1150" dirty="0"/>
              <a:t> </a:t>
            </a:r>
            <a:r>
              <a:rPr lang="tr-TR" sz="1150" dirty="0" err="1"/>
              <a:t>lehdistötilaisuudet</a:t>
            </a:r>
            <a:endParaRPr lang="tr-TR" sz="1150" dirty="0"/>
          </a:p>
          <a:p>
            <a:pPr marL="171450" indent="-171450">
              <a:lnSpc>
                <a:spcPts val="1200"/>
              </a:lnSpc>
              <a:buClr>
                <a:srgbClr val="F59121"/>
              </a:buClr>
              <a:buFont typeface="Arial" panose="020B0604020202020204" pitchFamily="34" charset="0"/>
              <a:buChar char="•"/>
            </a:pPr>
            <a:r>
              <a:rPr lang="tr-TR" sz="1150" dirty="0" err="1"/>
              <a:t>Julisteet</a:t>
            </a:r>
            <a:r>
              <a:rPr lang="tr-TR" sz="1150" dirty="0"/>
              <a:t>, </a:t>
            </a:r>
            <a:r>
              <a:rPr lang="tr-TR" sz="1150" dirty="0" err="1"/>
              <a:t>esitteet</a:t>
            </a:r>
            <a:r>
              <a:rPr lang="tr-TR" sz="1150" dirty="0"/>
              <a:t> </a:t>
            </a:r>
            <a:r>
              <a:rPr lang="tr-TR" sz="1150" dirty="0" err="1"/>
              <a:t>ja</a:t>
            </a:r>
            <a:r>
              <a:rPr lang="tr-TR" sz="1150" dirty="0"/>
              <a:t> </a:t>
            </a:r>
            <a:r>
              <a:rPr lang="tr-TR" sz="1150" dirty="0" err="1"/>
              <a:t>lentolehtiset</a:t>
            </a:r>
            <a:endParaRPr lang="tr-TR" sz="1150" dirty="0"/>
          </a:p>
          <a:p>
            <a:pPr marL="171450" indent="-171450">
              <a:lnSpc>
                <a:spcPts val="1200"/>
              </a:lnSpc>
              <a:buClr>
                <a:srgbClr val="F59121"/>
              </a:buClr>
              <a:buFont typeface="Arial" panose="020B0604020202020204" pitchFamily="34" charset="0"/>
              <a:buChar char="•"/>
            </a:pPr>
            <a:r>
              <a:rPr lang="tr-TR" sz="1150" dirty="0" err="1"/>
              <a:t>Viestintä</a:t>
            </a:r>
            <a:r>
              <a:rPr lang="tr-TR" sz="1150" dirty="0"/>
              <a:t> </a:t>
            </a:r>
            <a:r>
              <a:rPr lang="tr-TR" sz="1150" dirty="0" err="1"/>
              <a:t>ja</a:t>
            </a:r>
            <a:r>
              <a:rPr lang="tr-TR" sz="1150" dirty="0"/>
              <a:t> </a:t>
            </a:r>
            <a:r>
              <a:rPr lang="tr-TR" sz="1150" dirty="0" err="1"/>
              <a:t>esittelyt</a:t>
            </a:r>
            <a:endParaRPr lang="tr-TR" sz="1150" dirty="0"/>
          </a:p>
          <a:p>
            <a:pPr marL="171450" indent="-171450">
              <a:lnSpc>
                <a:spcPts val="1200"/>
              </a:lnSpc>
              <a:buClr>
                <a:srgbClr val="F59121"/>
              </a:buClr>
              <a:buFont typeface="Arial" panose="020B0604020202020204" pitchFamily="34" charset="0"/>
              <a:buChar char="•"/>
            </a:pPr>
            <a:r>
              <a:rPr lang="tr-TR" sz="1150" dirty="0" err="1"/>
              <a:t>Erityistapahtumat</a:t>
            </a:r>
            <a:endParaRPr lang="tr-TR" sz="1150" dirty="0"/>
          </a:p>
          <a:p>
            <a:pPr>
              <a:lnSpc>
                <a:spcPts val="1200"/>
              </a:lnSpc>
              <a:buClr>
                <a:srgbClr val="F59121"/>
              </a:buClr>
            </a:pPr>
            <a:endParaRPr lang="tr-TR" sz="1150" dirty="0"/>
          </a:p>
        </p:txBody>
      </p:sp>
      <p:cxnSp>
        <p:nvCxnSpPr>
          <p:cNvPr id="10" name="Straight Connector 9">
            <a:extLst>
              <a:ext uri="{FF2B5EF4-FFF2-40B4-BE49-F238E27FC236}">
                <a16:creationId xmlns:a16="http://schemas.microsoft.com/office/drawing/2014/main" id="{1249530B-0BD8-7E4E-A9AF-4154B4869D5D}"/>
              </a:ext>
            </a:extLst>
          </p:cNvPr>
          <p:cNvCxnSpPr>
            <a:cxnSpLocks/>
          </p:cNvCxnSpPr>
          <p:nvPr/>
        </p:nvCxnSpPr>
        <p:spPr>
          <a:xfrm flipH="1">
            <a:off x="2687" y="1001948"/>
            <a:ext cx="753518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F21622CF-041C-2C45-AED2-9F54AA2FAB46}"/>
              </a:ext>
            </a:extLst>
          </p:cNvPr>
          <p:cNvSpPr txBox="1">
            <a:spLocks/>
          </p:cNvSpPr>
          <p:nvPr/>
        </p:nvSpPr>
        <p:spPr>
          <a:xfrm>
            <a:off x="648048" y="809625"/>
            <a:ext cx="6361551" cy="388898"/>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300" b="1" dirty="0">
                <a:solidFill>
                  <a:schemeClr val="bg1"/>
                </a:solidFill>
                <a:highlight>
                  <a:srgbClr val="F59121"/>
                </a:highlight>
              </a:rPr>
              <a:t> SAKSA</a:t>
            </a:r>
            <a:r>
              <a:rPr lang="en-US" sz="1300" b="1" dirty="0">
                <a:solidFill>
                  <a:srgbClr val="F59121"/>
                </a:solidFill>
                <a:highlight>
                  <a:srgbClr val="F59121"/>
                </a:highlight>
              </a:rPr>
              <a:t>.</a:t>
            </a:r>
            <a:endParaRPr lang="en-US" sz="1300" b="1" dirty="0">
              <a:solidFill>
                <a:schemeClr val="bg1"/>
              </a:solidFill>
              <a:highlight>
                <a:srgbClr val="F59121"/>
              </a:highlight>
            </a:endParaRPr>
          </a:p>
          <a:p>
            <a:pPr>
              <a:lnSpc>
                <a:spcPts val="680"/>
              </a:lnSpc>
            </a:pPr>
            <a:endParaRPr lang="en-US" sz="900" b="1" dirty="0"/>
          </a:p>
        </p:txBody>
      </p:sp>
      <p:sp>
        <p:nvSpPr>
          <p:cNvPr id="12" name="Text Placeholder 7">
            <a:extLst>
              <a:ext uri="{FF2B5EF4-FFF2-40B4-BE49-F238E27FC236}">
                <a16:creationId xmlns:a16="http://schemas.microsoft.com/office/drawing/2014/main" id="{8B700093-308A-E04D-9024-463DDB013053}"/>
              </a:ext>
            </a:extLst>
          </p:cNvPr>
          <p:cNvSpPr txBox="1">
            <a:spLocks/>
          </p:cNvSpPr>
          <p:nvPr/>
        </p:nvSpPr>
        <p:spPr>
          <a:xfrm>
            <a:off x="662561" y="1087403"/>
            <a:ext cx="6361551" cy="3372367"/>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lnSpc>
                <a:spcPts val="1200"/>
              </a:lnSpc>
            </a:pPr>
            <a:r>
              <a:rPr lang="tr-TR" sz="1150" dirty="0" err="1"/>
              <a:t>Tulevia</a:t>
            </a:r>
            <a:r>
              <a:rPr lang="tr-TR" sz="1150" dirty="0"/>
              <a:t> </a:t>
            </a:r>
            <a:r>
              <a:rPr lang="tr-TR" sz="1150" dirty="0" err="1"/>
              <a:t>tapahtumia</a:t>
            </a:r>
            <a:r>
              <a:rPr lang="tr-TR" sz="1150" dirty="0"/>
              <a:t> </a:t>
            </a:r>
            <a:r>
              <a:rPr lang="tr-TR" sz="1150" dirty="0" err="1"/>
              <a:t>voidaan</a:t>
            </a:r>
            <a:r>
              <a:rPr lang="tr-TR" sz="1150" dirty="0"/>
              <a:t> </a:t>
            </a:r>
            <a:r>
              <a:rPr lang="tr-TR" sz="1150" dirty="0" err="1"/>
              <a:t>jakaa</a:t>
            </a:r>
            <a:r>
              <a:rPr lang="tr-TR" sz="1150" dirty="0"/>
              <a:t> </a:t>
            </a:r>
            <a:r>
              <a:rPr lang="tr-TR" sz="1150" dirty="0" err="1"/>
              <a:t>ja</a:t>
            </a:r>
            <a:r>
              <a:rPr lang="tr-TR" sz="1150" dirty="0"/>
              <a:t> </a:t>
            </a:r>
            <a:r>
              <a:rPr lang="tr-TR" sz="1150" dirty="0" err="1"/>
              <a:t>mainostaa</a:t>
            </a:r>
            <a:r>
              <a:rPr lang="tr-TR" sz="1150" dirty="0"/>
              <a:t> </a:t>
            </a:r>
            <a:r>
              <a:rPr lang="tr-TR" sz="1150" dirty="0" err="1"/>
              <a:t>sosiaalisessa</a:t>
            </a:r>
            <a:r>
              <a:rPr lang="tr-TR" sz="1150" dirty="0"/>
              <a:t> </a:t>
            </a:r>
            <a:r>
              <a:rPr lang="tr-TR" sz="1150" dirty="0" err="1"/>
              <a:t>mediassa</a:t>
            </a:r>
            <a:r>
              <a:rPr lang="tr-TR" sz="1150" dirty="0"/>
              <a:t>, </a:t>
            </a:r>
            <a:r>
              <a:rPr lang="tr-TR" sz="1150" dirty="0" err="1"/>
              <a:t>kuten</a:t>
            </a:r>
            <a:r>
              <a:rPr lang="tr-TR" sz="1150" dirty="0"/>
              <a:t> </a:t>
            </a:r>
            <a:r>
              <a:rPr lang="tr-TR" sz="1150" dirty="0" err="1"/>
              <a:t>Facebookissa</a:t>
            </a:r>
            <a:r>
              <a:rPr lang="tr-TR" sz="1150" dirty="0"/>
              <a:t>, </a:t>
            </a:r>
            <a:r>
              <a:rPr lang="tr-TR" sz="1150" dirty="0" err="1"/>
              <a:t>Instagramissa</a:t>
            </a:r>
            <a:r>
              <a:rPr lang="tr-TR" sz="1150" dirty="0"/>
              <a:t> </a:t>
            </a:r>
            <a:r>
              <a:rPr lang="tr-TR" sz="1150" dirty="0" err="1"/>
              <a:t>ja</a:t>
            </a:r>
            <a:r>
              <a:rPr lang="tr-TR" sz="1150" dirty="0"/>
              <a:t> </a:t>
            </a:r>
            <a:r>
              <a:rPr lang="tr-TR" sz="1150" dirty="0" err="1"/>
              <a:t>LinkedInissä</a:t>
            </a:r>
            <a:r>
              <a:rPr lang="tr-TR" sz="1150" dirty="0"/>
              <a:t>. </a:t>
            </a:r>
            <a:r>
              <a:rPr lang="tr-TR" sz="1150" dirty="0" err="1"/>
              <a:t>Tästä</a:t>
            </a:r>
            <a:r>
              <a:rPr lang="tr-TR" sz="1150" dirty="0"/>
              <a:t> on </a:t>
            </a:r>
            <a:r>
              <a:rPr lang="tr-TR" sz="1150" dirty="0" err="1"/>
              <a:t>hyvä</a:t>
            </a:r>
            <a:r>
              <a:rPr lang="tr-TR" sz="1150" dirty="0"/>
              <a:t> </a:t>
            </a:r>
          </a:p>
          <a:p>
            <a:pPr algn="l">
              <a:lnSpc>
                <a:spcPts val="1200"/>
              </a:lnSpc>
            </a:pPr>
            <a:r>
              <a:rPr lang="tr-TR" sz="1150" dirty="0" err="1"/>
              <a:t>etsiä</a:t>
            </a:r>
            <a:r>
              <a:rPr lang="tr-TR" sz="1150" dirty="0"/>
              <a:t> </a:t>
            </a:r>
            <a:r>
              <a:rPr lang="tr-TR" sz="1150" dirty="0" err="1"/>
              <a:t>yrittäjyyden</a:t>
            </a:r>
            <a:r>
              <a:rPr lang="tr-TR" sz="1150" dirty="0"/>
              <a:t> </a:t>
            </a:r>
            <a:r>
              <a:rPr lang="tr-TR" sz="1150" dirty="0" err="1"/>
              <a:t>aihetta</a:t>
            </a:r>
            <a:r>
              <a:rPr lang="tr-TR" sz="1150" dirty="0"/>
              <a:t> </a:t>
            </a:r>
            <a:r>
              <a:rPr lang="tr-TR" sz="1150" dirty="0" err="1"/>
              <a:t>käsitteleviä</a:t>
            </a:r>
            <a:r>
              <a:rPr lang="tr-TR" sz="1150" dirty="0"/>
              <a:t> </a:t>
            </a:r>
            <a:r>
              <a:rPr lang="tr-TR" sz="1150" dirty="0" err="1"/>
              <a:t>ryhmiä</a:t>
            </a:r>
            <a:r>
              <a:rPr lang="tr-TR" sz="1150" dirty="0"/>
              <a:t> </a:t>
            </a:r>
            <a:r>
              <a:rPr lang="tr-TR" sz="1150" dirty="0" err="1"/>
              <a:t>tai</a:t>
            </a:r>
            <a:r>
              <a:rPr lang="tr-TR" sz="1150" dirty="0"/>
              <a:t> </a:t>
            </a:r>
            <a:r>
              <a:rPr lang="tr-TR" sz="1150" dirty="0" err="1"/>
              <a:t>sivuja</a:t>
            </a:r>
            <a:r>
              <a:rPr lang="tr-TR" sz="1150" dirty="0"/>
              <a:t> (esim. </a:t>
            </a:r>
            <a:r>
              <a:rPr lang="tr-TR" sz="1150" dirty="0" err="1">
                <a:solidFill>
                  <a:schemeClr val="accent2"/>
                </a:solidFill>
              </a:rPr>
              <a:t>https</a:t>
            </a:r>
            <a:r>
              <a:rPr lang="tr-TR" sz="1150" dirty="0">
                <a:solidFill>
                  <a:schemeClr val="accent2"/>
                </a:solidFill>
              </a:rPr>
              <a:t>://</a:t>
            </a:r>
            <a:r>
              <a:rPr lang="tr-TR" sz="1150" dirty="0" err="1">
                <a:solidFill>
                  <a:schemeClr val="accent2"/>
                </a:solidFill>
              </a:rPr>
              <a:t>www.facebook.com</a:t>
            </a:r>
            <a:r>
              <a:rPr lang="tr-TR" sz="1150" dirty="0">
                <a:solidFill>
                  <a:schemeClr val="accent2"/>
                </a:solidFill>
              </a:rPr>
              <a:t>/</a:t>
            </a:r>
            <a:r>
              <a:rPr lang="tr-TR" sz="1150" dirty="0" err="1">
                <a:solidFill>
                  <a:schemeClr val="accent2"/>
                </a:solidFill>
              </a:rPr>
              <a:t>StartupMitteldeutschland</a:t>
            </a:r>
            <a:r>
              <a:rPr lang="tr-TR" sz="1150" dirty="0"/>
              <a:t>) </a:t>
            </a:r>
            <a:r>
              <a:rPr lang="tr-TR" sz="1150" dirty="0" err="1"/>
              <a:t>ja</a:t>
            </a:r>
            <a:r>
              <a:rPr lang="tr-TR" sz="1150" dirty="0"/>
              <a:t> </a:t>
            </a:r>
            <a:r>
              <a:rPr lang="tr-TR" sz="1150" dirty="0" err="1"/>
              <a:t>erityisesti</a:t>
            </a:r>
            <a:r>
              <a:rPr lang="tr-TR" sz="1150" dirty="0"/>
              <a:t> </a:t>
            </a:r>
            <a:r>
              <a:rPr lang="tr-TR" sz="1150" dirty="0" err="1"/>
              <a:t>kiinnittää</a:t>
            </a:r>
            <a:r>
              <a:rPr lang="tr-TR" sz="1150" dirty="0"/>
              <a:t> </a:t>
            </a:r>
            <a:r>
              <a:rPr lang="tr-TR" sz="1150" dirty="0" err="1"/>
              <a:t>huomiota</a:t>
            </a:r>
            <a:r>
              <a:rPr lang="tr-TR" sz="1150" dirty="0"/>
              <a:t> </a:t>
            </a:r>
            <a:r>
              <a:rPr lang="tr-TR" sz="1150" dirty="0" err="1"/>
              <a:t>suunniteltuun</a:t>
            </a:r>
            <a:r>
              <a:rPr lang="tr-TR" sz="1150" dirty="0"/>
              <a:t> E-</a:t>
            </a:r>
            <a:r>
              <a:rPr lang="tr-TR" sz="1150" dirty="0" err="1"/>
              <a:t>kahvilaan</a:t>
            </a:r>
            <a:r>
              <a:rPr lang="tr-TR" sz="1150" dirty="0"/>
              <a:t>. </a:t>
            </a:r>
            <a:r>
              <a:rPr lang="tr-TR" sz="1150" dirty="0" err="1"/>
              <a:t>Lippujen</a:t>
            </a:r>
            <a:r>
              <a:rPr lang="tr-TR" sz="1150" dirty="0"/>
              <a:t> </a:t>
            </a:r>
            <a:r>
              <a:rPr lang="tr-TR" sz="1150" dirty="0" err="1"/>
              <a:t>määrän</a:t>
            </a:r>
            <a:r>
              <a:rPr lang="tr-TR" sz="1150" dirty="0"/>
              <a:t> </a:t>
            </a:r>
            <a:r>
              <a:rPr lang="tr-TR" sz="1150" dirty="0" err="1"/>
              <a:t>seurantaan</a:t>
            </a:r>
            <a:r>
              <a:rPr lang="tr-TR" sz="1150" dirty="0"/>
              <a:t> </a:t>
            </a:r>
            <a:r>
              <a:rPr lang="tr-TR" sz="1150" dirty="0" err="1"/>
              <a:t>voidaan</a:t>
            </a:r>
            <a:r>
              <a:rPr lang="tr-TR" sz="1150" dirty="0"/>
              <a:t> </a:t>
            </a:r>
            <a:r>
              <a:rPr lang="tr-TR" sz="1150" dirty="0" err="1"/>
              <a:t>käyttää</a:t>
            </a:r>
            <a:r>
              <a:rPr lang="tr-TR" sz="1150" dirty="0"/>
              <a:t> </a:t>
            </a:r>
            <a:r>
              <a:rPr lang="tr-TR" sz="1150" dirty="0" err="1"/>
              <a:t>alustoja</a:t>
            </a:r>
            <a:r>
              <a:rPr lang="tr-TR" sz="1150" dirty="0"/>
              <a:t>, </a:t>
            </a:r>
            <a:r>
              <a:rPr lang="tr-TR" sz="1150" dirty="0" err="1"/>
              <a:t>kuten</a:t>
            </a:r>
            <a:r>
              <a:rPr lang="tr-TR" sz="1150" dirty="0"/>
              <a:t> </a:t>
            </a:r>
            <a:r>
              <a:rPr lang="tr-TR" sz="1150" dirty="0" err="1"/>
              <a:t>MeetUp</a:t>
            </a:r>
            <a:r>
              <a:rPr lang="tr-TR" sz="1150" dirty="0"/>
              <a:t> </a:t>
            </a:r>
            <a:r>
              <a:rPr lang="tr-TR" sz="1150" dirty="0" err="1"/>
              <a:t>tai</a:t>
            </a:r>
            <a:r>
              <a:rPr lang="tr-TR" sz="1150" dirty="0"/>
              <a:t> </a:t>
            </a:r>
            <a:r>
              <a:rPr lang="tr-TR" sz="1150" dirty="0" err="1"/>
              <a:t>Eventbrite</a:t>
            </a:r>
            <a:r>
              <a:rPr lang="tr-TR" sz="1150" dirty="0"/>
              <a:t>. </a:t>
            </a:r>
            <a:r>
              <a:rPr lang="tr-TR" sz="1150" dirty="0" err="1"/>
              <a:t>Siellä</a:t>
            </a:r>
            <a:r>
              <a:rPr lang="tr-TR" sz="1150" dirty="0"/>
              <a:t> </a:t>
            </a:r>
            <a:r>
              <a:rPr lang="tr-TR" sz="1150" dirty="0" err="1"/>
              <a:t>lippuja</a:t>
            </a:r>
            <a:r>
              <a:rPr lang="tr-TR" sz="1150" dirty="0"/>
              <a:t> </a:t>
            </a:r>
            <a:r>
              <a:rPr lang="tr-TR" sz="1150" dirty="0" err="1"/>
              <a:t>voi</a:t>
            </a:r>
            <a:r>
              <a:rPr lang="tr-TR" sz="1150" dirty="0"/>
              <a:t> </a:t>
            </a:r>
            <a:r>
              <a:rPr lang="tr-TR" sz="1150" dirty="0" err="1"/>
              <a:t>tarjota</a:t>
            </a:r>
            <a:r>
              <a:rPr lang="tr-TR" sz="1150" dirty="0"/>
              <a:t> </a:t>
            </a:r>
            <a:r>
              <a:rPr lang="tr-TR" sz="1150" dirty="0" err="1"/>
              <a:t>ilmaiseksi</a:t>
            </a:r>
            <a:r>
              <a:rPr lang="tr-TR" sz="1150" dirty="0"/>
              <a:t>.</a:t>
            </a:r>
          </a:p>
          <a:p>
            <a:pPr algn="l">
              <a:lnSpc>
                <a:spcPts val="1200"/>
              </a:lnSpc>
            </a:pPr>
            <a:endParaRPr lang="tr-TR" sz="1150" dirty="0"/>
          </a:p>
          <a:p>
            <a:pPr algn="l">
              <a:lnSpc>
                <a:spcPts val="1200"/>
              </a:lnSpc>
            </a:pPr>
            <a:r>
              <a:rPr lang="tr-TR" sz="1150" dirty="0" err="1"/>
              <a:t>Lisäksi</a:t>
            </a:r>
            <a:r>
              <a:rPr lang="tr-TR" sz="1150" dirty="0"/>
              <a:t> </a:t>
            </a:r>
            <a:r>
              <a:rPr lang="tr-TR" sz="1150" dirty="0" err="1"/>
              <a:t>kannattaa</a:t>
            </a:r>
            <a:r>
              <a:rPr lang="tr-TR" sz="1150" dirty="0"/>
              <a:t> </a:t>
            </a:r>
            <a:r>
              <a:rPr lang="tr-TR" sz="1150" dirty="0" err="1"/>
              <a:t>valmistaa</a:t>
            </a:r>
            <a:r>
              <a:rPr lang="tr-TR" sz="1150" dirty="0"/>
              <a:t> </a:t>
            </a:r>
            <a:r>
              <a:rPr lang="tr-TR" sz="1150" dirty="0" err="1"/>
              <a:t>tiedotusmateriaalia</a:t>
            </a:r>
            <a:r>
              <a:rPr lang="tr-TR" sz="1150" dirty="0"/>
              <a:t> </a:t>
            </a:r>
            <a:r>
              <a:rPr lang="tr-TR" sz="1150" dirty="0" err="1"/>
              <a:t>ja</a:t>
            </a:r>
            <a:r>
              <a:rPr lang="tr-TR" sz="1150" dirty="0"/>
              <a:t> </a:t>
            </a:r>
            <a:r>
              <a:rPr lang="tr-TR" sz="1150" dirty="0" err="1"/>
              <a:t>lentolehtisiä</a:t>
            </a:r>
            <a:r>
              <a:rPr lang="tr-TR" sz="1150" dirty="0"/>
              <a:t>, </a:t>
            </a:r>
            <a:r>
              <a:rPr lang="tr-TR" sz="1150" dirty="0" err="1"/>
              <a:t>jotka</a:t>
            </a:r>
            <a:r>
              <a:rPr lang="tr-TR" sz="1150" dirty="0"/>
              <a:t> </a:t>
            </a:r>
            <a:r>
              <a:rPr lang="tr-TR" sz="1150" dirty="0" err="1"/>
              <a:t>voidaan</a:t>
            </a:r>
            <a:r>
              <a:rPr lang="tr-TR" sz="1150" dirty="0"/>
              <a:t> </a:t>
            </a:r>
            <a:r>
              <a:rPr lang="tr-TR" sz="1150" dirty="0" err="1"/>
              <a:t>ripustaa</a:t>
            </a:r>
            <a:r>
              <a:rPr lang="tr-TR" sz="1150" dirty="0"/>
              <a:t> </a:t>
            </a:r>
            <a:r>
              <a:rPr lang="tr-TR" sz="1150" dirty="0" err="1"/>
              <a:t>työtiloihin</a:t>
            </a:r>
            <a:r>
              <a:rPr lang="tr-TR" sz="1150" dirty="0"/>
              <a:t> </a:t>
            </a:r>
            <a:r>
              <a:rPr lang="tr-TR" sz="1150" dirty="0" err="1"/>
              <a:t>tai</a:t>
            </a:r>
            <a:r>
              <a:rPr lang="tr-TR" sz="1150" dirty="0"/>
              <a:t> </a:t>
            </a:r>
            <a:r>
              <a:rPr lang="tr-TR" sz="1150" dirty="0" err="1"/>
              <a:t>jakaa</a:t>
            </a:r>
            <a:r>
              <a:rPr lang="tr-TR" sz="1150" dirty="0"/>
              <a:t> </a:t>
            </a:r>
            <a:r>
              <a:rPr lang="tr-TR" sz="1150" dirty="0" err="1"/>
              <a:t>esimerkiksi</a:t>
            </a:r>
            <a:r>
              <a:rPr lang="tr-TR" sz="1150" dirty="0"/>
              <a:t> </a:t>
            </a:r>
            <a:r>
              <a:rPr lang="tr-TR" sz="1150" dirty="0" err="1"/>
              <a:t>tilaisuuksiin</a:t>
            </a:r>
            <a:r>
              <a:rPr lang="tr-TR" sz="1150" dirty="0"/>
              <a:t>. Start-</a:t>
            </a:r>
            <a:r>
              <a:rPr lang="tr-TR" sz="1150" dirty="0" err="1"/>
              <a:t>up</a:t>
            </a:r>
            <a:r>
              <a:rPr lang="tr-TR" sz="1150" dirty="0"/>
              <a:t>-</a:t>
            </a:r>
            <a:r>
              <a:rPr lang="tr-TR" sz="1150" dirty="0" err="1"/>
              <a:t>pyöreät</a:t>
            </a:r>
            <a:r>
              <a:rPr lang="tr-TR" sz="1150" dirty="0"/>
              <a:t> </a:t>
            </a:r>
            <a:r>
              <a:rPr lang="tr-TR" sz="1150" dirty="0" err="1"/>
              <a:t>pöydät</a:t>
            </a:r>
            <a:r>
              <a:rPr lang="tr-TR" sz="1150" dirty="0"/>
              <a:t> (esim. </a:t>
            </a:r>
            <a:r>
              <a:rPr lang="tr-TR" sz="1150" dirty="0" err="1"/>
              <a:t>Gründerstammtisch</a:t>
            </a:r>
            <a:r>
              <a:rPr lang="tr-TR" sz="1150" dirty="0"/>
              <a:t> Leipzig, </a:t>
            </a:r>
            <a:r>
              <a:rPr lang="tr-TR" sz="1150" dirty="0" err="1"/>
              <a:t>joka</a:t>
            </a:r>
            <a:r>
              <a:rPr lang="tr-TR" sz="1150" dirty="0"/>
              <a:t> </a:t>
            </a:r>
            <a:r>
              <a:rPr lang="tr-TR" sz="1150" dirty="0" err="1"/>
              <a:t>järjestetään</a:t>
            </a:r>
            <a:r>
              <a:rPr lang="tr-TR" sz="1150" dirty="0"/>
              <a:t> </a:t>
            </a:r>
            <a:r>
              <a:rPr lang="tr-TR" sz="1150" dirty="0" err="1"/>
              <a:t>joka</a:t>
            </a:r>
            <a:r>
              <a:rPr lang="tr-TR" sz="1150" dirty="0"/>
              <a:t> </a:t>
            </a:r>
            <a:r>
              <a:rPr lang="tr-TR" sz="1150" dirty="0" err="1"/>
              <a:t>kuukauden</a:t>
            </a:r>
            <a:r>
              <a:rPr lang="tr-TR" sz="1150" dirty="0"/>
              <a:t> </a:t>
            </a:r>
            <a:r>
              <a:rPr lang="tr-TR" sz="1150" dirty="0" err="1"/>
              <a:t>ensimmäinen</a:t>
            </a:r>
            <a:r>
              <a:rPr lang="tr-TR" sz="1150" dirty="0"/>
              <a:t> </a:t>
            </a:r>
            <a:r>
              <a:rPr lang="tr-TR" sz="1150" dirty="0" err="1"/>
              <a:t>maanantai</a:t>
            </a:r>
            <a:r>
              <a:rPr lang="tr-TR" sz="1150" dirty="0"/>
              <a:t>) </a:t>
            </a:r>
            <a:r>
              <a:rPr lang="tr-TR" sz="1150" dirty="0" err="1"/>
              <a:t>tai</a:t>
            </a:r>
            <a:r>
              <a:rPr lang="tr-TR" sz="1150" dirty="0"/>
              <a:t> </a:t>
            </a:r>
            <a:r>
              <a:rPr lang="tr-TR" sz="1150" dirty="0" err="1"/>
              <a:t>muut</a:t>
            </a:r>
            <a:r>
              <a:rPr lang="tr-TR" sz="1150" dirty="0"/>
              <a:t> </a:t>
            </a:r>
            <a:r>
              <a:rPr lang="tr-TR" sz="1150" dirty="0" err="1"/>
              <a:t>perustajille</a:t>
            </a:r>
            <a:r>
              <a:rPr lang="tr-TR" sz="1150" dirty="0"/>
              <a:t> </a:t>
            </a:r>
            <a:r>
              <a:rPr lang="tr-TR" sz="1150" dirty="0" err="1"/>
              <a:t>suunnatut</a:t>
            </a:r>
            <a:r>
              <a:rPr lang="tr-TR" sz="1150" dirty="0"/>
              <a:t> </a:t>
            </a:r>
            <a:r>
              <a:rPr lang="tr-TR" sz="1150" dirty="0" err="1"/>
              <a:t>verkostoitumistapahtumat</a:t>
            </a:r>
            <a:r>
              <a:rPr lang="tr-TR" sz="1150" dirty="0"/>
              <a:t> </a:t>
            </a:r>
            <a:r>
              <a:rPr lang="tr-TR" sz="1150" dirty="0" err="1"/>
              <a:t>sopivat</a:t>
            </a:r>
            <a:r>
              <a:rPr lang="tr-TR" sz="1150" dirty="0"/>
              <a:t> </a:t>
            </a:r>
            <a:r>
              <a:rPr lang="tr-TR" sz="1150" dirty="0" err="1"/>
              <a:t>tähän</a:t>
            </a:r>
            <a:r>
              <a:rPr lang="tr-TR" sz="1150" dirty="0"/>
              <a:t> </a:t>
            </a:r>
            <a:r>
              <a:rPr lang="tr-TR" sz="1150" dirty="0" err="1"/>
              <a:t>ihanteellisesti</a:t>
            </a:r>
            <a:r>
              <a:rPr lang="tr-TR" sz="1150" dirty="0"/>
              <a:t>. </a:t>
            </a:r>
            <a:r>
              <a:rPr lang="tr-TR" sz="1150" dirty="0" err="1"/>
              <a:t>Hallessa</a:t>
            </a:r>
            <a:r>
              <a:rPr lang="tr-TR" sz="1150" dirty="0"/>
              <a:t> </a:t>
            </a:r>
            <a:r>
              <a:rPr lang="tr-TR" sz="1150" dirty="0" err="1"/>
              <a:t>kannattaa</a:t>
            </a:r>
            <a:r>
              <a:rPr lang="tr-TR" sz="1150" dirty="0"/>
              <a:t> </a:t>
            </a:r>
            <a:r>
              <a:rPr lang="tr-TR" sz="1150" dirty="0" err="1"/>
              <a:t>ottaa</a:t>
            </a:r>
            <a:r>
              <a:rPr lang="tr-TR" sz="1150" dirty="0"/>
              <a:t> </a:t>
            </a:r>
            <a:r>
              <a:rPr lang="tr-TR" sz="1150" dirty="0" err="1"/>
              <a:t>yhteyttä</a:t>
            </a:r>
            <a:r>
              <a:rPr lang="tr-TR" sz="1150" dirty="0"/>
              <a:t> </a:t>
            </a:r>
            <a:r>
              <a:rPr lang="tr-TR" sz="1150" dirty="0" err="1"/>
              <a:t>vapaaehtoistoimistoon</a:t>
            </a:r>
            <a:r>
              <a:rPr lang="tr-TR" sz="1150" dirty="0"/>
              <a:t> (</a:t>
            </a:r>
            <a:r>
              <a:rPr lang="tr-TR" sz="1150" dirty="0" err="1">
                <a:solidFill>
                  <a:schemeClr val="accent2"/>
                </a:solidFill>
              </a:rPr>
              <a:t>https</a:t>
            </a:r>
            <a:r>
              <a:rPr lang="tr-TR" sz="1150" dirty="0">
                <a:solidFill>
                  <a:schemeClr val="accent2"/>
                </a:solidFill>
              </a:rPr>
              <a:t>://</a:t>
            </a:r>
            <a:r>
              <a:rPr lang="tr-TR" sz="1150" dirty="0" err="1">
                <a:solidFill>
                  <a:schemeClr val="accent2"/>
                </a:solidFill>
              </a:rPr>
              <a:t>www.freiwilligen-agentur.de</a:t>
            </a:r>
            <a:r>
              <a:rPr lang="tr-TR" sz="1150" dirty="0">
                <a:solidFill>
                  <a:schemeClr val="accent2"/>
                </a:solidFill>
              </a:rPr>
              <a:t>/</a:t>
            </a:r>
            <a:r>
              <a:rPr lang="tr-TR" sz="1150" dirty="0"/>
              <a:t>), </a:t>
            </a:r>
            <a:r>
              <a:rPr lang="tr-TR" sz="1150" dirty="0" err="1"/>
              <a:t>joka</a:t>
            </a:r>
            <a:r>
              <a:rPr lang="tr-TR" sz="1150" dirty="0"/>
              <a:t> </a:t>
            </a:r>
            <a:r>
              <a:rPr lang="tr-TR" sz="1150" dirty="0" err="1"/>
              <a:t>toimii</a:t>
            </a:r>
            <a:r>
              <a:rPr lang="tr-TR" sz="1150" dirty="0"/>
              <a:t> </a:t>
            </a:r>
            <a:r>
              <a:rPr lang="tr-TR" sz="1150" dirty="0" err="1"/>
              <a:t>muun</a:t>
            </a:r>
            <a:r>
              <a:rPr lang="tr-TR" sz="1150" dirty="0"/>
              <a:t> </a:t>
            </a:r>
            <a:r>
              <a:rPr lang="tr-TR" sz="1150" dirty="0" err="1"/>
              <a:t>muassa</a:t>
            </a:r>
            <a:r>
              <a:rPr lang="tr-TR" sz="1150" dirty="0"/>
              <a:t> </a:t>
            </a:r>
            <a:r>
              <a:rPr lang="tr-TR" sz="1150" dirty="0" err="1"/>
              <a:t>sosiaalisesti</a:t>
            </a:r>
            <a:r>
              <a:rPr lang="tr-TR" sz="1150" dirty="0"/>
              <a:t> </a:t>
            </a:r>
            <a:r>
              <a:rPr lang="tr-TR" sz="1150" dirty="0" err="1"/>
              <a:t>heikommassa</a:t>
            </a:r>
            <a:r>
              <a:rPr lang="tr-TR" sz="1150" dirty="0"/>
              <a:t> </a:t>
            </a:r>
            <a:r>
              <a:rPr lang="tr-TR" sz="1150" dirty="0" err="1"/>
              <a:t>asemassa</a:t>
            </a:r>
            <a:r>
              <a:rPr lang="tr-TR" sz="1150" dirty="0"/>
              <a:t> </a:t>
            </a:r>
            <a:r>
              <a:rPr lang="tr-TR" sz="1150" dirty="0" err="1"/>
              <a:t>olevien</a:t>
            </a:r>
            <a:r>
              <a:rPr lang="tr-TR" sz="1150" dirty="0"/>
              <a:t> </a:t>
            </a:r>
            <a:r>
              <a:rPr lang="tr-TR" sz="1150" dirty="0" err="1"/>
              <a:t>etujen</a:t>
            </a:r>
            <a:r>
              <a:rPr lang="tr-TR" sz="1150" dirty="0"/>
              <a:t> </a:t>
            </a:r>
            <a:r>
              <a:rPr lang="tr-TR" sz="1150" dirty="0" err="1"/>
              <a:t>puolesta</a:t>
            </a:r>
            <a:r>
              <a:rPr lang="tr-TR" sz="1150" dirty="0"/>
              <a:t>. He </a:t>
            </a:r>
            <a:r>
              <a:rPr lang="tr-TR" sz="1150" dirty="0" err="1"/>
              <a:t>voivat</a:t>
            </a:r>
            <a:r>
              <a:rPr lang="tr-TR" sz="1150" dirty="0"/>
              <a:t> </a:t>
            </a:r>
            <a:r>
              <a:rPr lang="tr-TR" sz="1150" dirty="0" err="1"/>
              <a:t>olla</a:t>
            </a:r>
            <a:r>
              <a:rPr lang="tr-TR" sz="1150" dirty="0"/>
              <a:t> </a:t>
            </a:r>
            <a:r>
              <a:rPr lang="tr-TR" sz="1150" dirty="0" err="1"/>
              <a:t>halukkaita</a:t>
            </a:r>
            <a:r>
              <a:rPr lang="tr-TR" sz="1150" dirty="0"/>
              <a:t> </a:t>
            </a:r>
            <a:r>
              <a:rPr lang="tr-TR" sz="1150" dirty="0" err="1"/>
              <a:t>jakamaan</a:t>
            </a:r>
            <a:r>
              <a:rPr lang="tr-TR" sz="1150" dirty="0"/>
              <a:t> </a:t>
            </a:r>
            <a:r>
              <a:rPr lang="tr-TR" sz="1150" dirty="0" err="1"/>
              <a:t>tiedotusmateriaalia</a:t>
            </a:r>
            <a:r>
              <a:rPr lang="tr-TR" sz="1150" dirty="0"/>
              <a:t> </a:t>
            </a:r>
            <a:r>
              <a:rPr lang="tr-TR" sz="1150" dirty="0" err="1"/>
              <a:t>asiaankuuluvalle</a:t>
            </a:r>
            <a:r>
              <a:rPr lang="tr-TR" sz="1150" dirty="0"/>
              <a:t> </a:t>
            </a:r>
            <a:r>
              <a:rPr lang="tr-TR" sz="1150" dirty="0" err="1"/>
              <a:t>kohderyhmälle</a:t>
            </a:r>
            <a:r>
              <a:rPr lang="tr-TR" sz="1150" dirty="0"/>
              <a:t> </a:t>
            </a:r>
            <a:r>
              <a:rPr lang="tr-TR" sz="1150" dirty="0" err="1"/>
              <a:t>tapahtumissa</a:t>
            </a:r>
            <a:r>
              <a:rPr lang="tr-TR" sz="1150" dirty="0"/>
              <a:t> </a:t>
            </a:r>
            <a:r>
              <a:rPr lang="tr-TR" sz="1150" dirty="0" err="1"/>
              <a:t>tai</a:t>
            </a:r>
            <a:r>
              <a:rPr lang="tr-TR" sz="1150" dirty="0"/>
              <a:t> </a:t>
            </a:r>
            <a:r>
              <a:rPr lang="tr-TR" sz="1150" dirty="0" err="1"/>
              <a:t>työpajoissa</a:t>
            </a:r>
            <a:r>
              <a:rPr lang="tr-TR" sz="1150" dirty="0"/>
              <a:t>.</a:t>
            </a:r>
          </a:p>
          <a:p>
            <a:pPr algn="l">
              <a:lnSpc>
                <a:spcPts val="1200"/>
              </a:lnSpc>
            </a:pPr>
            <a:endParaRPr lang="tr-TR" sz="1150" dirty="0"/>
          </a:p>
          <a:p>
            <a:pPr algn="l">
              <a:lnSpc>
                <a:spcPts val="1200"/>
              </a:lnSpc>
            </a:pPr>
            <a:r>
              <a:rPr lang="tr-TR" sz="1150" dirty="0" err="1"/>
              <a:t>Monet</a:t>
            </a:r>
            <a:r>
              <a:rPr lang="tr-TR" sz="1150" dirty="0"/>
              <a:t> Hallen </a:t>
            </a:r>
            <a:r>
              <a:rPr lang="tr-TR" sz="1150" dirty="0" err="1"/>
              <a:t>tapahtumat</a:t>
            </a:r>
            <a:r>
              <a:rPr lang="tr-TR" sz="1150" dirty="0"/>
              <a:t> </a:t>
            </a:r>
            <a:r>
              <a:rPr lang="tr-TR" sz="1150" dirty="0" err="1"/>
              <a:t>julkistetaan</a:t>
            </a:r>
            <a:r>
              <a:rPr lang="tr-TR" sz="1150" dirty="0"/>
              <a:t> </a:t>
            </a:r>
            <a:r>
              <a:rPr lang="tr-TR" sz="1150" dirty="0" err="1"/>
              <a:t>myös</a:t>
            </a:r>
            <a:r>
              <a:rPr lang="tr-TR" sz="1150" dirty="0"/>
              <a:t> </a:t>
            </a:r>
            <a:r>
              <a:rPr lang="tr-TR" sz="1150" dirty="0" err="1"/>
              <a:t>paikallisten</a:t>
            </a:r>
            <a:r>
              <a:rPr lang="tr-TR" sz="1150" dirty="0"/>
              <a:t> </a:t>
            </a:r>
            <a:r>
              <a:rPr lang="tr-TR" sz="1150" dirty="0" err="1"/>
              <a:t>tapahtumasivustojen</a:t>
            </a:r>
            <a:r>
              <a:rPr lang="tr-TR" sz="1150" dirty="0"/>
              <a:t> </a:t>
            </a:r>
            <a:r>
              <a:rPr lang="tr-TR" sz="1150" dirty="0" err="1"/>
              <a:t>kautta</a:t>
            </a:r>
            <a:r>
              <a:rPr lang="tr-TR" sz="1150" dirty="0"/>
              <a:t> (</a:t>
            </a:r>
            <a:r>
              <a:rPr lang="tr-TR" sz="1150" dirty="0" err="1">
                <a:solidFill>
                  <a:schemeClr val="accent2"/>
                </a:solidFill>
              </a:rPr>
              <a:t>https</a:t>
            </a:r>
            <a:r>
              <a:rPr lang="tr-TR" sz="1150" dirty="0">
                <a:solidFill>
                  <a:schemeClr val="accent2"/>
                </a:solidFill>
              </a:rPr>
              <a:t>://www.halle365.de/</a:t>
            </a:r>
            <a:r>
              <a:rPr lang="tr-TR" sz="1150" dirty="0" err="1">
                <a:solidFill>
                  <a:schemeClr val="accent2"/>
                </a:solidFill>
              </a:rPr>
              <a:t>tagestipps</a:t>
            </a:r>
            <a:r>
              <a:rPr lang="tr-TR" sz="1150" dirty="0">
                <a:solidFill>
                  <a:schemeClr val="accent2"/>
                </a:solidFill>
              </a:rPr>
              <a:t>; </a:t>
            </a:r>
            <a:r>
              <a:rPr lang="tr-TR" sz="1150" dirty="0" err="1">
                <a:solidFill>
                  <a:schemeClr val="accent2"/>
                </a:solidFill>
              </a:rPr>
              <a:t>https</a:t>
            </a:r>
            <a:r>
              <a:rPr lang="tr-TR" sz="1150" dirty="0">
                <a:solidFill>
                  <a:schemeClr val="accent2"/>
                </a:solidFill>
              </a:rPr>
              <a:t>://</a:t>
            </a:r>
            <a:r>
              <a:rPr lang="tr-TR" sz="1150" dirty="0" err="1">
                <a:solidFill>
                  <a:schemeClr val="accent2"/>
                </a:solidFill>
              </a:rPr>
              <a:t>www.kulturfalter.de</a:t>
            </a:r>
            <a:r>
              <a:rPr lang="tr-TR" sz="1150" dirty="0">
                <a:solidFill>
                  <a:schemeClr val="accent2"/>
                </a:solidFill>
              </a:rPr>
              <a:t>/</a:t>
            </a:r>
            <a:r>
              <a:rPr lang="tr-TR" sz="1150" dirty="0" err="1">
                <a:solidFill>
                  <a:schemeClr val="accent2"/>
                </a:solidFill>
              </a:rPr>
              <a:t>termine</a:t>
            </a:r>
            <a:r>
              <a:rPr lang="tr-TR" sz="1150" dirty="0">
                <a:solidFill>
                  <a:schemeClr val="accent2"/>
                </a:solidFill>
              </a:rPr>
              <a:t>/halle/</a:t>
            </a:r>
            <a:r>
              <a:rPr lang="tr-TR" sz="1150" dirty="0" err="1">
                <a:solidFill>
                  <a:schemeClr val="accent2"/>
                </a:solidFill>
              </a:rPr>
              <a:t>stadtleben</a:t>
            </a:r>
            <a:r>
              <a:rPr lang="tr-TR" sz="1150" dirty="0"/>
              <a:t>/),</a:t>
            </a:r>
            <a:r>
              <a:rPr lang="tr-TR" sz="1150" dirty="0">
                <a:solidFill>
                  <a:schemeClr val="accent2"/>
                </a:solidFill>
              </a:rPr>
              <a:t> </a:t>
            </a:r>
            <a:r>
              <a:rPr lang="tr-TR" sz="1150" dirty="0" err="1"/>
              <a:t>joita</a:t>
            </a:r>
            <a:r>
              <a:rPr lang="tr-TR" sz="1150" dirty="0"/>
              <a:t> </a:t>
            </a:r>
            <a:r>
              <a:rPr lang="tr-TR" sz="1150" dirty="0" err="1"/>
              <a:t>voisimme</a:t>
            </a:r>
            <a:r>
              <a:rPr lang="tr-TR" sz="1150" dirty="0"/>
              <a:t> </a:t>
            </a:r>
            <a:r>
              <a:rPr lang="tr-TR" sz="1150" dirty="0" err="1"/>
              <a:t>käyttää</a:t>
            </a:r>
            <a:r>
              <a:rPr lang="tr-TR" sz="1150" dirty="0"/>
              <a:t> </a:t>
            </a:r>
            <a:r>
              <a:rPr lang="tr-TR" sz="1150" dirty="0" err="1"/>
              <a:t>myös</a:t>
            </a:r>
            <a:r>
              <a:rPr lang="tr-TR" sz="1150" dirty="0"/>
              <a:t> E -</a:t>
            </a:r>
            <a:r>
              <a:rPr lang="tr-TR" sz="1150" dirty="0" err="1"/>
              <a:t>kahviloihin</a:t>
            </a:r>
            <a:r>
              <a:rPr lang="tr-TR" sz="1150" dirty="0"/>
              <a:t>.</a:t>
            </a:r>
          </a:p>
          <a:p>
            <a:pPr algn="l">
              <a:lnSpc>
                <a:spcPts val="1200"/>
              </a:lnSpc>
            </a:pPr>
            <a:endParaRPr lang="tr-TR" sz="1150" dirty="0"/>
          </a:p>
          <a:p>
            <a:pPr algn="l">
              <a:lnSpc>
                <a:spcPts val="1200"/>
              </a:lnSpc>
            </a:pPr>
            <a:r>
              <a:rPr lang="tr-TR" sz="1150" dirty="0" err="1"/>
              <a:t>Lisäksi</a:t>
            </a:r>
            <a:r>
              <a:rPr lang="tr-TR" sz="1150" dirty="0"/>
              <a:t> E-</a:t>
            </a:r>
            <a:r>
              <a:rPr lang="tr-TR" sz="1150" dirty="0" err="1"/>
              <a:t>kahvilat</a:t>
            </a:r>
            <a:r>
              <a:rPr lang="tr-TR" sz="1150" dirty="0"/>
              <a:t> </a:t>
            </a:r>
            <a:r>
              <a:rPr lang="tr-TR" sz="1150" dirty="0" err="1"/>
              <a:t>voitaisiin</a:t>
            </a:r>
            <a:r>
              <a:rPr lang="tr-TR" sz="1150" dirty="0"/>
              <a:t> </a:t>
            </a:r>
            <a:r>
              <a:rPr lang="tr-TR" sz="1150" dirty="0" err="1"/>
              <a:t>tuoda</a:t>
            </a:r>
            <a:r>
              <a:rPr lang="tr-TR" sz="1150" dirty="0"/>
              <a:t> </a:t>
            </a:r>
            <a:r>
              <a:rPr lang="tr-TR" sz="1150" dirty="0" err="1"/>
              <a:t>myös</a:t>
            </a:r>
            <a:r>
              <a:rPr lang="tr-TR" sz="1150" dirty="0"/>
              <a:t> </a:t>
            </a:r>
            <a:r>
              <a:rPr lang="tr-TR" sz="1150" dirty="0" err="1"/>
              <a:t>Teollisuus</a:t>
            </a:r>
            <a:r>
              <a:rPr lang="tr-TR" sz="1150" dirty="0"/>
              <a:t>- </a:t>
            </a:r>
            <a:r>
              <a:rPr lang="tr-TR" sz="1150" dirty="0" err="1"/>
              <a:t>ja</a:t>
            </a:r>
            <a:r>
              <a:rPr lang="tr-TR" sz="1150" dirty="0"/>
              <a:t> </a:t>
            </a:r>
            <a:r>
              <a:rPr lang="tr-TR" sz="1150" dirty="0" err="1"/>
              <a:t>kauppakamarin</a:t>
            </a:r>
            <a:r>
              <a:rPr lang="tr-TR" sz="1150" dirty="0"/>
              <a:t> (IHK) </a:t>
            </a:r>
            <a:r>
              <a:rPr lang="tr-TR" sz="1150" dirty="0" err="1"/>
              <a:t>tai</a:t>
            </a:r>
            <a:r>
              <a:rPr lang="tr-TR" sz="1150" dirty="0"/>
              <a:t> </a:t>
            </a:r>
            <a:r>
              <a:rPr lang="tr-TR" sz="1150" dirty="0" err="1"/>
              <a:t>Aikuiskoulutuskeskuksen</a:t>
            </a:r>
            <a:r>
              <a:rPr lang="tr-TR" sz="1150" dirty="0"/>
              <a:t> </a:t>
            </a:r>
            <a:r>
              <a:rPr lang="tr-TR" sz="1150" dirty="0" err="1"/>
              <a:t>tietoisuuteen</a:t>
            </a:r>
            <a:r>
              <a:rPr lang="tr-TR" sz="1150" dirty="0"/>
              <a:t>, </a:t>
            </a:r>
            <a:r>
              <a:rPr lang="tr-TR" sz="1150" dirty="0" err="1"/>
              <a:t>jotka</a:t>
            </a:r>
            <a:r>
              <a:rPr lang="tr-TR" sz="1150" dirty="0"/>
              <a:t> </a:t>
            </a:r>
            <a:r>
              <a:rPr lang="tr-TR" sz="1150" dirty="0" err="1"/>
              <a:t>voisivat</a:t>
            </a:r>
            <a:r>
              <a:rPr lang="tr-TR" sz="1150" dirty="0"/>
              <a:t> </a:t>
            </a:r>
            <a:r>
              <a:rPr lang="tr-TR" sz="1150" dirty="0" err="1"/>
              <a:t>aktiivisesti</a:t>
            </a:r>
            <a:r>
              <a:rPr lang="tr-TR" sz="1150" dirty="0"/>
              <a:t> </a:t>
            </a:r>
            <a:r>
              <a:rPr lang="tr-TR" sz="1150" dirty="0" err="1"/>
              <a:t>edistää</a:t>
            </a:r>
            <a:r>
              <a:rPr lang="tr-TR" sz="1150" dirty="0"/>
              <a:t> </a:t>
            </a:r>
            <a:r>
              <a:rPr lang="tr-TR" sz="1150" dirty="0" err="1"/>
              <a:t>niitä</a:t>
            </a:r>
            <a:r>
              <a:rPr lang="tr-TR" sz="1150" dirty="0"/>
              <a:t> </a:t>
            </a:r>
            <a:r>
              <a:rPr lang="tr-TR" sz="1150" dirty="0" err="1"/>
              <a:t>ja</a:t>
            </a:r>
            <a:r>
              <a:rPr lang="tr-TR" sz="1150" dirty="0"/>
              <a:t> </a:t>
            </a:r>
            <a:r>
              <a:rPr lang="tr-TR" sz="1150" dirty="0" err="1"/>
              <a:t>tarjota</a:t>
            </a:r>
            <a:r>
              <a:rPr lang="tr-TR" sz="1150" dirty="0"/>
              <a:t> </a:t>
            </a:r>
            <a:r>
              <a:rPr lang="tr-TR" sz="1150" dirty="0" err="1"/>
              <a:t>myös</a:t>
            </a:r>
            <a:r>
              <a:rPr lang="tr-TR" sz="1150" dirty="0"/>
              <a:t> </a:t>
            </a:r>
            <a:r>
              <a:rPr lang="tr-TR" sz="1150" dirty="0" err="1"/>
              <a:t>täydentäviä</a:t>
            </a:r>
            <a:r>
              <a:rPr lang="tr-TR" sz="1150" dirty="0"/>
              <a:t> </a:t>
            </a:r>
            <a:r>
              <a:rPr lang="tr-TR" sz="1150" dirty="0" err="1"/>
              <a:t>työpajoja</a:t>
            </a:r>
            <a:r>
              <a:rPr lang="tr-TR" sz="1150" dirty="0"/>
              <a:t> </a:t>
            </a:r>
            <a:r>
              <a:rPr lang="tr-TR" sz="1150" dirty="0" err="1"/>
              <a:t>tai</a:t>
            </a:r>
            <a:r>
              <a:rPr lang="tr-TR" sz="1150" dirty="0"/>
              <a:t> </a:t>
            </a:r>
            <a:r>
              <a:rPr lang="tr-TR" sz="1150" dirty="0" err="1"/>
              <a:t>cross-over</a:t>
            </a:r>
            <a:r>
              <a:rPr lang="tr-TR" sz="1150" dirty="0"/>
              <a:t> -</a:t>
            </a:r>
            <a:r>
              <a:rPr lang="tr-TR" sz="1150" dirty="0" err="1"/>
              <a:t>tapahtumia</a:t>
            </a:r>
            <a:r>
              <a:rPr lang="tr-TR" sz="1150" dirty="0"/>
              <a:t>.</a:t>
            </a:r>
            <a:endParaRPr lang="en-LB" sz="1150"/>
          </a:p>
        </p:txBody>
      </p:sp>
      <p:cxnSp>
        <p:nvCxnSpPr>
          <p:cNvPr id="13" name="Straight Connector 12">
            <a:extLst>
              <a:ext uri="{FF2B5EF4-FFF2-40B4-BE49-F238E27FC236}">
                <a16:creationId xmlns:a16="http://schemas.microsoft.com/office/drawing/2014/main" id="{554C057F-8FE3-3245-A3DF-0B96D7994AC3}"/>
              </a:ext>
            </a:extLst>
          </p:cNvPr>
          <p:cNvCxnSpPr>
            <a:cxnSpLocks/>
          </p:cNvCxnSpPr>
          <p:nvPr/>
        </p:nvCxnSpPr>
        <p:spPr>
          <a:xfrm flipH="1">
            <a:off x="17201" y="4848669"/>
            <a:ext cx="753518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50E0CACD-9192-6E4B-9A1F-BB394F131B92}"/>
              </a:ext>
            </a:extLst>
          </p:cNvPr>
          <p:cNvSpPr txBox="1">
            <a:spLocks/>
          </p:cNvSpPr>
          <p:nvPr/>
        </p:nvSpPr>
        <p:spPr>
          <a:xfrm>
            <a:off x="662561" y="4656345"/>
            <a:ext cx="6361551" cy="855889"/>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300" b="1" dirty="0">
                <a:solidFill>
                  <a:schemeClr val="bg1"/>
                </a:solidFill>
                <a:highlight>
                  <a:srgbClr val="F59121"/>
                </a:highlight>
              </a:rPr>
              <a:t> SUOMI</a:t>
            </a:r>
            <a:r>
              <a:rPr lang="en-US" sz="1300" b="1" dirty="0">
                <a:solidFill>
                  <a:srgbClr val="F59121"/>
                </a:solidFill>
                <a:highlight>
                  <a:srgbClr val="F59121"/>
                </a:highlight>
              </a:rPr>
              <a:t>.</a:t>
            </a:r>
            <a:endParaRPr lang="en-US" sz="1300" b="1" dirty="0">
              <a:solidFill>
                <a:schemeClr val="bg1"/>
              </a:solidFill>
              <a:highlight>
                <a:srgbClr val="F59121"/>
              </a:highlight>
            </a:endParaRPr>
          </a:p>
          <a:p>
            <a:pPr>
              <a:lnSpc>
                <a:spcPts val="680"/>
              </a:lnSpc>
            </a:pPr>
            <a:endParaRPr lang="en-US" sz="900" b="1" dirty="0"/>
          </a:p>
          <a:p>
            <a:pPr>
              <a:lnSpc>
                <a:spcPts val="1200"/>
              </a:lnSpc>
            </a:pPr>
            <a:r>
              <a:rPr lang="tr-TR" sz="1150" dirty="0" err="1"/>
              <a:t>Vahvan</a:t>
            </a:r>
            <a:r>
              <a:rPr lang="tr-TR" sz="1150" dirty="0"/>
              <a:t> Internet-</a:t>
            </a:r>
            <a:r>
              <a:rPr lang="tr-TR" sz="1150" dirty="0" err="1"/>
              <a:t>läsnäolon</a:t>
            </a:r>
            <a:r>
              <a:rPr lang="tr-TR" sz="1150" dirty="0"/>
              <a:t> </a:t>
            </a:r>
            <a:r>
              <a:rPr lang="tr-TR" sz="1150" dirty="0" err="1"/>
              <a:t>luominen</a:t>
            </a:r>
            <a:r>
              <a:rPr lang="tr-TR" sz="1150" dirty="0"/>
              <a:t> (</a:t>
            </a:r>
            <a:r>
              <a:rPr lang="tr-TR" sz="1150" dirty="0" err="1"/>
              <a:t>useita</a:t>
            </a:r>
            <a:r>
              <a:rPr lang="tr-TR" sz="1150" dirty="0"/>
              <a:t> </a:t>
            </a:r>
            <a:r>
              <a:rPr lang="tr-TR" sz="1150" dirty="0" err="1"/>
              <a:t>alustoja</a:t>
            </a:r>
            <a:r>
              <a:rPr lang="tr-TR" sz="1150" dirty="0"/>
              <a:t>, </a:t>
            </a:r>
            <a:r>
              <a:rPr lang="tr-TR" sz="1150" dirty="0" err="1"/>
              <a:t>uskollinen</a:t>
            </a:r>
            <a:r>
              <a:rPr lang="tr-TR" sz="1150" dirty="0"/>
              <a:t> </a:t>
            </a:r>
            <a:r>
              <a:rPr lang="tr-TR" sz="1150" dirty="0" err="1"/>
              <a:t>lukijakunta</a:t>
            </a:r>
            <a:r>
              <a:rPr lang="tr-TR" sz="1150" dirty="0"/>
              <a:t> </a:t>
            </a:r>
            <a:r>
              <a:rPr lang="tr-TR" sz="1150" dirty="0" err="1"/>
              <a:t>jne</a:t>
            </a:r>
            <a:r>
              <a:rPr lang="tr-TR" sz="1150" dirty="0"/>
              <a:t>.) </a:t>
            </a:r>
            <a:r>
              <a:rPr lang="tr-TR" sz="1150" dirty="0" err="1"/>
              <a:t>ja</a:t>
            </a:r>
            <a:r>
              <a:rPr lang="tr-TR" sz="1150" dirty="0"/>
              <a:t> </a:t>
            </a:r>
            <a:r>
              <a:rPr lang="tr-TR" sz="1150" dirty="0" err="1"/>
              <a:t>selkeä</a:t>
            </a:r>
            <a:r>
              <a:rPr lang="tr-TR" sz="1150" dirty="0"/>
              <a:t> </a:t>
            </a:r>
            <a:r>
              <a:rPr lang="tr-TR" sz="1150" dirty="0" err="1"/>
              <a:t>kohderyhmän</a:t>
            </a:r>
            <a:r>
              <a:rPr lang="tr-TR" sz="1150" dirty="0"/>
              <a:t> </a:t>
            </a:r>
            <a:r>
              <a:rPr lang="tr-TR" sz="1150" dirty="0" err="1"/>
              <a:t>määrittely</a:t>
            </a:r>
            <a:r>
              <a:rPr lang="tr-TR" sz="1150" dirty="0"/>
              <a:t> </a:t>
            </a:r>
            <a:r>
              <a:rPr lang="tr-TR" sz="1150" dirty="0" err="1"/>
              <a:t>ovat</a:t>
            </a:r>
            <a:r>
              <a:rPr lang="tr-TR" sz="1150" dirty="0"/>
              <a:t> </a:t>
            </a:r>
            <a:r>
              <a:rPr lang="tr-TR" sz="1150" dirty="0" err="1"/>
              <a:t>oleellisia</a:t>
            </a:r>
            <a:r>
              <a:rPr lang="tr-TR" sz="1150" dirty="0"/>
              <a:t> </a:t>
            </a:r>
            <a:r>
              <a:rPr lang="tr-TR" sz="1150" dirty="0" err="1"/>
              <a:t>erottumisessa</a:t>
            </a:r>
            <a:r>
              <a:rPr lang="tr-TR" sz="1150" dirty="0"/>
              <a:t> </a:t>
            </a:r>
            <a:r>
              <a:rPr lang="tr-TR" sz="1150" dirty="0" err="1"/>
              <a:t>muista</a:t>
            </a:r>
            <a:r>
              <a:rPr lang="tr-TR" sz="1150" dirty="0"/>
              <a:t> </a:t>
            </a:r>
            <a:r>
              <a:rPr lang="tr-TR" sz="1150" dirty="0" err="1"/>
              <a:t>vastaavista</a:t>
            </a:r>
            <a:r>
              <a:rPr lang="tr-TR" sz="1150" dirty="0"/>
              <a:t> </a:t>
            </a:r>
            <a:r>
              <a:rPr lang="tr-TR" sz="1150" dirty="0" err="1"/>
              <a:t>oppimismahdollisuuksista</a:t>
            </a:r>
            <a:r>
              <a:rPr lang="tr-TR" sz="1150" dirty="0"/>
              <a:t>. </a:t>
            </a:r>
            <a:r>
              <a:rPr lang="tr-TR" sz="1150" dirty="0" err="1"/>
              <a:t>Sekä</a:t>
            </a:r>
            <a:r>
              <a:rPr lang="tr-TR" sz="1150" dirty="0"/>
              <a:t> </a:t>
            </a:r>
            <a:r>
              <a:rPr lang="tr-TR" sz="1150" dirty="0" err="1"/>
              <a:t>sosiaalinen</a:t>
            </a:r>
            <a:r>
              <a:rPr lang="tr-TR" sz="1150" dirty="0"/>
              <a:t> </a:t>
            </a:r>
            <a:r>
              <a:rPr lang="tr-TR" sz="1150" dirty="0" err="1"/>
              <a:t>media</a:t>
            </a:r>
            <a:r>
              <a:rPr lang="tr-TR" sz="1150" dirty="0"/>
              <a:t> </a:t>
            </a:r>
            <a:r>
              <a:rPr lang="tr-TR" sz="1150" dirty="0" err="1"/>
              <a:t>että</a:t>
            </a:r>
            <a:r>
              <a:rPr lang="tr-TR" sz="1150" dirty="0"/>
              <a:t> </a:t>
            </a:r>
            <a:r>
              <a:rPr lang="tr-TR" sz="1150" dirty="0" err="1"/>
              <a:t>viidakkosumpu</a:t>
            </a:r>
            <a:r>
              <a:rPr lang="tr-TR" sz="1150" dirty="0"/>
              <a:t> </a:t>
            </a:r>
            <a:r>
              <a:rPr lang="tr-TR" sz="1150" dirty="0" err="1"/>
              <a:t>ovat</a:t>
            </a:r>
            <a:r>
              <a:rPr lang="tr-TR" sz="1150" dirty="0"/>
              <a:t> </a:t>
            </a:r>
            <a:r>
              <a:rPr lang="tr-TR" sz="1150" dirty="0" err="1"/>
              <a:t>hyödyllisiä</a:t>
            </a:r>
            <a:r>
              <a:rPr lang="tr-TR" sz="1150" dirty="0"/>
              <a:t> </a:t>
            </a:r>
            <a:r>
              <a:rPr lang="tr-TR" sz="1150" dirty="0" err="1"/>
              <a:t>muotoesimerkkejä</a:t>
            </a:r>
            <a:r>
              <a:rPr lang="tr-TR" sz="1150" dirty="0"/>
              <a:t> </a:t>
            </a:r>
            <a:r>
              <a:rPr lang="tr-TR" sz="1150" dirty="0" err="1"/>
              <a:t>osallistujien</a:t>
            </a:r>
            <a:r>
              <a:rPr lang="tr-TR" sz="1150" dirty="0"/>
              <a:t> </a:t>
            </a:r>
            <a:r>
              <a:rPr lang="tr-TR" sz="1150" dirty="0" err="1"/>
              <a:t>kutsumisessa</a:t>
            </a:r>
            <a:r>
              <a:rPr lang="tr-TR" sz="1150" dirty="0"/>
              <a:t> </a:t>
            </a:r>
            <a:r>
              <a:rPr lang="tr-TR" sz="1150" dirty="0" err="1"/>
              <a:t>ja</a:t>
            </a:r>
            <a:r>
              <a:rPr lang="tr-TR" sz="1150" dirty="0"/>
              <a:t> itse </a:t>
            </a:r>
            <a:r>
              <a:rPr lang="tr-TR" sz="1150" dirty="0" err="1"/>
              <a:t>tapahtuman</a:t>
            </a:r>
            <a:r>
              <a:rPr lang="tr-TR" sz="1150" dirty="0"/>
              <a:t> </a:t>
            </a:r>
            <a:r>
              <a:rPr lang="tr-TR" sz="1150" dirty="0" err="1"/>
              <a:t>julkistamisessa</a:t>
            </a:r>
            <a:r>
              <a:rPr lang="tr-TR" sz="1150" dirty="0"/>
              <a:t>.</a:t>
            </a:r>
          </a:p>
        </p:txBody>
      </p:sp>
      <p:pic>
        <p:nvPicPr>
          <p:cNvPr id="15" name="Picture 14">
            <a:extLst>
              <a:ext uri="{FF2B5EF4-FFF2-40B4-BE49-F238E27FC236}">
                <a16:creationId xmlns:a16="http://schemas.microsoft.com/office/drawing/2014/main" id="{52CD5496-3B4F-F14C-BA27-1222FF4E80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5899" y="8049831"/>
            <a:ext cx="3487877" cy="1860688"/>
          </a:xfrm>
          <a:prstGeom prst="rect">
            <a:avLst/>
          </a:prstGeom>
        </p:spPr>
      </p:pic>
    </p:spTree>
    <p:extLst>
      <p:ext uri="{BB962C8B-B14F-4D97-AF65-F5344CB8AC3E}">
        <p14:creationId xmlns:p14="http://schemas.microsoft.com/office/powerpoint/2010/main" val="2778819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A5103-E68E-9946-8161-0174799E89D4}"/>
              </a:ext>
            </a:extLst>
          </p:cNvPr>
          <p:cNvSpPr>
            <a:spLocks noGrp="1"/>
          </p:cNvSpPr>
          <p:nvPr>
            <p:ph type="sldNum" sz="quarter" idx="12"/>
          </p:nvPr>
        </p:nvSpPr>
        <p:spPr/>
        <p:txBody>
          <a:bodyPr/>
          <a:lstStyle/>
          <a:p>
            <a:fld id="{5E760C49-C21F-C349-B509-93C281143DFD}" type="slidenum">
              <a:rPr lang="en-US" smtClean="0"/>
              <a:pPr/>
              <a:t>21</a:t>
            </a:fld>
            <a:endParaRPr lang="en-US" dirty="0"/>
          </a:p>
        </p:txBody>
      </p:sp>
      <p:sp>
        <p:nvSpPr>
          <p:cNvPr id="12" name="Rectangle 11">
            <a:extLst>
              <a:ext uri="{FF2B5EF4-FFF2-40B4-BE49-F238E27FC236}">
                <a16:creationId xmlns:a16="http://schemas.microsoft.com/office/drawing/2014/main" id="{D85B630C-FB47-9545-80F4-2D5C5C5BA6DD}"/>
              </a:ext>
            </a:extLst>
          </p:cNvPr>
          <p:cNvSpPr/>
          <p:nvPr/>
        </p:nvSpPr>
        <p:spPr>
          <a:xfrm>
            <a:off x="0" y="820743"/>
            <a:ext cx="7559675" cy="1842797"/>
          </a:xfrm>
          <a:prstGeom prst="rect">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7">
            <a:extLst>
              <a:ext uri="{FF2B5EF4-FFF2-40B4-BE49-F238E27FC236}">
                <a16:creationId xmlns:a16="http://schemas.microsoft.com/office/drawing/2014/main" id="{164512AD-0F9B-EC49-86D1-C1A4120BC5E9}"/>
              </a:ext>
            </a:extLst>
          </p:cNvPr>
          <p:cNvSpPr txBox="1">
            <a:spLocks/>
          </p:cNvSpPr>
          <p:nvPr/>
        </p:nvSpPr>
        <p:spPr>
          <a:xfrm>
            <a:off x="639525" y="1462161"/>
            <a:ext cx="6361551" cy="139314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lnSpc>
                <a:spcPts val="1200"/>
              </a:lnSpc>
              <a:buClr>
                <a:schemeClr val="bg1"/>
              </a:buClr>
              <a:buFont typeface="Arial" panose="020B0604020202020204" pitchFamily="34" charset="0"/>
              <a:buChar char="•"/>
            </a:pPr>
            <a:r>
              <a:rPr lang="en-US" sz="1150" dirty="0" err="1">
                <a:solidFill>
                  <a:schemeClr val="bg1"/>
                </a:solidFill>
              </a:rPr>
              <a:t>Miksi</a:t>
            </a:r>
            <a:r>
              <a:rPr lang="en-US" sz="1150" dirty="0">
                <a:solidFill>
                  <a:schemeClr val="bg1"/>
                </a:solidFill>
              </a:rPr>
              <a:t> </a:t>
            </a:r>
            <a:r>
              <a:rPr lang="en-US" sz="1150" dirty="0" err="1">
                <a:solidFill>
                  <a:schemeClr val="bg1"/>
                </a:solidFill>
              </a:rPr>
              <a:t>haluamme</a:t>
            </a:r>
            <a:r>
              <a:rPr lang="en-US" sz="1150" dirty="0">
                <a:solidFill>
                  <a:schemeClr val="bg1"/>
                </a:solidFill>
              </a:rPr>
              <a:t> </a:t>
            </a:r>
            <a:r>
              <a:rPr lang="en-US" sz="1150" dirty="0" err="1">
                <a:solidFill>
                  <a:schemeClr val="bg1"/>
                </a:solidFill>
              </a:rPr>
              <a:t>kommunikoida</a:t>
            </a:r>
            <a:r>
              <a:rPr lang="en-US" sz="1150" dirty="0">
                <a:solidFill>
                  <a:schemeClr val="bg1"/>
                </a:solidFill>
              </a:rPr>
              <a:t>? (</a:t>
            </a:r>
            <a:r>
              <a:rPr lang="en-US" sz="1150" dirty="0" err="1">
                <a:solidFill>
                  <a:schemeClr val="bg1"/>
                </a:solidFill>
              </a:rPr>
              <a:t>Mikä</a:t>
            </a:r>
            <a:r>
              <a:rPr lang="en-US" sz="1150" dirty="0">
                <a:solidFill>
                  <a:schemeClr val="bg1"/>
                </a:solidFill>
              </a:rPr>
              <a:t> on </a:t>
            </a:r>
            <a:r>
              <a:rPr lang="en-US" sz="1150" dirty="0" err="1">
                <a:solidFill>
                  <a:schemeClr val="bg1"/>
                </a:solidFill>
              </a:rPr>
              <a:t>tarkoitus</a:t>
            </a:r>
            <a:r>
              <a:rPr lang="en-US" sz="1150" dirty="0">
                <a:solidFill>
                  <a:schemeClr val="bg1"/>
                </a:solidFill>
              </a:rPr>
              <a:t>?)</a:t>
            </a:r>
          </a:p>
          <a:p>
            <a:pPr marL="171450" lvl="0" indent="-171450">
              <a:lnSpc>
                <a:spcPts val="1200"/>
              </a:lnSpc>
              <a:buClr>
                <a:schemeClr val="bg1"/>
              </a:buClr>
              <a:buFont typeface="Arial" panose="020B0604020202020204" pitchFamily="34" charset="0"/>
              <a:buChar char="•"/>
            </a:pPr>
            <a:r>
              <a:rPr lang="en-US" sz="1150" dirty="0" err="1">
                <a:solidFill>
                  <a:schemeClr val="bg1"/>
                </a:solidFill>
              </a:rPr>
              <a:t>Kenelle</a:t>
            </a:r>
            <a:r>
              <a:rPr lang="en-US" sz="1150" dirty="0">
                <a:solidFill>
                  <a:schemeClr val="bg1"/>
                </a:solidFill>
              </a:rPr>
              <a:t> </a:t>
            </a:r>
            <a:r>
              <a:rPr lang="en-US" sz="1150" dirty="0" err="1">
                <a:solidFill>
                  <a:schemeClr val="bg1"/>
                </a:solidFill>
              </a:rPr>
              <a:t>haluamme</a:t>
            </a:r>
            <a:r>
              <a:rPr lang="en-US" sz="1150" dirty="0">
                <a:solidFill>
                  <a:schemeClr val="bg1"/>
                </a:solidFill>
              </a:rPr>
              <a:t> </a:t>
            </a:r>
            <a:r>
              <a:rPr lang="en-US" sz="1150" dirty="0" err="1">
                <a:solidFill>
                  <a:schemeClr val="bg1"/>
                </a:solidFill>
              </a:rPr>
              <a:t>välittää</a:t>
            </a:r>
            <a:r>
              <a:rPr lang="en-US" sz="1150" dirty="0">
                <a:solidFill>
                  <a:schemeClr val="bg1"/>
                </a:solidFill>
              </a:rPr>
              <a:t> </a:t>
            </a:r>
            <a:r>
              <a:rPr lang="en-US" sz="1150" dirty="0" err="1">
                <a:solidFill>
                  <a:schemeClr val="bg1"/>
                </a:solidFill>
              </a:rPr>
              <a:t>sen</a:t>
            </a:r>
            <a:r>
              <a:rPr lang="en-US" sz="1150" dirty="0">
                <a:solidFill>
                  <a:schemeClr val="bg1"/>
                </a:solidFill>
              </a:rPr>
              <a:t>? (Kuka on </a:t>
            </a:r>
            <a:r>
              <a:rPr lang="en-US" sz="1150" dirty="0" err="1">
                <a:solidFill>
                  <a:schemeClr val="bg1"/>
                </a:solidFill>
              </a:rPr>
              <a:t>yleisö</a:t>
            </a:r>
            <a:r>
              <a:rPr lang="en-US" sz="1150" dirty="0">
                <a:solidFill>
                  <a:schemeClr val="bg1"/>
                </a:solidFill>
              </a:rPr>
              <a:t>?)</a:t>
            </a:r>
          </a:p>
          <a:p>
            <a:pPr marL="171450" lvl="0" indent="-171450">
              <a:lnSpc>
                <a:spcPts val="1200"/>
              </a:lnSpc>
              <a:buClr>
                <a:schemeClr val="bg1"/>
              </a:buClr>
              <a:buFont typeface="Arial" panose="020B0604020202020204" pitchFamily="34" charset="0"/>
              <a:buChar char="•"/>
            </a:pPr>
            <a:r>
              <a:rPr lang="en-US" sz="1150" dirty="0" err="1">
                <a:solidFill>
                  <a:schemeClr val="bg1"/>
                </a:solidFill>
              </a:rPr>
              <a:t>Mitä</a:t>
            </a:r>
            <a:r>
              <a:rPr lang="en-US" sz="1150" dirty="0">
                <a:solidFill>
                  <a:schemeClr val="bg1"/>
                </a:solidFill>
              </a:rPr>
              <a:t> </a:t>
            </a:r>
            <a:r>
              <a:rPr lang="en-US" sz="1150" dirty="0" err="1">
                <a:solidFill>
                  <a:schemeClr val="bg1"/>
                </a:solidFill>
              </a:rPr>
              <a:t>haluamme</a:t>
            </a:r>
            <a:r>
              <a:rPr lang="en-US" sz="1150" dirty="0">
                <a:solidFill>
                  <a:schemeClr val="bg1"/>
                </a:solidFill>
              </a:rPr>
              <a:t> </a:t>
            </a:r>
            <a:r>
              <a:rPr lang="en-US" sz="1150" dirty="0" err="1">
                <a:solidFill>
                  <a:schemeClr val="bg1"/>
                </a:solidFill>
              </a:rPr>
              <a:t>viestiä</a:t>
            </a:r>
            <a:r>
              <a:rPr lang="en-US" sz="1150" dirty="0">
                <a:solidFill>
                  <a:schemeClr val="bg1"/>
                </a:solidFill>
              </a:rPr>
              <a:t>? (</a:t>
            </a:r>
            <a:r>
              <a:rPr lang="en-US" sz="1150" dirty="0" err="1">
                <a:solidFill>
                  <a:schemeClr val="bg1"/>
                </a:solidFill>
              </a:rPr>
              <a:t>Mikä</a:t>
            </a:r>
            <a:r>
              <a:rPr lang="en-US" sz="1150" dirty="0">
                <a:solidFill>
                  <a:schemeClr val="bg1"/>
                </a:solidFill>
              </a:rPr>
              <a:t> on </a:t>
            </a:r>
            <a:r>
              <a:rPr lang="en-US" sz="1150" dirty="0" err="1">
                <a:solidFill>
                  <a:schemeClr val="bg1"/>
                </a:solidFill>
              </a:rPr>
              <a:t>viesti</a:t>
            </a:r>
            <a:r>
              <a:rPr lang="en-US" sz="1150" dirty="0">
                <a:solidFill>
                  <a:schemeClr val="bg1"/>
                </a:solidFill>
              </a:rPr>
              <a:t>?)</a:t>
            </a:r>
          </a:p>
          <a:p>
            <a:pPr marL="171450" lvl="0" indent="-171450">
              <a:lnSpc>
                <a:spcPts val="1200"/>
              </a:lnSpc>
              <a:buClr>
                <a:schemeClr val="bg1"/>
              </a:buClr>
              <a:buFont typeface="Arial" panose="020B0604020202020204" pitchFamily="34" charset="0"/>
              <a:buChar char="•"/>
            </a:pPr>
            <a:r>
              <a:rPr lang="en-US" sz="1150" dirty="0" err="1">
                <a:solidFill>
                  <a:schemeClr val="bg1"/>
                </a:solidFill>
              </a:rPr>
              <a:t>Miten</a:t>
            </a:r>
            <a:r>
              <a:rPr lang="en-US" sz="1150" dirty="0">
                <a:solidFill>
                  <a:schemeClr val="bg1"/>
                </a:solidFill>
              </a:rPr>
              <a:t> </a:t>
            </a:r>
            <a:r>
              <a:rPr lang="en-US" sz="1150" dirty="0" err="1">
                <a:solidFill>
                  <a:schemeClr val="bg1"/>
                </a:solidFill>
              </a:rPr>
              <a:t>haluamme</a:t>
            </a:r>
            <a:r>
              <a:rPr lang="en-US" sz="1150" dirty="0">
                <a:solidFill>
                  <a:schemeClr val="bg1"/>
                </a:solidFill>
              </a:rPr>
              <a:t> </a:t>
            </a:r>
            <a:r>
              <a:rPr lang="en-US" sz="1150" dirty="0" err="1">
                <a:solidFill>
                  <a:schemeClr val="bg1"/>
                </a:solidFill>
              </a:rPr>
              <a:t>viestiä</a:t>
            </a:r>
            <a:r>
              <a:rPr lang="en-US" sz="1150" dirty="0">
                <a:solidFill>
                  <a:schemeClr val="bg1"/>
                </a:solidFill>
              </a:rPr>
              <a:t> </a:t>
            </a:r>
            <a:r>
              <a:rPr lang="en-US" sz="1150" dirty="0" err="1">
                <a:solidFill>
                  <a:schemeClr val="bg1"/>
                </a:solidFill>
              </a:rPr>
              <a:t>siitä</a:t>
            </a:r>
            <a:r>
              <a:rPr lang="en-US" sz="1150" dirty="0">
                <a:solidFill>
                  <a:schemeClr val="bg1"/>
                </a:solidFill>
              </a:rPr>
              <a:t>? (</a:t>
            </a:r>
            <a:r>
              <a:rPr lang="en-US" sz="1150" dirty="0" err="1">
                <a:solidFill>
                  <a:schemeClr val="bg1"/>
                </a:solidFill>
              </a:rPr>
              <a:t>Mitä</a:t>
            </a:r>
            <a:r>
              <a:rPr lang="en-US" sz="1150" dirty="0">
                <a:solidFill>
                  <a:schemeClr val="bg1"/>
                </a:solidFill>
              </a:rPr>
              <a:t> </a:t>
            </a:r>
            <a:r>
              <a:rPr lang="en-US" sz="1150" dirty="0" err="1">
                <a:solidFill>
                  <a:schemeClr val="bg1"/>
                </a:solidFill>
              </a:rPr>
              <a:t>viestintäkanavia</a:t>
            </a:r>
            <a:r>
              <a:rPr lang="en-US" sz="1150" dirty="0">
                <a:solidFill>
                  <a:schemeClr val="bg1"/>
                </a:solidFill>
              </a:rPr>
              <a:t> </a:t>
            </a:r>
            <a:r>
              <a:rPr lang="en-US" sz="1150" dirty="0" err="1">
                <a:solidFill>
                  <a:schemeClr val="bg1"/>
                </a:solidFill>
              </a:rPr>
              <a:t>käytämme</a:t>
            </a:r>
            <a:r>
              <a:rPr lang="en-US" sz="1150" dirty="0">
                <a:solidFill>
                  <a:schemeClr val="bg1"/>
                </a:solidFill>
              </a:rPr>
              <a:t>?)</a:t>
            </a:r>
          </a:p>
          <a:p>
            <a:pPr marL="171450" lvl="0" indent="-171450">
              <a:lnSpc>
                <a:spcPts val="1200"/>
              </a:lnSpc>
              <a:buClr>
                <a:schemeClr val="bg1"/>
              </a:buClr>
              <a:buFont typeface="Arial" panose="020B0604020202020204" pitchFamily="34" charset="0"/>
              <a:buChar char="•"/>
            </a:pPr>
            <a:r>
              <a:rPr lang="en-US" sz="1150" dirty="0">
                <a:solidFill>
                  <a:schemeClr val="bg1"/>
                </a:solidFill>
              </a:rPr>
              <a:t>Mihin </a:t>
            </a:r>
            <a:r>
              <a:rPr lang="en-US" sz="1150" dirty="0" err="1">
                <a:solidFill>
                  <a:schemeClr val="bg1"/>
                </a:solidFill>
              </a:rPr>
              <a:t>meidän</a:t>
            </a:r>
            <a:r>
              <a:rPr lang="en-US" sz="1150" dirty="0">
                <a:solidFill>
                  <a:schemeClr val="bg1"/>
                </a:solidFill>
              </a:rPr>
              <a:t> </a:t>
            </a:r>
            <a:r>
              <a:rPr lang="en-US" sz="1150" dirty="0" err="1">
                <a:solidFill>
                  <a:schemeClr val="bg1"/>
                </a:solidFill>
              </a:rPr>
              <a:t>pitäisi</a:t>
            </a:r>
            <a:r>
              <a:rPr lang="en-US" sz="1150" dirty="0">
                <a:solidFill>
                  <a:schemeClr val="bg1"/>
                </a:solidFill>
              </a:rPr>
              <a:t> olla </a:t>
            </a:r>
            <a:r>
              <a:rPr lang="en-US" sz="1150" dirty="0" err="1">
                <a:solidFill>
                  <a:schemeClr val="bg1"/>
                </a:solidFill>
              </a:rPr>
              <a:t>yhteydessä</a:t>
            </a:r>
            <a:r>
              <a:rPr lang="en-US" sz="1150" dirty="0">
                <a:solidFill>
                  <a:schemeClr val="bg1"/>
                </a:solidFill>
              </a:rPr>
              <a:t> ja </a:t>
            </a:r>
            <a:r>
              <a:rPr lang="en-US" sz="1150" dirty="0" err="1">
                <a:solidFill>
                  <a:schemeClr val="bg1"/>
                </a:solidFill>
              </a:rPr>
              <a:t>mitä</a:t>
            </a:r>
            <a:r>
              <a:rPr lang="en-US" sz="1150" dirty="0">
                <a:solidFill>
                  <a:schemeClr val="bg1"/>
                </a:solidFill>
              </a:rPr>
              <a:t> </a:t>
            </a:r>
            <a:r>
              <a:rPr lang="en-US" sz="1150" dirty="0" err="1">
                <a:solidFill>
                  <a:schemeClr val="bg1"/>
                </a:solidFill>
              </a:rPr>
              <a:t>meidän</a:t>
            </a:r>
            <a:r>
              <a:rPr lang="en-US" sz="1150" dirty="0">
                <a:solidFill>
                  <a:schemeClr val="bg1"/>
                </a:solidFill>
              </a:rPr>
              <a:t> </a:t>
            </a:r>
            <a:r>
              <a:rPr lang="en-US" sz="1150" dirty="0" err="1">
                <a:solidFill>
                  <a:schemeClr val="bg1"/>
                </a:solidFill>
              </a:rPr>
              <a:t>tulee</a:t>
            </a:r>
            <a:r>
              <a:rPr lang="en-US" sz="1150" dirty="0">
                <a:solidFill>
                  <a:schemeClr val="bg1"/>
                </a:solidFill>
              </a:rPr>
              <a:t> </a:t>
            </a:r>
            <a:r>
              <a:rPr lang="en-US" sz="1150" dirty="0" err="1">
                <a:solidFill>
                  <a:schemeClr val="bg1"/>
                </a:solidFill>
              </a:rPr>
              <a:t>tehdä</a:t>
            </a:r>
            <a:r>
              <a:rPr lang="en-US" sz="1150" dirty="0">
                <a:solidFill>
                  <a:schemeClr val="bg1"/>
                </a:solidFill>
              </a:rPr>
              <a:t> </a:t>
            </a:r>
          </a:p>
          <a:p>
            <a:pPr lvl="0">
              <a:lnSpc>
                <a:spcPts val="1200"/>
              </a:lnSpc>
              <a:buClr>
                <a:schemeClr val="bg1"/>
              </a:buClr>
            </a:pPr>
            <a:r>
              <a:rPr lang="en-US" sz="1150" dirty="0">
                <a:solidFill>
                  <a:schemeClr val="bg1"/>
                </a:solidFill>
              </a:rPr>
              <a:t>     </a:t>
            </a:r>
            <a:r>
              <a:rPr lang="en-US" sz="1150" dirty="0" err="1">
                <a:solidFill>
                  <a:schemeClr val="bg1"/>
                </a:solidFill>
              </a:rPr>
              <a:t>käyttääksemme</a:t>
            </a:r>
            <a:r>
              <a:rPr lang="en-US" sz="1150" dirty="0">
                <a:solidFill>
                  <a:schemeClr val="bg1"/>
                </a:solidFill>
              </a:rPr>
              <a:t> </a:t>
            </a:r>
            <a:r>
              <a:rPr lang="en-US" sz="1150" dirty="0" err="1">
                <a:solidFill>
                  <a:schemeClr val="bg1"/>
                </a:solidFill>
              </a:rPr>
              <a:t>näitä</a:t>
            </a:r>
            <a:r>
              <a:rPr lang="en-US" sz="1150" dirty="0">
                <a:solidFill>
                  <a:schemeClr val="bg1"/>
                </a:solidFill>
              </a:rPr>
              <a:t> </a:t>
            </a:r>
            <a:r>
              <a:rPr lang="en-US" sz="1150" dirty="0" err="1">
                <a:solidFill>
                  <a:schemeClr val="bg1"/>
                </a:solidFill>
              </a:rPr>
              <a:t>kanavia</a:t>
            </a:r>
            <a:r>
              <a:rPr lang="en-US" sz="1150" dirty="0">
                <a:solidFill>
                  <a:schemeClr val="bg1"/>
                </a:solidFill>
              </a:rPr>
              <a:t>? (Kuinka </a:t>
            </a:r>
            <a:r>
              <a:rPr lang="en-US" sz="1150" dirty="0" err="1">
                <a:solidFill>
                  <a:schemeClr val="bg1"/>
                </a:solidFill>
              </a:rPr>
              <a:t>viestiä</a:t>
            </a:r>
            <a:r>
              <a:rPr lang="en-US" sz="1150" dirty="0">
                <a:solidFill>
                  <a:schemeClr val="bg1"/>
                </a:solidFill>
              </a:rPr>
              <a:t> </a:t>
            </a:r>
            <a:r>
              <a:rPr lang="en-US" sz="1150" dirty="0" err="1">
                <a:solidFill>
                  <a:schemeClr val="bg1"/>
                </a:solidFill>
              </a:rPr>
              <a:t>jaetaan</a:t>
            </a:r>
            <a:r>
              <a:rPr lang="en-US" sz="1150" dirty="0">
                <a:solidFill>
                  <a:schemeClr val="bg1"/>
                </a:solidFill>
              </a:rPr>
              <a:t>?)</a:t>
            </a:r>
          </a:p>
        </p:txBody>
      </p:sp>
      <p:sp>
        <p:nvSpPr>
          <p:cNvPr id="14" name="Rectangle 13">
            <a:extLst>
              <a:ext uri="{FF2B5EF4-FFF2-40B4-BE49-F238E27FC236}">
                <a16:creationId xmlns:a16="http://schemas.microsoft.com/office/drawing/2014/main" id="{853C4DD1-8483-554C-9102-C58E87EEA5B5}"/>
              </a:ext>
            </a:extLst>
          </p:cNvPr>
          <p:cNvSpPr/>
          <p:nvPr/>
        </p:nvSpPr>
        <p:spPr>
          <a:xfrm>
            <a:off x="628374" y="1018702"/>
            <a:ext cx="5056769" cy="292388"/>
          </a:xfrm>
          <a:prstGeom prst="rect">
            <a:avLst/>
          </a:prstGeom>
        </p:spPr>
        <p:txBody>
          <a:bodyPr wrap="none">
            <a:spAutoFit/>
          </a:bodyPr>
          <a:lstStyle/>
          <a:p>
            <a:r>
              <a:rPr lang="en-US" sz="1300" b="1" dirty="0" err="1"/>
              <a:t>Markkinointisuunnitelmien</a:t>
            </a:r>
            <a:r>
              <a:rPr lang="en-US" sz="1300" b="1" dirty="0"/>
              <a:t> </a:t>
            </a:r>
            <a:r>
              <a:rPr lang="en-US" sz="1300" b="1" dirty="0" err="1"/>
              <a:t>tulee</a:t>
            </a:r>
            <a:r>
              <a:rPr lang="en-US" sz="1300" b="1" dirty="0"/>
              <a:t> </a:t>
            </a:r>
            <a:r>
              <a:rPr lang="en-US" sz="1300" b="1" dirty="0" err="1"/>
              <a:t>vastata</a:t>
            </a:r>
            <a:r>
              <a:rPr lang="en-US" sz="1300" b="1" dirty="0"/>
              <a:t> </a:t>
            </a:r>
            <a:r>
              <a:rPr lang="en-US" sz="1300" b="1" dirty="0" err="1"/>
              <a:t>seuraaviin</a:t>
            </a:r>
            <a:r>
              <a:rPr lang="en-US" sz="1300" b="1" dirty="0"/>
              <a:t> </a:t>
            </a:r>
            <a:r>
              <a:rPr lang="en-US" sz="1300" b="1" dirty="0" err="1"/>
              <a:t>peruskysymyksiin</a:t>
            </a:r>
            <a:r>
              <a:rPr lang="en-US" sz="1300" b="1" dirty="0"/>
              <a:t>:</a:t>
            </a:r>
          </a:p>
        </p:txBody>
      </p:sp>
      <p:sp>
        <p:nvSpPr>
          <p:cNvPr id="16" name="Text Placeholder 7">
            <a:extLst>
              <a:ext uri="{FF2B5EF4-FFF2-40B4-BE49-F238E27FC236}">
                <a16:creationId xmlns:a16="http://schemas.microsoft.com/office/drawing/2014/main" id="{40346EC5-AB10-9441-A506-95F38CB24ED2}"/>
              </a:ext>
            </a:extLst>
          </p:cNvPr>
          <p:cNvSpPr txBox="1">
            <a:spLocks/>
          </p:cNvSpPr>
          <p:nvPr/>
        </p:nvSpPr>
        <p:spPr>
          <a:xfrm>
            <a:off x="639524" y="2991424"/>
            <a:ext cx="6361551" cy="50529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fi-FI" dirty="0"/>
              <a:t>Yllä oleviin kysymyksiin annetuista vastauksista riippuen Irlannissa voidaan tunnistaa erilaisia markkinointireittejä ja liittolaisia. Yleisesti ottaen tässä on joitain hyödyllisiä aloitteita onnistuneeseen markkinointiin Irlannissa:</a:t>
            </a:r>
            <a:endParaRPr lang="en-LB" dirty="0"/>
          </a:p>
        </p:txBody>
      </p:sp>
      <p:sp>
        <p:nvSpPr>
          <p:cNvPr id="17" name="Freeform 16">
            <a:extLst>
              <a:ext uri="{FF2B5EF4-FFF2-40B4-BE49-F238E27FC236}">
                <a16:creationId xmlns:a16="http://schemas.microsoft.com/office/drawing/2014/main" id="{78EE9244-DC0C-EC49-941E-BD3EAFFF6551}"/>
              </a:ext>
            </a:extLst>
          </p:cNvPr>
          <p:cNvSpPr/>
          <p:nvPr/>
        </p:nvSpPr>
        <p:spPr>
          <a:xfrm>
            <a:off x="0" y="3911527"/>
            <a:ext cx="5192210" cy="5917855"/>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a:blip r:embed="rId2" cstate="screen">
              <a:extLst>
                <a:ext uri="{28A0092B-C50C-407E-A947-70E740481C1C}">
                  <a14:useLocalDpi xmlns:a14="http://schemas.microsoft.com/office/drawing/2010/main"/>
                </a:ext>
              </a:extLst>
            </a:blip>
            <a:srcRect/>
            <a:stretch>
              <a:fillRect l="-70997" r="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6E4B73E1-E591-6E48-ADFC-237631F80C4B}"/>
              </a:ext>
            </a:extLst>
          </p:cNvPr>
          <p:cNvSpPr/>
          <p:nvPr/>
        </p:nvSpPr>
        <p:spPr>
          <a:xfrm>
            <a:off x="3813348" y="3728167"/>
            <a:ext cx="2376334" cy="2376334"/>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F85081C-9252-FE4B-B781-B758818B1FC1}"/>
              </a:ext>
            </a:extLst>
          </p:cNvPr>
          <p:cNvSpPr/>
          <p:nvPr/>
        </p:nvSpPr>
        <p:spPr>
          <a:xfrm>
            <a:off x="4111536" y="4062242"/>
            <a:ext cx="1779958" cy="1708160"/>
          </a:xfrm>
          <a:prstGeom prst="rect">
            <a:avLst/>
          </a:prstGeom>
        </p:spPr>
        <p:txBody>
          <a:bodyPr wrap="square">
            <a:spAutoFit/>
          </a:bodyPr>
          <a:lstStyle/>
          <a:p>
            <a:pPr algn="ctr"/>
            <a:r>
              <a:rPr lang="en-GB" sz="1300" b="1" dirty="0">
                <a:solidFill>
                  <a:schemeClr val="bg1"/>
                </a:solidFill>
                <a:latin typeface="Calibri" panose="020F0502020204030204" pitchFamily="34" charset="0"/>
                <a:ea typeface="Open Sans" panose="020B0606030504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Rethink Ireland</a:t>
            </a:r>
            <a:endParaRPr lang="en-GB" sz="1300" b="1" dirty="0">
              <a:solidFill>
                <a:schemeClr val="bg1"/>
              </a:solidFill>
              <a:latin typeface="Calibri" panose="020F0502020204030204" pitchFamily="34" charset="0"/>
              <a:ea typeface="Open Sans" panose="020B0606030504020204" pitchFamily="34" charset="0"/>
              <a:cs typeface="Calibri" panose="020F0502020204030204" pitchFamily="34" charset="0"/>
            </a:endParaRPr>
          </a:p>
          <a:p>
            <a:pPr algn="ct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on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sitoutunut</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edistämään</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Irlannin</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kasvavaa</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sosiaalisten</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yritysten</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sektoria</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tukemalla</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sosiaalisia</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yrityksiä</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laajentumaan</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kansallisesti</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ja</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lisäämään</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kauppatulojaan</a:t>
            </a:r>
            <a:endPar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sp>
        <p:nvSpPr>
          <p:cNvPr id="20" name="Oval 19">
            <a:extLst>
              <a:ext uri="{FF2B5EF4-FFF2-40B4-BE49-F238E27FC236}">
                <a16:creationId xmlns:a16="http://schemas.microsoft.com/office/drawing/2014/main" id="{AE2E1126-A2E3-7347-B2AC-432EFCD38843}"/>
              </a:ext>
            </a:extLst>
          </p:cNvPr>
          <p:cNvSpPr/>
          <p:nvPr/>
        </p:nvSpPr>
        <p:spPr>
          <a:xfrm>
            <a:off x="2923369" y="8061143"/>
            <a:ext cx="2376334" cy="2376334"/>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7EFCFB7-D2FD-5C46-9551-36625CC5C6E6}"/>
              </a:ext>
            </a:extLst>
          </p:cNvPr>
          <p:cNvSpPr/>
          <p:nvPr/>
        </p:nvSpPr>
        <p:spPr>
          <a:xfrm>
            <a:off x="3221557" y="8452082"/>
            <a:ext cx="1779958" cy="1377300"/>
          </a:xfrm>
          <a:prstGeom prst="rect">
            <a:avLst/>
          </a:prstGeom>
        </p:spPr>
        <p:txBody>
          <a:bodyPr wrap="square">
            <a:spAutoFit/>
          </a:bodyPr>
          <a:lstStyle/>
          <a:p>
            <a:pPr algn="ctr"/>
            <a:r>
              <a:rPr lang="en-GB" sz="1300" b="1" dirty="0">
                <a:solidFill>
                  <a:schemeClr val="bg1"/>
                </a:solidFill>
                <a:latin typeface="Calibri" panose="020F0502020204030204" pitchFamily="34" charset="0"/>
                <a:ea typeface="Open Sans" panose="020B0606030504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The Marketing Society of Ireland </a:t>
            </a:r>
            <a:endParaRPr lang="en-GB" sz="1300" b="1" dirty="0">
              <a:solidFill>
                <a:schemeClr val="bg1"/>
              </a:solidFill>
              <a:latin typeface="Calibri" panose="020F0502020204030204" pitchFamily="34" charset="0"/>
              <a:ea typeface="Open Sans" panose="020B0606030504020204" pitchFamily="34" charset="0"/>
              <a:cs typeface="Calibri" panose="020F0502020204030204" pitchFamily="34" charset="0"/>
            </a:endParaRPr>
          </a:p>
          <a:p>
            <a:pPr algn="ct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tukee</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ja</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edistää</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markkinointia</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ajatusjohtajuuden</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p>
          <a:p>
            <a:pPr algn="ct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ja</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tuoreen</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ajatusten</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vaihdon</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avulla</a:t>
            </a:r>
            <a:endPar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sp>
        <p:nvSpPr>
          <p:cNvPr id="22" name="Oval 21">
            <a:extLst>
              <a:ext uri="{FF2B5EF4-FFF2-40B4-BE49-F238E27FC236}">
                <a16:creationId xmlns:a16="http://schemas.microsoft.com/office/drawing/2014/main" id="{9F6D3ED3-339F-B447-9B7A-B825531B7513}"/>
              </a:ext>
            </a:extLst>
          </p:cNvPr>
          <p:cNvSpPr/>
          <p:nvPr/>
        </p:nvSpPr>
        <p:spPr>
          <a:xfrm>
            <a:off x="4624640" y="6000788"/>
            <a:ext cx="2533705" cy="2527048"/>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A71F8A-896E-B340-B8D5-545857C41FE9}"/>
              </a:ext>
            </a:extLst>
          </p:cNvPr>
          <p:cNvSpPr/>
          <p:nvPr/>
        </p:nvSpPr>
        <p:spPr>
          <a:xfrm>
            <a:off x="4848067" y="6306047"/>
            <a:ext cx="2086849" cy="2092881"/>
          </a:xfrm>
          <a:prstGeom prst="rect">
            <a:avLst/>
          </a:prstGeom>
        </p:spPr>
        <p:txBody>
          <a:bodyPr wrap="square">
            <a:spAutoFit/>
          </a:bodyPr>
          <a:lstStyle/>
          <a:p>
            <a:pPr indent="-457200" algn="ctr">
              <a:lnSpc>
                <a:spcPts val="1300"/>
              </a:lnSpc>
            </a:pPr>
            <a:r>
              <a:rPr lang="en-GB" sz="1300" b="1" dirty="0">
                <a:solidFill>
                  <a:schemeClr val="bg1"/>
                </a:solidFill>
                <a:latin typeface="Calibri" panose="020F0502020204030204" pitchFamily="34" charset="0"/>
                <a:ea typeface="Open Sans" panose="020B0606030504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Digital Marketing Unit (DMU) </a:t>
            </a:r>
            <a:endParaRPr lang="en-GB" sz="1300" b="1" dirty="0">
              <a:solidFill>
                <a:schemeClr val="bg1"/>
              </a:solidFill>
              <a:latin typeface="Calibri" panose="020F0502020204030204" pitchFamily="34" charset="0"/>
              <a:ea typeface="Open Sans" panose="020B0606030504020204" pitchFamily="34" charset="0"/>
              <a:cs typeface="Calibri" panose="020F0502020204030204" pitchFamily="34" charset="0"/>
            </a:endParaRPr>
          </a:p>
          <a:p>
            <a:pPr indent="-457200" algn="ctr">
              <a:lnSpc>
                <a:spcPts val="1300"/>
              </a:lnSpc>
            </a:pP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Enterprise Ireland's Digital Marketing Unit (DMU) on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keskittynyt</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auttamaan</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vientiin</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keskittyviä</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asiakkaita</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kaikilla</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sektoreilla</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hyödyntämään</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Internetiä</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markkinointireittinä</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ja</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auttamaan</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heitä</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kehittämään</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strategiaa</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joka</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muokkaa</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heidän</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liiketoimintaansa</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 </a:t>
            </a:r>
            <a:r>
              <a:rPr lang="en-GB" sz="1150" dirty="0" err="1">
                <a:solidFill>
                  <a:schemeClr val="bg1"/>
                </a:solidFill>
                <a:latin typeface="Calibri" panose="020F0502020204030204" pitchFamily="34" charset="0"/>
                <a:ea typeface="Open Sans" panose="020B0606030504020204" pitchFamily="34" charset="0"/>
                <a:cs typeface="Calibri" panose="020F0502020204030204" pitchFamily="34" charset="0"/>
              </a:rPr>
              <a:t>verkossa</a:t>
            </a:r>
            <a:r>
              <a:rPr lang="en-GB" sz="1150" dirty="0">
                <a:solidFill>
                  <a:schemeClr val="bg1"/>
                </a:solidFill>
                <a:latin typeface="Calibri" panose="020F0502020204030204" pitchFamily="34" charset="0"/>
                <a:ea typeface="Open Sans" panose="020B0606030504020204" pitchFamily="34" charset="0"/>
                <a:cs typeface="Calibri" panose="020F0502020204030204" pitchFamily="34" charset="0"/>
              </a:rPr>
              <a:t>.</a:t>
            </a:r>
          </a:p>
        </p:txBody>
      </p:sp>
    </p:spTree>
    <p:extLst>
      <p:ext uri="{BB962C8B-B14F-4D97-AF65-F5344CB8AC3E}">
        <p14:creationId xmlns:p14="http://schemas.microsoft.com/office/powerpoint/2010/main" val="3602901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8EA03B-B05E-2CBD-81D3-1A743A59F4C5}"/>
              </a:ext>
            </a:extLst>
          </p:cNvPr>
          <p:cNvSpPr>
            <a:spLocks noGrp="1"/>
          </p:cNvSpPr>
          <p:nvPr>
            <p:ph type="body" sz="quarter" idx="13"/>
          </p:nvPr>
        </p:nvSpPr>
        <p:spPr/>
        <p:txBody>
          <a:bodyPr/>
          <a:lstStyle/>
          <a:p>
            <a:r>
              <a:rPr lang="en-US" dirty="0"/>
              <a:t>05</a:t>
            </a:r>
          </a:p>
        </p:txBody>
      </p:sp>
      <p:sp>
        <p:nvSpPr>
          <p:cNvPr id="7" name="Text Placeholder 6">
            <a:extLst>
              <a:ext uri="{FF2B5EF4-FFF2-40B4-BE49-F238E27FC236}">
                <a16:creationId xmlns:a16="http://schemas.microsoft.com/office/drawing/2014/main" id="{1C15532A-E29E-A201-25DC-5B7774323520}"/>
              </a:ext>
            </a:extLst>
          </p:cNvPr>
          <p:cNvSpPr>
            <a:spLocks noGrp="1"/>
          </p:cNvSpPr>
          <p:nvPr>
            <p:ph type="body" sz="quarter" idx="14"/>
          </p:nvPr>
        </p:nvSpPr>
        <p:spPr>
          <a:xfrm>
            <a:off x="647344" y="6442498"/>
            <a:ext cx="4203330" cy="1863567"/>
          </a:xfrm>
        </p:spPr>
        <p:txBody>
          <a:bodyPr/>
          <a:lstStyle/>
          <a:p>
            <a:r>
              <a:rPr lang="en-US" dirty="0" err="1"/>
              <a:t>Rahoitusvaihtoehdot</a:t>
            </a:r>
            <a:r>
              <a:rPr lang="en-US" dirty="0"/>
              <a:t> &amp; </a:t>
            </a:r>
            <a:r>
              <a:rPr lang="en-US" dirty="0" err="1"/>
              <a:t>sponsorit</a:t>
            </a:r>
            <a:endParaRPr lang="en-US" dirty="0"/>
          </a:p>
        </p:txBody>
      </p:sp>
      <p:sp>
        <p:nvSpPr>
          <p:cNvPr id="5" name="Slide Number Placeholder 4">
            <a:extLst>
              <a:ext uri="{FF2B5EF4-FFF2-40B4-BE49-F238E27FC236}">
                <a16:creationId xmlns:a16="http://schemas.microsoft.com/office/drawing/2014/main" id="{6014431D-0563-7599-3DDC-D2056B39658C}"/>
              </a:ext>
            </a:extLst>
          </p:cNvPr>
          <p:cNvSpPr>
            <a:spLocks noGrp="1"/>
          </p:cNvSpPr>
          <p:nvPr>
            <p:ph type="sldNum" sz="quarter" idx="12"/>
          </p:nvPr>
        </p:nvSpPr>
        <p:spPr/>
        <p:txBody>
          <a:bodyPr/>
          <a:lstStyle/>
          <a:p>
            <a:fld id="{9C527BFA-2C0E-4CEC-B6A5-913A56FEF4B4}" type="slidenum">
              <a:rPr lang="fr-CA" smtClean="0"/>
              <a:pPr/>
              <a:t>22</a:t>
            </a:fld>
            <a:endParaRPr lang="fr-CA" dirty="0"/>
          </a:p>
        </p:txBody>
      </p:sp>
      <p:pic>
        <p:nvPicPr>
          <p:cNvPr id="9" name="Picture Placeholder 8">
            <a:extLst>
              <a:ext uri="{FF2B5EF4-FFF2-40B4-BE49-F238E27FC236}">
                <a16:creationId xmlns:a16="http://schemas.microsoft.com/office/drawing/2014/main" id="{5F4E9737-6E64-F0CC-F9C0-067DBF097D7E}"/>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l="26211" t="-271" r="17381" b="271"/>
          <a:stretch/>
        </p:blipFill>
        <p:spPr>
          <a:xfrm>
            <a:off x="3248048" y="795862"/>
            <a:ext cx="4303924" cy="5087070"/>
          </a:xfrm>
        </p:spPr>
      </p:pic>
    </p:spTree>
    <p:extLst>
      <p:ext uri="{BB962C8B-B14F-4D97-AF65-F5344CB8AC3E}">
        <p14:creationId xmlns:p14="http://schemas.microsoft.com/office/powerpoint/2010/main" val="2589215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3B37256A-7762-A282-378D-5F0883034E45}"/>
              </a:ext>
            </a:extLst>
          </p:cNvPr>
          <p:cNvSpPr/>
          <p:nvPr/>
        </p:nvSpPr>
        <p:spPr>
          <a:xfrm>
            <a:off x="-30184" y="248064"/>
            <a:ext cx="1940627" cy="192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18235F4-426A-DC88-5DFA-F49300D9B46C}"/>
              </a:ext>
            </a:extLst>
          </p:cNvPr>
          <p:cNvSpPr>
            <a:spLocks noGrp="1"/>
          </p:cNvSpPr>
          <p:nvPr>
            <p:ph type="sldNum" sz="quarter" idx="12"/>
          </p:nvPr>
        </p:nvSpPr>
        <p:spPr/>
        <p:txBody>
          <a:bodyPr/>
          <a:lstStyle/>
          <a:p>
            <a:fld id="{CB2079F2-58AF-ED44-82D7-E04B2F6FD686}" type="slidenum">
              <a:rPr lang="en-US" smtClean="0"/>
              <a:pPr/>
              <a:t>23</a:t>
            </a:fld>
            <a:endParaRPr lang="en-US" dirty="0"/>
          </a:p>
        </p:txBody>
      </p:sp>
      <p:sp>
        <p:nvSpPr>
          <p:cNvPr id="2" name="Text Placeholder 1">
            <a:extLst>
              <a:ext uri="{FF2B5EF4-FFF2-40B4-BE49-F238E27FC236}">
                <a16:creationId xmlns:a16="http://schemas.microsoft.com/office/drawing/2014/main" id="{0E855B8E-68D3-C870-2A9D-094DEB3B47BC}"/>
              </a:ext>
            </a:extLst>
          </p:cNvPr>
          <p:cNvSpPr>
            <a:spLocks noGrp="1"/>
          </p:cNvSpPr>
          <p:nvPr>
            <p:ph type="body" sz="quarter" idx="32"/>
          </p:nvPr>
        </p:nvSpPr>
        <p:spPr>
          <a:xfrm>
            <a:off x="599061" y="6868214"/>
            <a:ext cx="6361551" cy="771828"/>
          </a:xfrm>
        </p:spPr>
        <p:txBody>
          <a:bodyPr numCol="1"/>
          <a:lstStyle/>
          <a:p>
            <a:r>
              <a:rPr lang="tr-TR" dirty="0" err="1"/>
              <a:t>Neuvoja</a:t>
            </a:r>
            <a:r>
              <a:rPr lang="tr-TR" dirty="0"/>
              <a:t> </a:t>
            </a:r>
            <a:r>
              <a:rPr lang="tr-TR" dirty="0" err="1"/>
              <a:t>rahoituksen</a:t>
            </a:r>
            <a:r>
              <a:rPr lang="tr-TR" dirty="0"/>
              <a:t> </a:t>
            </a:r>
            <a:r>
              <a:rPr lang="tr-TR" dirty="0" err="1"/>
              <a:t>saamiseen</a:t>
            </a:r>
            <a:r>
              <a:rPr lang="tr-TR" dirty="0"/>
              <a:t> </a:t>
            </a:r>
            <a:r>
              <a:rPr lang="tr-TR" dirty="0" err="1"/>
              <a:t>kumppanimaissa</a:t>
            </a:r>
            <a:r>
              <a:rPr lang="tr-TR" dirty="0"/>
              <a:t> / </a:t>
            </a:r>
            <a:r>
              <a:rPr lang="tr-TR" dirty="0" err="1"/>
              <a:t>kaupungeissa</a:t>
            </a:r>
            <a:r>
              <a:rPr lang="tr-TR" dirty="0"/>
              <a:t> </a:t>
            </a:r>
            <a:r>
              <a:rPr lang="tr-TR" dirty="0" err="1"/>
              <a:t>Entrepreneurship</a:t>
            </a:r>
            <a:r>
              <a:rPr lang="tr-TR" dirty="0"/>
              <a:t> </a:t>
            </a:r>
            <a:r>
              <a:rPr lang="tr-TR" dirty="0" err="1"/>
              <a:t>Cafes</a:t>
            </a:r>
            <a:r>
              <a:rPr lang="tr-TR" dirty="0"/>
              <a:t> -</a:t>
            </a:r>
            <a:r>
              <a:rPr lang="tr-TR" dirty="0" err="1"/>
              <a:t>toimintaan</a:t>
            </a:r>
            <a:r>
              <a:rPr lang="tr-TR" dirty="0"/>
              <a:t> </a:t>
            </a:r>
            <a:r>
              <a:rPr lang="tr-TR" dirty="0" err="1"/>
              <a:t>tai</a:t>
            </a:r>
            <a:r>
              <a:rPr lang="tr-TR" dirty="0"/>
              <a:t> sen eri </a:t>
            </a:r>
            <a:r>
              <a:rPr lang="tr-TR" dirty="0" err="1"/>
              <a:t>puoliin</a:t>
            </a:r>
            <a:r>
              <a:rPr lang="tr-TR" dirty="0"/>
              <a:t> - </a:t>
            </a:r>
            <a:r>
              <a:rPr lang="tr-TR" dirty="0" err="1"/>
              <a:t>tutorit</a:t>
            </a:r>
            <a:r>
              <a:rPr lang="tr-TR" dirty="0"/>
              <a:t>, </a:t>
            </a:r>
            <a:r>
              <a:rPr lang="tr-TR" dirty="0" err="1"/>
              <a:t>materiaalien</a:t>
            </a:r>
            <a:r>
              <a:rPr lang="tr-TR" dirty="0"/>
              <a:t> </a:t>
            </a:r>
            <a:r>
              <a:rPr lang="tr-TR" dirty="0" err="1"/>
              <a:t>valmistelu</a:t>
            </a:r>
            <a:r>
              <a:rPr lang="tr-TR" dirty="0"/>
              <a:t>, </a:t>
            </a:r>
            <a:r>
              <a:rPr lang="tr-TR" dirty="0" err="1"/>
              <a:t>kahviloiden</a:t>
            </a:r>
            <a:r>
              <a:rPr lang="tr-TR" dirty="0"/>
              <a:t> </a:t>
            </a:r>
            <a:r>
              <a:rPr lang="tr-TR" dirty="0" err="1"/>
              <a:t>koordinointi</a:t>
            </a:r>
            <a:r>
              <a:rPr lang="tr-TR" dirty="0"/>
              <a:t>.</a:t>
            </a:r>
            <a:endParaRPr lang="en-LB"/>
          </a:p>
        </p:txBody>
      </p:sp>
      <p:sp>
        <p:nvSpPr>
          <p:cNvPr id="12" name="Text Placeholder 8">
            <a:extLst>
              <a:ext uri="{FF2B5EF4-FFF2-40B4-BE49-F238E27FC236}">
                <a16:creationId xmlns:a16="http://schemas.microsoft.com/office/drawing/2014/main" id="{123C5325-9E9C-65F9-6A0A-1EC92C91D3B4}"/>
              </a:ext>
            </a:extLst>
          </p:cNvPr>
          <p:cNvSpPr txBox="1">
            <a:spLocks/>
          </p:cNvSpPr>
          <p:nvPr/>
        </p:nvSpPr>
        <p:spPr>
          <a:xfrm>
            <a:off x="631575" y="6335097"/>
            <a:ext cx="6651343" cy="516492"/>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640"/>
              </a:lnSpc>
            </a:pPr>
            <a:r>
              <a:rPr lang="en-US" sz="1800" dirty="0" err="1"/>
              <a:t>Mistä</a:t>
            </a:r>
            <a:r>
              <a:rPr lang="en-US" sz="1800" dirty="0"/>
              <a:t> ja </a:t>
            </a:r>
            <a:r>
              <a:rPr lang="en-US" sz="1800" dirty="0" err="1"/>
              <a:t>miten</a:t>
            </a:r>
            <a:r>
              <a:rPr lang="en-US" sz="1800" dirty="0"/>
              <a:t> hakea </a:t>
            </a:r>
            <a:r>
              <a:rPr lang="en-US" sz="1800" dirty="0" err="1"/>
              <a:t>rahoitusta</a:t>
            </a:r>
            <a:endParaRPr lang="en-US" sz="1800" dirty="0"/>
          </a:p>
          <a:p>
            <a:pPr>
              <a:lnSpc>
                <a:spcPts val="1640"/>
              </a:lnSpc>
            </a:pPr>
            <a:r>
              <a:rPr lang="en-US" sz="1800" dirty="0"/>
              <a:t>E-CAFÉ-</a:t>
            </a:r>
            <a:r>
              <a:rPr lang="en-US" sz="1800" dirty="0" err="1"/>
              <a:t>projektin</a:t>
            </a:r>
            <a:r>
              <a:rPr lang="en-US" sz="1800" dirty="0"/>
              <a:t> </a:t>
            </a:r>
            <a:r>
              <a:rPr lang="en-US" sz="1800" dirty="0" err="1"/>
              <a:t>kumppanimaissa</a:t>
            </a:r>
            <a:endParaRPr lang="en-US" sz="1800" dirty="0"/>
          </a:p>
        </p:txBody>
      </p:sp>
      <p:cxnSp>
        <p:nvCxnSpPr>
          <p:cNvPr id="70" name="Straight Connector 69">
            <a:extLst>
              <a:ext uri="{FF2B5EF4-FFF2-40B4-BE49-F238E27FC236}">
                <a16:creationId xmlns:a16="http://schemas.microsoft.com/office/drawing/2014/main" id="{175C120E-4F07-F2BB-AEEC-6C79B9040EA7}"/>
              </a:ext>
            </a:extLst>
          </p:cNvPr>
          <p:cNvCxnSpPr>
            <a:cxnSpLocks/>
          </p:cNvCxnSpPr>
          <p:nvPr/>
        </p:nvCxnSpPr>
        <p:spPr>
          <a:xfrm flipH="1">
            <a:off x="0" y="6460008"/>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sp>
        <p:nvSpPr>
          <p:cNvPr id="90" name="Freeform 89">
            <a:extLst>
              <a:ext uri="{FF2B5EF4-FFF2-40B4-BE49-F238E27FC236}">
                <a16:creationId xmlns:a16="http://schemas.microsoft.com/office/drawing/2014/main" id="{0030C22A-0813-5495-5259-BA68E15DD022}"/>
              </a:ext>
            </a:extLst>
          </p:cNvPr>
          <p:cNvSpPr/>
          <p:nvPr/>
        </p:nvSpPr>
        <p:spPr>
          <a:xfrm>
            <a:off x="-30184" y="408282"/>
            <a:ext cx="4456711" cy="5079564"/>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a:blip r:embed="rId2" cstate="screen">
              <a:extLst>
                <a:ext uri="{28A0092B-C50C-407E-A947-70E740481C1C}">
                  <a14:useLocalDpi xmlns:a14="http://schemas.microsoft.com/office/drawing/2010/main"/>
                </a:ext>
              </a:extLst>
            </a:blip>
            <a:srcRect/>
            <a:stretch>
              <a:fillRect l="-35398" r="-35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Oval 93">
            <a:extLst>
              <a:ext uri="{FF2B5EF4-FFF2-40B4-BE49-F238E27FC236}">
                <a16:creationId xmlns:a16="http://schemas.microsoft.com/office/drawing/2014/main" id="{4233866D-C470-E27C-5700-113D14E5FA7A}"/>
              </a:ext>
            </a:extLst>
          </p:cNvPr>
          <p:cNvSpPr/>
          <p:nvPr/>
        </p:nvSpPr>
        <p:spPr>
          <a:xfrm>
            <a:off x="3779837" y="2416419"/>
            <a:ext cx="2507741" cy="2507741"/>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 Placeholder 14">
            <a:extLst>
              <a:ext uri="{FF2B5EF4-FFF2-40B4-BE49-F238E27FC236}">
                <a16:creationId xmlns:a16="http://schemas.microsoft.com/office/drawing/2014/main" id="{B1FF3071-77E4-684C-14AD-5ECE21A72CCE}"/>
              </a:ext>
            </a:extLst>
          </p:cNvPr>
          <p:cNvSpPr txBox="1">
            <a:spLocks/>
          </p:cNvSpPr>
          <p:nvPr/>
        </p:nvSpPr>
        <p:spPr>
          <a:xfrm>
            <a:off x="3779836" y="3356688"/>
            <a:ext cx="2507741" cy="836206"/>
          </a:xfrm>
          <a:prstGeom prst="rect">
            <a:avLst/>
          </a:prstGeom>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lnSpc>
                <a:spcPts val="3240"/>
              </a:lnSpc>
            </a:pPr>
            <a:r>
              <a:rPr lang="en-US" sz="3200" dirty="0" err="1">
                <a:solidFill>
                  <a:schemeClr val="bg1"/>
                </a:solidFill>
              </a:rPr>
              <a:t>Rahoitus-vaihtoehdot</a:t>
            </a:r>
            <a:r>
              <a:rPr lang="en-US" sz="3200" dirty="0">
                <a:solidFill>
                  <a:schemeClr val="bg1"/>
                </a:solidFill>
              </a:rPr>
              <a:t> &amp; </a:t>
            </a:r>
            <a:r>
              <a:rPr lang="en-US" sz="3200" dirty="0" err="1">
                <a:solidFill>
                  <a:schemeClr val="bg1"/>
                </a:solidFill>
              </a:rPr>
              <a:t>sponsorit</a:t>
            </a:r>
            <a:endParaRPr lang="en-US" sz="3200" dirty="0">
              <a:solidFill>
                <a:schemeClr val="bg1"/>
              </a:solidFill>
            </a:endParaRPr>
          </a:p>
          <a:p>
            <a:pPr algn="ctr">
              <a:lnSpc>
                <a:spcPts val="3240"/>
              </a:lnSpc>
            </a:pPr>
            <a:endParaRPr lang="en-US" sz="3200" dirty="0">
              <a:solidFill>
                <a:schemeClr val="bg1"/>
              </a:solidFill>
            </a:endParaRPr>
          </a:p>
        </p:txBody>
      </p:sp>
      <p:sp>
        <p:nvSpPr>
          <p:cNvPr id="13" name="Rectangle 12">
            <a:extLst>
              <a:ext uri="{FF2B5EF4-FFF2-40B4-BE49-F238E27FC236}">
                <a16:creationId xmlns:a16="http://schemas.microsoft.com/office/drawing/2014/main" id="{8269D60D-76BC-A74A-BB1F-ABE04EFF9D9B}"/>
              </a:ext>
            </a:extLst>
          </p:cNvPr>
          <p:cNvSpPr/>
          <p:nvPr/>
        </p:nvSpPr>
        <p:spPr>
          <a:xfrm flipV="1">
            <a:off x="-2" y="7698840"/>
            <a:ext cx="7559675" cy="2110193"/>
          </a:xfrm>
          <a:prstGeom prst="rect">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BD458F67-C9E7-4740-89B5-8D11E998EDA6}"/>
              </a:ext>
            </a:extLst>
          </p:cNvPr>
          <p:cNvSpPr txBox="1">
            <a:spLocks/>
          </p:cNvSpPr>
          <p:nvPr/>
        </p:nvSpPr>
        <p:spPr>
          <a:xfrm>
            <a:off x="631575" y="7903056"/>
            <a:ext cx="6361551" cy="153350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300" b="1" dirty="0"/>
              <a:t>ISO-BRITANNIA</a:t>
            </a:r>
          </a:p>
          <a:p>
            <a:pPr lvl="0" algn="l">
              <a:lnSpc>
                <a:spcPts val="1200"/>
              </a:lnSpc>
              <a:buClr>
                <a:srgbClr val="F59121"/>
              </a:buClr>
            </a:pPr>
            <a:r>
              <a:rPr lang="en-US" sz="1150" dirty="0"/>
              <a:t> </a:t>
            </a:r>
          </a:p>
          <a:p>
            <a:pPr lvl="0">
              <a:lnSpc>
                <a:spcPts val="1200"/>
              </a:lnSpc>
              <a:buClr>
                <a:srgbClr val="F59121"/>
              </a:buClr>
            </a:pPr>
            <a:r>
              <a:rPr lang="en-US" sz="1150" dirty="0" err="1">
                <a:solidFill>
                  <a:schemeClr val="bg1"/>
                </a:solidFill>
              </a:rPr>
              <a:t>Ison-Britannian</a:t>
            </a:r>
            <a:r>
              <a:rPr lang="en-US" sz="1150" dirty="0">
                <a:solidFill>
                  <a:schemeClr val="bg1"/>
                </a:solidFill>
              </a:rPr>
              <a:t> </a:t>
            </a:r>
            <a:r>
              <a:rPr lang="en-US" sz="1150" dirty="0" err="1">
                <a:solidFill>
                  <a:schemeClr val="bg1"/>
                </a:solidFill>
              </a:rPr>
              <a:t>johtava</a:t>
            </a:r>
            <a:r>
              <a:rPr lang="en-US" sz="1150" dirty="0">
                <a:solidFill>
                  <a:schemeClr val="bg1"/>
                </a:solidFill>
              </a:rPr>
              <a:t> </a:t>
            </a:r>
            <a:r>
              <a:rPr lang="en-US" sz="1150" dirty="0" err="1">
                <a:solidFill>
                  <a:schemeClr val="bg1"/>
                </a:solidFill>
              </a:rPr>
              <a:t>rahoitustietokanta</a:t>
            </a:r>
            <a:r>
              <a:rPr lang="en-US" sz="1150" dirty="0">
                <a:solidFill>
                  <a:schemeClr val="bg1"/>
                </a:solidFill>
              </a:rPr>
              <a:t> </a:t>
            </a:r>
            <a:r>
              <a:rPr lang="en-US" sz="1150" dirty="0" err="1">
                <a:solidFill>
                  <a:schemeClr val="bg1"/>
                </a:solidFill>
              </a:rPr>
              <a:t>löytyy</a:t>
            </a:r>
            <a:r>
              <a:rPr lang="en-US" sz="1150" dirty="0">
                <a:solidFill>
                  <a:schemeClr val="bg1"/>
                </a:solidFill>
              </a:rPr>
              <a:t> </a:t>
            </a:r>
            <a:r>
              <a:rPr lang="en-US" sz="1150" dirty="0" err="1">
                <a:solidFill>
                  <a:schemeClr val="bg1"/>
                </a:solidFill>
              </a:rPr>
              <a:t>osoitteesta</a:t>
            </a:r>
            <a:r>
              <a:rPr lang="en-US" sz="1150" dirty="0">
                <a:solidFill>
                  <a:schemeClr val="bg1"/>
                </a:solidFill>
              </a:rPr>
              <a:t> </a:t>
            </a:r>
          </a:p>
          <a:p>
            <a:pPr lvl="0">
              <a:lnSpc>
                <a:spcPts val="1200"/>
              </a:lnSpc>
              <a:buClr>
                <a:srgbClr val="F59121"/>
              </a:buClr>
            </a:pPr>
            <a:r>
              <a:rPr lang="en-US" sz="1150" dirty="0" err="1">
                <a:solidFill>
                  <a:schemeClr val="bg1"/>
                </a:solidFill>
              </a:rPr>
              <a:t>www.grantfinder.co.uk</a:t>
            </a:r>
            <a:r>
              <a:rPr lang="en-US" sz="1150" dirty="0">
                <a:solidFill>
                  <a:schemeClr val="bg1"/>
                </a:solidFill>
              </a:rPr>
              <a:t>.</a:t>
            </a:r>
          </a:p>
          <a:p>
            <a:pPr lvl="0">
              <a:lnSpc>
                <a:spcPts val="1200"/>
              </a:lnSpc>
              <a:buClr>
                <a:srgbClr val="F59121"/>
              </a:buClr>
            </a:pPr>
            <a:endParaRPr lang="en-US" sz="1150" dirty="0">
              <a:solidFill>
                <a:schemeClr val="bg1"/>
              </a:solidFill>
            </a:endParaRPr>
          </a:p>
          <a:p>
            <a:pPr lvl="0">
              <a:lnSpc>
                <a:spcPts val="1200"/>
              </a:lnSpc>
              <a:buClr>
                <a:srgbClr val="F59121"/>
              </a:buClr>
            </a:pPr>
            <a:r>
              <a:rPr lang="en-US" sz="1150" dirty="0" err="1">
                <a:solidFill>
                  <a:schemeClr val="bg1"/>
                </a:solidFill>
              </a:rPr>
              <a:t>Pohjois-Irlannin</a:t>
            </a:r>
            <a:r>
              <a:rPr lang="en-US" sz="1150" dirty="0">
                <a:solidFill>
                  <a:schemeClr val="bg1"/>
                </a:solidFill>
              </a:rPr>
              <a:t> </a:t>
            </a:r>
            <a:r>
              <a:rPr lang="en-US" sz="1150" dirty="0" err="1">
                <a:solidFill>
                  <a:schemeClr val="bg1"/>
                </a:solidFill>
              </a:rPr>
              <a:t>alueellista</a:t>
            </a:r>
            <a:r>
              <a:rPr lang="en-US" sz="1150" dirty="0">
                <a:solidFill>
                  <a:schemeClr val="bg1"/>
                </a:solidFill>
              </a:rPr>
              <a:t> </a:t>
            </a:r>
            <a:r>
              <a:rPr lang="en-US" sz="1150" dirty="0" err="1">
                <a:solidFill>
                  <a:schemeClr val="bg1"/>
                </a:solidFill>
              </a:rPr>
              <a:t>rahoitusta</a:t>
            </a:r>
            <a:r>
              <a:rPr lang="en-US" sz="1150" dirty="0">
                <a:solidFill>
                  <a:schemeClr val="bg1"/>
                </a:solidFill>
              </a:rPr>
              <a:t> ja </a:t>
            </a:r>
            <a:r>
              <a:rPr lang="en-US" sz="1150" dirty="0" err="1">
                <a:solidFill>
                  <a:schemeClr val="bg1"/>
                </a:solidFill>
              </a:rPr>
              <a:t>tukea</a:t>
            </a:r>
            <a:r>
              <a:rPr lang="en-US" sz="1150" dirty="0">
                <a:solidFill>
                  <a:schemeClr val="bg1"/>
                </a:solidFill>
              </a:rPr>
              <a:t> </a:t>
            </a:r>
            <a:r>
              <a:rPr lang="en-US" sz="1150" dirty="0" err="1">
                <a:solidFill>
                  <a:schemeClr val="bg1"/>
                </a:solidFill>
              </a:rPr>
              <a:t>voi</a:t>
            </a:r>
            <a:r>
              <a:rPr lang="en-US" sz="1150" dirty="0">
                <a:solidFill>
                  <a:schemeClr val="bg1"/>
                </a:solidFill>
              </a:rPr>
              <a:t> </a:t>
            </a:r>
            <a:r>
              <a:rPr lang="en-US" sz="1150" dirty="0" err="1">
                <a:solidFill>
                  <a:schemeClr val="bg1"/>
                </a:solidFill>
              </a:rPr>
              <a:t>etsiä</a:t>
            </a:r>
            <a:r>
              <a:rPr lang="en-US" sz="1150" dirty="0">
                <a:solidFill>
                  <a:schemeClr val="bg1"/>
                </a:solidFill>
              </a:rPr>
              <a:t> </a:t>
            </a:r>
            <a:r>
              <a:rPr lang="en-US" sz="1150" dirty="0" err="1">
                <a:solidFill>
                  <a:schemeClr val="bg1"/>
                </a:solidFill>
              </a:rPr>
              <a:t>osoitteesta</a:t>
            </a:r>
            <a:r>
              <a:rPr lang="en-US" sz="1150" dirty="0">
                <a:solidFill>
                  <a:schemeClr val="bg1"/>
                </a:solidFill>
              </a:rPr>
              <a:t> </a:t>
            </a:r>
          </a:p>
          <a:p>
            <a:pPr lvl="0">
              <a:lnSpc>
                <a:spcPts val="1200"/>
              </a:lnSpc>
              <a:buClr>
                <a:srgbClr val="F59121"/>
              </a:buClr>
            </a:pPr>
            <a:r>
              <a:rPr lang="en-US" sz="1150" dirty="0" err="1">
                <a:solidFill>
                  <a:schemeClr val="bg1"/>
                </a:solidFill>
              </a:rPr>
              <a:t>www.nibusinessinfo.co.uk</a:t>
            </a:r>
            <a:r>
              <a:rPr lang="en-US" sz="1150" dirty="0">
                <a:solidFill>
                  <a:schemeClr val="bg1"/>
                </a:solidFill>
              </a:rPr>
              <a:t> ja https://</a:t>
            </a:r>
            <a:r>
              <a:rPr lang="en-US" sz="1150" dirty="0" err="1">
                <a:solidFill>
                  <a:schemeClr val="bg1"/>
                </a:solidFill>
              </a:rPr>
              <a:t>communityfoundationni.org</a:t>
            </a:r>
            <a:r>
              <a:rPr lang="en-US" sz="1150" dirty="0">
                <a:solidFill>
                  <a:schemeClr val="bg1"/>
                </a:solidFill>
              </a:rPr>
              <a:t>/</a:t>
            </a:r>
          </a:p>
          <a:p>
            <a:pPr lvl="0">
              <a:lnSpc>
                <a:spcPts val="1200"/>
              </a:lnSpc>
              <a:buClr>
                <a:srgbClr val="F59121"/>
              </a:buClr>
            </a:pPr>
            <a:endParaRPr lang="en-US" sz="1150" dirty="0">
              <a:solidFill>
                <a:schemeClr val="bg1"/>
              </a:solidFill>
            </a:endParaRPr>
          </a:p>
          <a:p>
            <a:pPr lvl="0">
              <a:lnSpc>
                <a:spcPts val="1200"/>
              </a:lnSpc>
              <a:buClr>
                <a:srgbClr val="F59121"/>
              </a:buClr>
            </a:pPr>
            <a:r>
              <a:rPr lang="en-US" sz="1150" dirty="0" err="1">
                <a:solidFill>
                  <a:schemeClr val="bg1"/>
                </a:solidFill>
              </a:rPr>
              <a:t>Joukkorahoitustuki</a:t>
            </a:r>
            <a:r>
              <a:rPr lang="en-US" sz="1150" dirty="0">
                <a:solidFill>
                  <a:schemeClr val="bg1"/>
                </a:solidFill>
              </a:rPr>
              <a:t> on </a:t>
            </a:r>
            <a:r>
              <a:rPr lang="en-US" sz="1150" dirty="0" err="1">
                <a:solidFill>
                  <a:schemeClr val="bg1"/>
                </a:solidFill>
              </a:rPr>
              <a:t>myös</a:t>
            </a:r>
            <a:r>
              <a:rPr lang="en-US" sz="1150" dirty="0">
                <a:solidFill>
                  <a:schemeClr val="bg1"/>
                </a:solidFill>
              </a:rPr>
              <a:t> </a:t>
            </a:r>
            <a:r>
              <a:rPr lang="en-US" sz="1150" dirty="0" err="1">
                <a:solidFill>
                  <a:schemeClr val="bg1"/>
                </a:solidFill>
              </a:rPr>
              <a:t>vaihtoehto</a:t>
            </a:r>
            <a:r>
              <a:rPr lang="en-US" sz="1150" dirty="0">
                <a:solidFill>
                  <a:schemeClr val="bg1"/>
                </a:solidFill>
              </a:rPr>
              <a:t>. </a:t>
            </a:r>
            <a:r>
              <a:rPr lang="en-US" sz="1150" dirty="0" err="1">
                <a:solidFill>
                  <a:schemeClr val="bg1"/>
                </a:solidFill>
              </a:rPr>
              <a:t>Lisätietoja</a:t>
            </a:r>
            <a:r>
              <a:rPr lang="en-US" sz="1150" dirty="0">
                <a:solidFill>
                  <a:schemeClr val="bg1"/>
                </a:solidFill>
              </a:rPr>
              <a:t> on </a:t>
            </a:r>
            <a:r>
              <a:rPr lang="en-US" sz="1150" dirty="0" err="1">
                <a:solidFill>
                  <a:schemeClr val="bg1"/>
                </a:solidFill>
              </a:rPr>
              <a:t>osoitteessa</a:t>
            </a:r>
            <a:r>
              <a:rPr lang="en-US" sz="1150" dirty="0">
                <a:solidFill>
                  <a:schemeClr val="bg1"/>
                </a:solidFill>
              </a:rPr>
              <a:t> </a:t>
            </a:r>
          </a:p>
          <a:p>
            <a:pPr lvl="0">
              <a:lnSpc>
                <a:spcPts val="1200"/>
              </a:lnSpc>
              <a:buClr>
                <a:srgbClr val="F59121"/>
              </a:buClr>
            </a:pPr>
            <a:r>
              <a:rPr lang="en-US" sz="1150" dirty="0" err="1">
                <a:solidFill>
                  <a:schemeClr val="bg1"/>
                </a:solidFill>
              </a:rPr>
              <a:t>www.crowdfunder.co.uk</a:t>
            </a:r>
            <a:r>
              <a:rPr lang="en-US" sz="1150" dirty="0">
                <a:solidFill>
                  <a:schemeClr val="bg1"/>
                </a:solidFill>
              </a:rPr>
              <a:t> ja </a:t>
            </a:r>
            <a:r>
              <a:rPr lang="en-US" sz="1150" dirty="0" err="1">
                <a:solidFill>
                  <a:schemeClr val="bg1"/>
                </a:solidFill>
              </a:rPr>
              <a:t>www.kickstarter.com</a:t>
            </a:r>
            <a:endParaRPr lang="en-US" sz="1150" dirty="0">
              <a:solidFill>
                <a:schemeClr val="bg1"/>
              </a:solidFill>
            </a:endParaRPr>
          </a:p>
        </p:txBody>
      </p:sp>
      <p:grpSp>
        <p:nvGrpSpPr>
          <p:cNvPr id="15" name="Graphic 3">
            <a:extLst>
              <a:ext uri="{FF2B5EF4-FFF2-40B4-BE49-F238E27FC236}">
                <a16:creationId xmlns:a16="http://schemas.microsoft.com/office/drawing/2014/main" id="{9E482654-2EBF-7746-8B90-C5C7EE2F9277}"/>
              </a:ext>
            </a:extLst>
          </p:cNvPr>
          <p:cNvGrpSpPr/>
          <p:nvPr/>
        </p:nvGrpSpPr>
        <p:grpSpPr>
          <a:xfrm>
            <a:off x="6353712" y="8144988"/>
            <a:ext cx="828524" cy="917595"/>
            <a:chOff x="2453684" y="1880578"/>
            <a:chExt cx="1089670" cy="1206815"/>
          </a:xfrm>
        </p:grpSpPr>
        <p:sp>
          <p:nvSpPr>
            <p:cNvPr id="16" name="Freeform 15">
              <a:extLst>
                <a:ext uri="{FF2B5EF4-FFF2-40B4-BE49-F238E27FC236}">
                  <a16:creationId xmlns:a16="http://schemas.microsoft.com/office/drawing/2014/main" id="{58CEEDDF-F022-3B45-8AC1-A8810EAD55A1}"/>
                </a:ext>
              </a:extLst>
            </p:cNvPr>
            <p:cNvSpPr/>
            <p:nvPr/>
          </p:nvSpPr>
          <p:spPr>
            <a:xfrm>
              <a:off x="2463532" y="2012230"/>
              <a:ext cx="1079822" cy="1075163"/>
            </a:xfrm>
            <a:custGeom>
              <a:avLst/>
              <a:gdLst>
                <a:gd name="connsiteX0" fmla="*/ 1054346 w 1079822"/>
                <a:gd name="connsiteY0" fmla="*/ 496440 h 1075163"/>
                <a:gd name="connsiteX1" fmla="*/ 936407 w 1079822"/>
                <a:gd name="connsiteY1" fmla="*/ 493697 h 1075163"/>
                <a:gd name="connsiteX2" fmla="*/ 936407 w 1079822"/>
                <a:gd name="connsiteY2" fmla="*/ 202965 h 1075163"/>
                <a:gd name="connsiteX3" fmla="*/ 919950 w 1079822"/>
                <a:gd name="connsiteY3" fmla="*/ 186508 h 1075163"/>
                <a:gd name="connsiteX4" fmla="*/ 903494 w 1079822"/>
                <a:gd name="connsiteY4" fmla="*/ 202965 h 1075163"/>
                <a:gd name="connsiteX5" fmla="*/ 903494 w 1079822"/>
                <a:gd name="connsiteY5" fmla="*/ 518382 h 1075163"/>
                <a:gd name="connsiteX6" fmla="*/ 782812 w 1079822"/>
                <a:gd name="connsiteY6" fmla="*/ 600665 h 1075163"/>
                <a:gd name="connsiteX7" fmla="*/ 782812 w 1079822"/>
                <a:gd name="connsiteY7" fmla="*/ 79540 h 1075163"/>
                <a:gd name="connsiteX8" fmla="*/ 826696 w 1079822"/>
                <a:gd name="connsiteY8" fmla="*/ 35656 h 1075163"/>
                <a:gd name="connsiteX9" fmla="*/ 859610 w 1079822"/>
                <a:gd name="connsiteY9" fmla="*/ 35656 h 1075163"/>
                <a:gd name="connsiteX10" fmla="*/ 903494 w 1079822"/>
                <a:gd name="connsiteY10" fmla="*/ 79540 h 1075163"/>
                <a:gd name="connsiteX11" fmla="*/ 903494 w 1079822"/>
                <a:gd name="connsiteY11" fmla="*/ 131653 h 1075163"/>
                <a:gd name="connsiteX12" fmla="*/ 919950 w 1079822"/>
                <a:gd name="connsiteY12" fmla="*/ 148109 h 1075163"/>
                <a:gd name="connsiteX13" fmla="*/ 936407 w 1079822"/>
                <a:gd name="connsiteY13" fmla="*/ 131653 h 1075163"/>
                <a:gd name="connsiteX14" fmla="*/ 936407 w 1079822"/>
                <a:gd name="connsiteY14" fmla="*/ 79540 h 1075163"/>
                <a:gd name="connsiteX15" fmla="*/ 856867 w 1079822"/>
                <a:gd name="connsiteY15" fmla="*/ 0 h 1075163"/>
                <a:gd name="connsiteX16" fmla="*/ 823954 w 1079822"/>
                <a:gd name="connsiteY16" fmla="*/ 0 h 1075163"/>
                <a:gd name="connsiteX17" fmla="*/ 744413 w 1079822"/>
                <a:gd name="connsiteY17" fmla="*/ 79540 h 1075163"/>
                <a:gd name="connsiteX18" fmla="*/ 744413 w 1079822"/>
                <a:gd name="connsiteY18" fmla="*/ 614379 h 1075163"/>
                <a:gd name="connsiteX19" fmla="*/ 711500 w 1079822"/>
                <a:gd name="connsiteY19" fmla="*/ 619864 h 1075163"/>
                <a:gd name="connsiteX20" fmla="*/ 711500 w 1079822"/>
                <a:gd name="connsiteY20" fmla="*/ 249592 h 1075163"/>
                <a:gd name="connsiteX21" fmla="*/ 631960 w 1079822"/>
                <a:gd name="connsiteY21" fmla="*/ 170052 h 1075163"/>
                <a:gd name="connsiteX22" fmla="*/ 601789 w 1079822"/>
                <a:gd name="connsiteY22" fmla="*/ 170052 h 1075163"/>
                <a:gd name="connsiteX23" fmla="*/ 522249 w 1079822"/>
                <a:gd name="connsiteY23" fmla="*/ 249592 h 1075163"/>
                <a:gd name="connsiteX24" fmla="*/ 522249 w 1079822"/>
                <a:gd name="connsiteY24" fmla="*/ 430614 h 1075163"/>
                <a:gd name="connsiteX25" fmla="*/ 489336 w 1079822"/>
                <a:gd name="connsiteY25" fmla="*/ 447070 h 1075163"/>
                <a:gd name="connsiteX26" fmla="*/ 489336 w 1079822"/>
                <a:gd name="connsiteY26" fmla="*/ 386730 h 1075163"/>
                <a:gd name="connsiteX27" fmla="*/ 418024 w 1079822"/>
                <a:gd name="connsiteY27" fmla="*/ 315418 h 1075163"/>
                <a:gd name="connsiteX28" fmla="*/ 371397 w 1079822"/>
                <a:gd name="connsiteY28" fmla="*/ 315418 h 1075163"/>
                <a:gd name="connsiteX29" fmla="*/ 300085 w 1079822"/>
                <a:gd name="connsiteY29" fmla="*/ 386730 h 1075163"/>
                <a:gd name="connsiteX30" fmla="*/ 300085 w 1079822"/>
                <a:gd name="connsiteY30" fmla="*/ 548552 h 1075163"/>
                <a:gd name="connsiteX31" fmla="*/ 242487 w 1079822"/>
                <a:gd name="connsiteY31" fmla="*/ 578723 h 1075163"/>
                <a:gd name="connsiteX32" fmla="*/ 80663 w 1079822"/>
                <a:gd name="connsiteY32" fmla="*/ 625350 h 1075163"/>
                <a:gd name="connsiteX33" fmla="*/ 14837 w 1079822"/>
                <a:gd name="connsiteY33" fmla="*/ 677463 h 1075163"/>
                <a:gd name="connsiteX34" fmla="*/ 3866 w 1079822"/>
                <a:gd name="connsiteY34" fmla="*/ 759745 h 1075163"/>
                <a:gd name="connsiteX35" fmla="*/ 23066 w 1079822"/>
                <a:gd name="connsiteY35" fmla="*/ 828315 h 1075163"/>
                <a:gd name="connsiteX36" fmla="*/ 45007 w 1079822"/>
                <a:gd name="connsiteY36" fmla="*/ 842028 h 1075163"/>
                <a:gd name="connsiteX37" fmla="*/ 58721 w 1079822"/>
                <a:gd name="connsiteY37" fmla="*/ 820086 h 1075163"/>
                <a:gd name="connsiteX38" fmla="*/ 39522 w 1079822"/>
                <a:gd name="connsiteY38" fmla="*/ 751517 h 1075163"/>
                <a:gd name="connsiteX39" fmla="*/ 91635 w 1079822"/>
                <a:gd name="connsiteY39" fmla="*/ 658263 h 1075163"/>
                <a:gd name="connsiteX40" fmla="*/ 239744 w 1079822"/>
                <a:gd name="connsiteY40" fmla="*/ 617122 h 1075163"/>
                <a:gd name="connsiteX41" fmla="*/ 352198 w 1079822"/>
                <a:gd name="connsiteY41" fmla="*/ 913340 h 1075163"/>
                <a:gd name="connsiteX42" fmla="*/ 300085 w 1079822"/>
                <a:gd name="connsiteY42" fmla="*/ 1012080 h 1075163"/>
                <a:gd name="connsiteX43" fmla="*/ 187632 w 1079822"/>
                <a:gd name="connsiteY43" fmla="*/ 1036764 h 1075163"/>
                <a:gd name="connsiteX44" fmla="*/ 99863 w 1079822"/>
                <a:gd name="connsiteY44" fmla="*/ 984652 h 1075163"/>
                <a:gd name="connsiteX45" fmla="*/ 77921 w 1079822"/>
                <a:gd name="connsiteY45" fmla="*/ 896884 h 1075163"/>
                <a:gd name="connsiteX46" fmla="*/ 55979 w 1079822"/>
                <a:gd name="connsiteY46" fmla="*/ 883170 h 1075163"/>
                <a:gd name="connsiteX47" fmla="*/ 42265 w 1079822"/>
                <a:gd name="connsiteY47" fmla="*/ 905112 h 1075163"/>
                <a:gd name="connsiteX48" fmla="*/ 64207 w 1079822"/>
                <a:gd name="connsiteY48" fmla="*/ 992880 h 1075163"/>
                <a:gd name="connsiteX49" fmla="*/ 168432 w 1079822"/>
                <a:gd name="connsiteY49" fmla="*/ 1075163 h 1075163"/>
                <a:gd name="connsiteX50" fmla="*/ 305570 w 1079822"/>
                <a:gd name="connsiteY50" fmla="*/ 1047736 h 1075163"/>
                <a:gd name="connsiteX51" fmla="*/ 376882 w 1079822"/>
                <a:gd name="connsiteY51" fmla="*/ 992880 h 1075163"/>
                <a:gd name="connsiteX52" fmla="*/ 387853 w 1079822"/>
                <a:gd name="connsiteY52" fmla="*/ 918825 h 1075163"/>
                <a:gd name="connsiteX53" fmla="*/ 774584 w 1079822"/>
                <a:gd name="connsiteY53" fmla="*/ 825572 h 1075163"/>
                <a:gd name="connsiteX54" fmla="*/ 862352 w 1079822"/>
                <a:gd name="connsiteY54" fmla="*/ 781687 h 1075163"/>
                <a:gd name="connsiteX55" fmla="*/ 1051603 w 1079822"/>
                <a:gd name="connsiteY55" fmla="*/ 628093 h 1075163"/>
                <a:gd name="connsiteX56" fmla="*/ 1054346 w 1079822"/>
                <a:gd name="connsiteY56" fmla="*/ 496440 h 1075163"/>
                <a:gd name="connsiteX57" fmla="*/ 1054346 w 1079822"/>
                <a:gd name="connsiteY57" fmla="*/ 496440 h 1075163"/>
                <a:gd name="connsiteX58" fmla="*/ 599047 w 1079822"/>
                <a:gd name="connsiteY58" fmla="*/ 202965 h 1075163"/>
                <a:gd name="connsiteX59" fmla="*/ 629217 w 1079822"/>
                <a:gd name="connsiteY59" fmla="*/ 202965 h 1075163"/>
                <a:gd name="connsiteX60" fmla="*/ 673101 w 1079822"/>
                <a:gd name="connsiteY60" fmla="*/ 246849 h 1075163"/>
                <a:gd name="connsiteX61" fmla="*/ 673101 w 1079822"/>
                <a:gd name="connsiteY61" fmla="*/ 619864 h 1075163"/>
                <a:gd name="connsiteX62" fmla="*/ 560648 w 1079822"/>
                <a:gd name="connsiteY62" fmla="*/ 619864 h 1075163"/>
                <a:gd name="connsiteX63" fmla="*/ 557905 w 1079822"/>
                <a:gd name="connsiteY63" fmla="*/ 611636 h 1075163"/>
                <a:gd name="connsiteX64" fmla="*/ 590818 w 1079822"/>
                <a:gd name="connsiteY64" fmla="*/ 586951 h 1075163"/>
                <a:gd name="connsiteX65" fmla="*/ 648416 w 1079822"/>
                <a:gd name="connsiteY65" fmla="*/ 488212 h 1075163"/>
                <a:gd name="connsiteX66" fmla="*/ 620989 w 1079822"/>
                <a:gd name="connsiteY66" fmla="*/ 416900 h 1075163"/>
                <a:gd name="connsiteX67" fmla="*/ 552419 w 1079822"/>
                <a:gd name="connsiteY67" fmla="*/ 408672 h 1075163"/>
                <a:gd name="connsiteX68" fmla="*/ 552419 w 1079822"/>
                <a:gd name="connsiteY68" fmla="*/ 249592 h 1075163"/>
                <a:gd name="connsiteX69" fmla="*/ 599047 w 1079822"/>
                <a:gd name="connsiteY69" fmla="*/ 202965 h 1075163"/>
                <a:gd name="connsiteX70" fmla="*/ 599047 w 1079822"/>
                <a:gd name="connsiteY70" fmla="*/ 202965 h 1075163"/>
                <a:gd name="connsiteX71" fmla="*/ 332998 w 1079822"/>
                <a:gd name="connsiteY71" fmla="*/ 386730 h 1075163"/>
                <a:gd name="connsiteX72" fmla="*/ 368654 w 1079822"/>
                <a:gd name="connsiteY72" fmla="*/ 351074 h 1075163"/>
                <a:gd name="connsiteX73" fmla="*/ 415281 w 1079822"/>
                <a:gd name="connsiteY73" fmla="*/ 351074 h 1075163"/>
                <a:gd name="connsiteX74" fmla="*/ 450937 w 1079822"/>
                <a:gd name="connsiteY74" fmla="*/ 386730 h 1075163"/>
                <a:gd name="connsiteX75" fmla="*/ 450937 w 1079822"/>
                <a:gd name="connsiteY75" fmla="*/ 466270 h 1075163"/>
                <a:gd name="connsiteX76" fmla="*/ 330255 w 1079822"/>
                <a:gd name="connsiteY76" fmla="*/ 529353 h 1075163"/>
                <a:gd name="connsiteX77" fmla="*/ 332998 w 1079822"/>
                <a:gd name="connsiteY77" fmla="*/ 386730 h 1075163"/>
                <a:gd name="connsiteX78" fmla="*/ 332998 w 1079822"/>
                <a:gd name="connsiteY78" fmla="*/ 386730 h 1075163"/>
                <a:gd name="connsiteX79" fmla="*/ 1024176 w 1079822"/>
                <a:gd name="connsiteY79" fmla="*/ 595180 h 1075163"/>
                <a:gd name="connsiteX80" fmla="*/ 834924 w 1079822"/>
                <a:gd name="connsiteY80" fmla="*/ 748774 h 1075163"/>
                <a:gd name="connsiteX81" fmla="*/ 760870 w 1079822"/>
                <a:gd name="connsiteY81" fmla="*/ 784430 h 1075163"/>
                <a:gd name="connsiteX82" fmla="*/ 371397 w 1079822"/>
                <a:gd name="connsiteY82" fmla="*/ 880427 h 1075163"/>
                <a:gd name="connsiteX83" fmla="*/ 267172 w 1079822"/>
                <a:gd name="connsiteY83" fmla="*/ 600665 h 1075163"/>
                <a:gd name="connsiteX84" fmla="*/ 566133 w 1079822"/>
                <a:gd name="connsiteY84" fmla="*/ 441585 h 1075163"/>
                <a:gd name="connsiteX85" fmla="*/ 601789 w 1079822"/>
                <a:gd name="connsiteY85" fmla="*/ 444328 h 1075163"/>
                <a:gd name="connsiteX86" fmla="*/ 615503 w 1079822"/>
                <a:gd name="connsiteY86" fmla="*/ 479983 h 1075163"/>
                <a:gd name="connsiteX87" fmla="*/ 568876 w 1079822"/>
                <a:gd name="connsiteY87" fmla="*/ 559524 h 1075163"/>
                <a:gd name="connsiteX88" fmla="*/ 535963 w 1079822"/>
                <a:gd name="connsiteY88" fmla="*/ 584208 h 1075163"/>
                <a:gd name="connsiteX89" fmla="*/ 524992 w 1079822"/>
                <a:gd name="connsiteY89" fmla="*/ 628093 h 1075163"/>
                <a:gd name="connsiteX90" fmla="*/ 563391 w 1079822"/>
                <a:gd name="connsiteY90" fmla="*/ 655520 h 1075163"/>
                <a:gd name="connsiteX91" fmla="*/ 692301 w 1079822"/>
                <a:gd name="connsiteY91" fmla="*/ 655520 h 1075163"/>
                <a:gd name="connsiteX92" fmla="*/ 692301 w 1079822"/>
                <a:gd name="connsiteY92" fmla="*/ 655520 h 1075163"/>
                <a:gd name="connsiteX93" fmla="*/ 818468 w 1079822"/>
                <a:gd name="connsiteY93" fmla="*/ 614379 h 1075163"/>
                <a:gd name="connsiteX94" fmla="*/ 961092 w 1079822"/>
                <a:gd name="connsiteY94" fmla="*/ 512897 h 1075163"/>
                <a:gd name="connsiteX95" fmla="*/ 1024176 w 1079822"/>
                <a:gd name="connsiteY95" fmla="*/ 518382 h 1075163"/>
                <a:gd name="connsiteX96" fmla="*/ 1024176 w 1079822"/>
                <a:gd name="connsiteY96" fmla="*/ 595180 h 1075163"/>
                <a:gd name="connsiteX97" fmla="*/ 1024176 w 1079822"/>
                <a:gd name="connsiteY97" fmla="*/ 595180 h 10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79822" h="1075163">
                  <a:moveTo>
                    <a:pt x="1054346" y="496440"/>
                  </a:moveTo>
                  <a:cubicBezTo>
                    <a:pt x="999490" y="441585"/>
                    <a:pt x="936407" y="493697"/>
                    <a:pt x="936407" y="493697"/>
                  </a:cubicBezTo>
                  <a:lnTo>
                    <a:pt x="936407" y="202965"/>
                  </a:lnTo>
                  <a:cubicBezTo>
                    <a:pt x="936407" y="191993"/>
                    <a:pt x="928179" y="186508"/>
                    <a:pt x="919950" y="186508"/>
                  </a:cubicBezTo>
                  <a:cubicBezTo>
                    <a:pt x="908979" y="186508"/>
                    <a:pt x="903494" y="194736"/>
                    <a:pt x="903494" y="202965"/>
                  </a:cubicBezTo>
                  <a:lnTo>
                    <a:pt x="903494" y="518382"/>
                  </a:lnTo>
                  <a:cubicBezTo>
                    <a:pt x="903494" y="518382"/>
                    <a:pt x="818468" y="584208"/>
                    <a:pt x="782812" y="600665"/>
                  </a:cubicBezTo>
                  <a:lnTo>
                    <a:pt x="782812" y="79540"/>
                  </a:lnTo>
                  <a:cubicBezTo>
                    <a:pt x="782812" y="54855"/>
                    <a:pt x="802011" y="35656"/>
                    <a:pt x="826696" y="35656"/>
                  </a:cubicBezTo>
                  <a:lnTo>
                    <a:pt x="859610" y="35656"/>
                  </a:lnTo>
                  <a:cubicBezTo>
                    <a:pt x="884294" y="35656"/>
                    <a:pt x="903494" y="54855"/>
                    <a:pt x="903494" y="79540"/>
                  </a:cubicBezTo>
                  <a:lnTo>
                    <a:pt x="903494" y="131653"/>
                  </a:lnTo>
                  <a:cubicBezTo>
                    <a:pt x="903494" y="142624"/>
                    <a:pt x="911722" y="148109"/>
                    <a:pt x="919950" y="148109"/>
                  </a:cubicBezTo>
                  <a:cubicBezTo>
                    <a:pt x="930921" y="148109"/>
                    <a:pt x="936407" y="139881"/>
                    <a:pt x="936407" y="131653"/>
                  </a:cubicBezTo>
                  <a:lnTo>
                    <a:pt x="936407" y="79540"/>
                  </a:lnTo>
                  <a:cubicBezTo>
                    <a:pt x="936407" y="35656"/>
                    <a:pt x="900751" y="0"/>
                    <a:pt x="856867" y="0"/>
                  </a:cubicBezTo>
                  <a:lnTo>
                    <a:pt x="823954" y="0"/>
                  </a:lnTo>
                  <a:cubicBezTo>
                    <a:pt x="780069" y="0"/>
                    <a:pt x="744413" y="35656"/>
                    <a:pt x="744413" y="79540"/>
                  </a:cubicBezTo>
                  <a:lnTo>
                    <a:pt x="744413" y="614379"/>
                  </a:lnTo>
                  <a:cubicBezTo>
                    <a:pt x="733442" y="617122"/>
                    <a:pt x="722471" y="619864"/>
                    <a:pt x="711500" y="619864"/>
                  </a:cubicBezTo>
                  <a:lnTo>
                    <a:pt x="711500" y="249592"/>
                  </a:lnTo>
                  <a:cubicBezTo>
                    <a:pt x="711500" y="205707"/>
                    <a:pt x="675844" y="170052"/>
                    <a:pt x="631960" y="170052"/>
                  </a:cubicBezTo>
                  <a:lnTo>
                    <a:pt x="601789" y="170052"/>
                  </a:lnTo>
                  <a:cubicBezTo>
                    <a:pt x="557905" y="170052"/>
                    <a:pt x="522249" y="205707"/>
                    <a:pt x="522249" y="249592"/>
                  </a:cubicBezTo>
                  <a:lnTo>
                    <a:pt x="522249" y="430614"/>
                  </a:lnTo>
                  <a:lnTo>
                    <a:pt x="489336" y="447070"/>
                  </a:lnTo>
                  <a:lnTo>
                    <a:pt x="489336" y="386730"/>
                  </a:lnTo>
                  <a:cubicBezTo>
                    <a:pt x="489336" y="348331"/>
                    <a:pt x="456422" y="315418"/>
                    <a:pt x="418024" y="315418"/>
                  </a:cubicBezTo>
                  <a:lnTo>
                    <a:pt x="371397" y="315418"/>
                  </a:lnTo>
                  <a:cubicBezTo>
                    <a:pt x="332998" y="315418"/>
                    <a:pt x="300085" y="348331"/>
                    <a:pt x="300085" y="386730"/>
                  </a:cubicBezTo>
                  <a:lnTo>
                    <a:pt x="300085" y="548552"/>
                  </a:lnTo>
                  <a:lnTo>
                    <a:pt x="242487" y="578723"/>
                  </a:lnTo>
                  <a:lnTo>
                    <a:pt x="80663" y="625350"/>
                  </a:lnTo>
                  <a:cubicBezTo>
                    <a:pt x="53236" y="633578"/>
                    <a:pt x="28551" y="652778"/>
                    <a:pt x="14837" y="677463"/>
                  </a:cubicBezTo>
                  <a:cubicBezTo>
                    <a:pt x="1123" y="702147"/>
                    <a:pt x="-4362" y="732318"/>
                    <a:pt x="3866" y="759745"/>
                  </a:cubicBezTo>
                  <a:lnTo>
                    <a:pt x="23066" y="828315"/>
                  </a:lnTo>
                  <a:cubicBezTo>
                    <a:pt x="25808" y="836542"/>
                    <a:pt x="34036" y="842028"/>
                    <a:pt x="45007" y="842028"/>
                  </a:cubicBezTo>
                  <a:cubicBezTo>
                    <a:pt x="53236" y="839285"/>
                    <a:pt x="58721" y="831057"/>
                    <a:pt x="58721" y="820086"/>
                  </a:cubicBezTo>
                  <a:lnTo>
                    <a:pt x="39522" y="751517"/>
                  </a:lnTo>
                  <a:cubicBezTo>
                    <a:pt x="28551" y="710376"/>
                    <a:pt x="53236" y="669234"/>
                    <a:pt x="91635" y="658263"/>
                  </a:cubicBezTo>
                  <a:lnTo>
                    <a:pt x="239744" y="617122"/>
                  </a:lnTo>
                  <a:lnTo>
                    <a:pt x="352198" y="913340"/>
                  </a:lnTo>
                  <a:cubicBezTo>
                    <a:pt x="360426" y="932539"/>
                    <a:pt x="357683" y="990137"/>
                    <a:pt x="300085" y="1012080"/>
                  </a:cubicBezTo>
                  <a:lnTo>
                    <a:pt x="187632" y="1036764"/>
                  </a:lnTo>
                  <a:cubicBezTo>
                    <a:pt x="149233" y="1044993"/>
                    <a:pt x="110834" y="1023050"/>
                    <a:pt x="99863" y="984652"/>
                  </a:cubicBezTo>
                  <a:lnTo>
                    <a:pt x="77921" y="896884"/>
                  </a:lnTo>
                  <a:cubicBezTo>
                    <a:pt x="75178" y="888655"/>
                    <a:pt x="66950" y="883170"/>
                    <a:pt x="55979" y="883170"/>
                  </a:cubicBezTo>
                  <a:cubicBezTo>
                    <a:pt x="47750" y="885912"/>
                    <a:pt x="42265" y="894141"/>
                    <a:pt x="42265" y="905112"/>
                  </a:cubicBezTo>
                  <a:lnTo>
                    <a:pt x="64207" y="992880"/>
                  </a:lnTo>
                  <a:cubicBezTo>
                    <a:pt x="77921" y="1042250"/>
                    <a:pt x="121805" y="1075163"/>
                    <a:pt x="168432" y="1075163"/>
                  </a:cubicBezTo>
                  <a:cubicBezTo>
                    <a:pt x="204088" y="1075163"/>
                    <a:pt x="305570" y="1047736"/>
                    <a:pt x="305570" y="1047736"/>
                  </a:cubicBezTo>
                  <a:cubicBezTo>
                    <a:pt x="335741" y="1039507"/>
                    <a:pt x="363169" y="1020308"/>
                    <a:pt x="376882" y="992880"/>
                  </a:cubicBezTo>
                  <a:cubicBezTo>
                    <a:pt x="387853" y="970938"/>
                    <a:pt x="393339" y="943510"/>
                    <a:pt x="387853" y="918825"/>
                  </a:cubicBezTo>
                  <a:lnTo>
                    <a:pt x="774584" y="825572"/>
                  </a:lnTo>
                  <a:cubicBezTo>
                    <a:pt x="807497" y="817343"/>
                    <a:pt x="837667" y="803629"/>
                    <a:pt x="862352" y="781687"/>
                  </a:cubicBezTo>
                  <a:lnTo>
                    <a:pt x="1051603" y="628093"/>
                  </a:lnTo>
                  <a:cubicBezTo>
                    <a:pt x="1103716" y="570495"/>
                    <a:pt x="1070803" y="512897"/>
                    <a:pt x="1054346" y="496440"/>
                  </a:cubicBezTo>
                  <a:lnTo>
                    <a:pt x="1054346" y="496440"/>
                  </a:lnTo>
                  <a:close/>
                  <a:moveTo>
                    <a:pt x="599047" y="202965"/>
                  </a:moveTo>
                  <a:lnTo>
                    <a:pt x="629217" y="202965"/>
                  </a:lnTo>
                  <a:cubicBezTo>
                    <a:pt x="653902" y="202965"/>
                    <a:pt x="673101" y="222164"/>
                    <a:pt x="673101" y="246849"/>
                  </a:cubicBezTo>
                  <a:lnTo>
                    <a:pt x="673101" y="619864"/>
                  </a:lnTo>
                  <a:lnTo>
                    <a:pt x="560648" y="619864"/>
                  </a:lnTo>
                  <a:cubicBezTo>
                    <a:pt x="549677" y="619864"/>
                    <a:pt x="557905" y="614379"/>
                    <a:pt x="557905" y="611636"/>
                  </a:cubicBezTo>
                  <a:lnTo>
                    <a:pt x="590818" y="586951"/>
                  </a:lnTo>
                  <a:cubicBezTo>
                    <a:pt x="620989" y="562266"/>
                    <a:pt x="640188" y="529353"/>
                    <a:pt x="648416" y="488212"/>
                  </a:cubicBezTo>
                  <a:cubicBezTo>
                    <a:pt x="653902" y="460784"/>
                    <a:pt x="642931" y="433357"/>
                    <a:pt x="620989" y="416900"/>
                  </a:cubicBezTo>
                  <a:cubicBezTo>
                    <a:pt x="601789" y="400443"/>
                    <a:pt x="574362" y="397701"/>
                    <a:pt x="552419" y="408672"/>
                  </a:cubicBezTo>
                  <a:lnTo>
                    <a:pt x="552419" y="249592"/>
                  </a:lnTo>
                  <a:cubicBezTo>
                    <a:pt x="555162" y="224907"/>
                    <a:pt x="574362" y="202965"/>
                    <a:pt x="599047" y="202965"/>
                  </a:cubicBezTo>
                  <a:lnTo>
                    <a:pt x="599047" y="202965"/>
                  </a:lnTo>
                  <a:close/>
                  <a:moveTo>
                    <a:pt x="332998" y="386730"/>
                  </a:moveTo>
                  <a:cubicBezTo>
                    <a:pt x="332998" y="367530"/>
                    <a:pt x="349455" y="351074"/>
                    <a:pt x="368654" y="351074"/>
                  </a:cubicBezTo>
                  <a:lnTo>
                    <a:pt x="415281" y="351074"/>
                  </a:lnTo>
                  <a:cubicBezTo>
                    <a:pt x="434481" y="351074"/>
                    <a:pt x="450937" y="367530"/>
                    <a:pt x="450937" y="386730"/>
                  </a:cubicBezTo>
                  <a:lnTo>
                    <a:pt x="450937" y="466270"/>
                  </a:lnTo>
                  <a:lnTo>
                    <a:pt x="330255" y="529353"/>
                  </a:lnTo>
                  <a:lnTo>
                    <a:pt x="332998" y="386730"/>
                  </a:lnTo>
                  <a:lnTo>
                    <a:pt x="332998" y="386730"/>
                  </a:lnTo>
                  <a:close/>
                  <a:moveTo>
                    <a:pt x="1024176" y="595180"/>
                  </a:moveTo>
                  <a:lnTo>
                    <a:pt x="834924" y="748774"/>
                  </a:lnTo>
                  <a:cubicBezTo>
                    <a:pt x="812982" y="765231"/>
                    <a:pt x="788297" y="778945"/>
                    <a:pt x="760870" y="784430"/>
                  </a:cubicBezTo>
                  <a:lnTo>
                    <a:pt x="371397" y="880427"/>
                  </a:lnTo>
                  <a:lnTo>
                    <a:pt x="267172" y="600665"/>
                  </a:lnTo>
                  <a:lnTo>
                    <a:pt x="566133" y="441585"/>
                  </a:lnTo>
                  <a:cubicBezTo>
                    <a:pt x="577104" y="436099"/>
                    <a:pt x="590818" y="436099"/>
                    <a:pt x="601789" y="444328"/>
                  </a:cubicBezTo>
                  <a:cubicBezTo>
                    <a:pt x="612761" y="452556"/>
                    <a:pt x="618246" y="466270"/>
                    <a:pt x="615503" y="479983"/>
                  </a:cubicBezTo>
                  <a:cubicBezTo>
                    <a:pt x="607275" y="512897"/>
                    <a:pt x="593561" y="540325"/>
                    <a:pt x="568876" y="559524"/>
                  </a:cubicBezTo>
                  <a:lnTo>
                    <a:pt x="535963" y="584208"/>
                  </a:lnTo>
                  <a:cubicBezTo>
                    <a:pt x="522249" y="595180"/>
                    <a:pt x="516764" y="611636"/>
                    <a:pt x="524992" y="628093"/>
                  </a:cubicBezTo>
                  <a:cubicBezTo>
                    <a:pt x="530478" y="644549"/>
                    <a:pt x="544191" y="655520"/>
                    <a:pt x="563391" y="655520"/>
                  </a:cubicBezTo>
                  <a:lnTo>
                    <a:pt x="692301" y="655520"/>
                  </a:lnTo>
                  <a:lnTo>
                    <a:pt x="692301" y="655520"/>
                  </a:lnTo>
                  <a:cubicBezTo>
                    <a:pt x="738928" y="655520"/>
                    <a:pt x="782812" y="641807"/>
                    <a:pt x="818468" y="614379"/>
                  </a:cubicBezTo>
                  <a:lnTo>
                    <a:pt x="961092" y="512897"/>
                  </a:lnTo>
                  <a:cubicBezTo>
                    <a:pt x="980291" y="499183"/>
                    <a:pt x="1007719" y="501926"/>
                    <a:pt x="1024176" y="518382"/>
                  </a:cubicBezTo>
                  <a:cubicBezTo>
                    <a:pt x="1037889" y="532096"/>
                    <a:pt x="1057089" y="562266"/>
                    <a:pt x="1024176" y="595180"/>
                  </a:cubicBezTo>
                  <a:lnTo>
                    <a:pt x="1024176" y="595180"/>
                  </a:lnTo>
                  <a:close/>
                </a:path>
              </a:pathLst>
            </a:custGeom>
            <a:solidFill>
              <a:srgbClr val="000000"/>
            </a:solidFill>
            <a:ln w="2742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B23B38F-FA9D-5343-9212-691CC5C85E59}"/>
                </a:ext>
              </a:extLst>
            </p:cNvPr>
            <p:cNvSpPr/>
            <p:nvPr/>
          </p:nvSpPr>
          <p:spPr>
            <a:xfrm>
              <a:off x="2453684" y="1880578"/>
              <a:ext cx="718605" cy="569469"/>
            </a:xfrm>
            <a:custGeom>
              <a:avLst/>
              <a:gdLst>
                <a:gd name="connsiteX0" fmla="*/ 93254 w 718605"/>
                <a:gd name="connsiteY0" fmla="*/ 554038 h 569469"/>
                <a:gd name="connsiteX1" fmla="*/ 348332 w 718605"/>
                <a:gd name="connsiteY1" fmla="*/ 296218 h 569469"/>
                <a:gd name="connsiteX2" fmla="*/ 405930 w 718605"/>
                <a:gd name="connsiteY2" fmla="*/ 326389 h 569469"/>
                <a:gd name="connsiteX3" fmla="*/ 469013 w 718605"/>
                <a:gd name="connsiteY3" fmla="*/ 318160 h 569469"/>
                <a:gd name="connsiteX4" fmla="*/ 608895 w 718605"/>
                <a:gd name="connsiteY4" fmla="*/ 183765 h 569469"/>
                <a:gd name="connsiteX5" fmla="*/ 663750 w 718605"/>
                <a:gd name="connsiteY5" fmla="*/ 252334 h 569469"/>
                <a:gd name="connsiteX6" fmla="*/ 718605 w 718605"/>
                <a:gd name="connsiteY6" fmla="*/ 197479 h 569469"/>
                <a:gd name="connsiteX7" fmla="*/ 718605 w 718605"/>
                <a:gd name="connsiteY7" fmla="*/ 54855 h 569469"/>
                <a:gd name="connsiteX8" fmla="*/ 718605 w 718605"/>
                <a:gd name="connsiteY8" fmla="*/ 54855 h 569469"/>
                <a:gd name="connsiteX9" fmla="*/ 663750 w 718605"/>
                <a:gd name="connsiteY9" fmla="*/ 0 h 569469"/>
                <a:gd name="connsiteX10" fmla="*/ 523869 w 718605"/>
                <a:gd name="connsiteY10" fmla="*/ 0 h 569469"/>
                <a:gd name="connsiteX11" fmla="*/ 469013 w 718605"/>
                <a:gd name="connsiteY11" fmla="*/ 54855 h 569469"/>
                <a:gd name="connsiteX12" fmla="*/ 529354 w 718605"/>
                <a:gd name="connsiteY12" fmla="*/ 109710 h 569469"/>
                <a:gd name="connsiteX13" fmla="*/ 422386 w 718605"/>
                <a:gd name="connsiteY13" fmla="*/ 211193 h 569469"/>
                <a:gd name="connsiteX14" fmla="*/ 364788 w 718605"/>
                <a:gd name="connsiteY14" fmla="*/ 181022 h 569469"/>
                <a:gd name="connsiteX15" fmla="*/ 301704 w 718605"/>
                <a:gd name="connsiteY15" fmla="*/ 191993 h 569469"/>
                <a:gd name="connsiteX16" fmla="*/ 16457 w 718605"/>
                <a:gd name="connsiteY16" fmla="*/ 477240 h 569469"/>
                <a:gd name="connsiteX17" fmla="*/ 16457 w 718605"/>
                <a:gd name="connsiteY17" fmla="*/ 554038 h 569469"/>
                <a:gd name="connsiteX18" fmla="*/ 93254 w 718605"/>
                <a:gd name="connsiteY18" fmla="*/ 554038 h 569469"/>
                <a:gd name="connsiteX19" fmla="*/ 93254 w 718605"/>
                <a:gd name="connsiteY19" fmla="*/ 554038 h 569469"/>
                <a:gd name="connsiteX20" fmla="*/ 41141 w 718605"/>
                <a:gd name="connsiteY20" fmla="*/ 501925 h 569469"/>
                <a:gd name="connsiteX21" fmla="*/ 326389 w 718605"/>
                <a:gd name="connsiteY21" fmla="*/ 216678 h 569469"/>
                <a:gd name="connsiteX22" fmla="*/ 348332 w 718605"/>
                <a:gd name="connsiteY22" fmla="*/ 213935 h 569469"/>
                <a:gd name="connsiteX23" fmla="*/ 416901 w 718605"/>
                <a:gd name="connsiteY23" fmla="*/ 249591 h 569469"/>
                <a:gd name="connsiteX24" fmla="*/ 436100 w 718605"/>
                <a:gd name="connsiteY24" fmla="*/ 246849 h 569469"/>
                <a:gd name="connsiteX25" fmla="*/ 584209 w 718605"/>
                <a:gd name="connsiteY25" fmla="*/ 104225 h 569469"/>
                <a:gd name="connsiteX26" fmla="*/ 589695 w 718605"/>
                <a:gd name="connsiteY26" fmla="*/ 85025 h 569469"/>
                <a:gd name="connsiteX27" fmla="*/ 573239 w 718605"/>
                <a:gd name="connsiteY27" fmla="*/ 74054 h 569469"/>
                <a:gd name="connsiteX28" fmla="*/ 523869 w 718605"/>
                <a:gd name="connsiteY28" fmla="*/ 74054 h 569469"/>
                <a:gd name="connsiteX29" fmla="*/ 504669 w 718605"/>
                <a:gd name="connsiteY29" fmla="*/ 54855 h 569469"/>
                <a:gd name="connsiteX30" fmla="*/ 523869 w 718605"/>
                <a:gd name="connsiteY30" fmla="*/ 35656 h 569469"/>
                <a:gd name="connsiteX31" fmla="*/ 663750 w 718605"/>
                <a:gd name="connsiteY31" fmla="*/ 35656 h 569469"/>
                <a:gd name="connsiteX32" fmla="*/ 682949 w 718605"/>
                <a:gd name="connsiteY32" fmla="*/ 54855 h 569469"/>
                <a:gd name="connsiteX33" fmla="*/ 682949 w 718605"/>
                <a:gd name="connsiteY33" fmla="*/ 54855 h 569469"/>
                <a:gd name="connsiteX34" fmla="*/ 682949 w 718605"/>
                <a:gd name="connsiteY34" fmla="*/ 197479 h 569469"/>
                <a:gd name="connsiteX35" fmla="*/ 663750 w 718605"/>
                <a:gd name="connsiteY35" fmla="*/ 216678 h 569469"/>
                <a:gd name="connsiteX36" fmla="*/ 644550 w 718605"/>
                <a:gd name="connsiteY36" fmla="*/ 197479 h 569469"/>
                <a:gd name="connsiteX37" fmla="*/ 644550 w 718605"/>
                <a:gd name="connsiteY37" fmla="*/ 142624 h 569469"/>
                <a:gd name="connsiteX38" fmla="*/ 633579 w 718605"/>
                <a:gd name="connsiteY38" fmla="*/ 126167 h 569469"/>
                <a:gd name="connsiteX39" fmla="*/ 614380 w 718605"/>
                <a:gd name="connsiteY39" fmla="*/ 128910 h 569469"/>
                <a:gd name="connsiteX40" fmla="*/ 444329 w 718605"/>
                <a:gd name="connsiteY40" fmla="*/ 290733 h 569469"/>
                <a:gd name="connsiteX41" fmla="*/ 422386 w 718605"/>
                <a:gd name="connsiteY41" fmla="*/ 293475 h 569469"/>
                <a:gd name="connsiteX42" fmla="*/ 353817 w 718605"/>
                <a:gd name="connsiteY42" fmla="*/ 257819 h 569469"/>
                <a:gd name="connsiteX43" fmla="*/ 331875 w 718605"/>
                <a:gd name="connsiteY43" fmla="*/ 260562 h 569469"/>
                <a:gd name="connsiteX44" fmla="*/ 65827 w 718605"/>
                <a:gd name="connsiteY44" fmla="*/ 529353 h 569469"/>
                <a:gd name="connsiteX45" fmla="*/ 38399 w 718605"/>
                <a:gd name="connsiteY45" fmla="*/ 529353 h 569469"/>
                <a:gd name="connsiteX46" fmla="*/ 41141 w 718605"/>
                <a:gd name="connsiteY46" fmla="*/ 501925 h 569469"/>
                <a:gd name="connsiteX47" fmla="*/ 41141 w 718605"/>
                <a:gd name="connsiteY47" fmla="*/ 501925 h 56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18605" h="569469">
                  <a:moveTo>
                    <a:pt x="93254" y="554038"/>
                  </a:moveTo>
                  <a:lnTo>
                    <a:pt x="348332" y="296218"/>
                  </a:lnTo>
                  <a:lnTo>
                    <a:pt x="405930" y="326389"/>
                  </a:lnTo>
                  <a:cubicBezTo>
                    <a:pt x="427872" y="337359"/>
                    <a:pt x="452557" y="334617"/>
                    <a:pt x="469013" y="318160"/>
                  </a:cubicBezTo>
                  <a:lnTo>
                    <a:pt x="608895" y="183765"/>
                  </a:lnTo>
                  <a:cubicBezTo>
                    <a:pt x="608895" y="183765"/>
                    <a:pt x="606152" y="252334"/>
                    <a:pt x="663750" y="252334"/>
                  </a:cubicBezTo>
                  <a:cubicBezTo>
                    <a:pt x="693920" y="252334"/>
                    <a:pt x="718605" y="227649"/>
                    <a:pt x="718605" y="197479"/>
                  </a:cubicBezTo>
                  <a:lnTo>
                    <a:pt x="718605" y="54855"/>
                  </a:lnTo>
                  <a:cubicBezTo>
                    <a:pt x="718605" y="54855"/>
                    <a:pt x="718605" y="54855"/>
                    <a:pt x="718605" y="54855"/>
                  </a:cubicBezTo>
                  <a:cubicBezTo>
                    <a:pt x="718605" y="16456"/>
                    <a:pt x="691178" y="0"/>
                    <a:pt x="663750" y="0"/>
                  </a:cubicBezTo>
                  <a:lnTo>
                    <a:pt x="523869" y="0"/>
                  </a:lnTo>
                  <a:cubicBezTo>
                    <a:pt x="493698" y="0"/>
                    <a:pt x="469013" y="24685"/>
                    <a:pt x="469013" y="54855"/>
                  </a:cubicBezTo>
                  <a:cubicBezTo>
                    <a:pt x="469013" y="115196"/>
                    <a:pt x="529354" y="109710"/>
                    <a:pt x="529354" y="109710"/>
                  </a:cubicBezTo>
                  <a:lnTo>
                    <a:pt x="422386" y="211193"/>
                  </a:lnTo>
                  <a:lnTo>
                    <a:pt x="364788" y="181022"/>
                  </a:lnTo>
                  <a:cubicBezTo>
                    <a:pt x="342846" y="170051"/>
                    <a:pt x="318161" y="172794"/>
                    <a:pt x="301704" y="191993"/>
                  </a:cubicBezTo>
                  <a:lnTo>
                    <a:pt x="16457" y="477240"/>
                  </a:lnTo>
                  <a:cubicBezTo>
                    <a:pt x="-5486" y="499183"/>
                    <a:pt x="-5486" y="532096"/>
                    <a:pt x="16457" y="554038"/>
                  </a:cubicBezTo>
                  <a:cubicBezTo>
                    <a:pt x="24685" y="562266"/>
                    <a:pt x="60341" y="584208"/>
                    <a:pt x="93254" y="554038"/>
                  </a:cubicBezTo>
                  <a:lnTo>
                    <a:pt x="93254" y="554038"/>
                  </a:lnTo>
                  <a:close/>
                  <a:moveTo>
                    <a:pt x="41141" y="501925"/>
                  </a:moveTo>
                  <a:lnTo>
                    <a:pt x="326389" y="216678"/>
                  </a:lnTo>
                  <a:cubicBezTo>
                    <a:pt x="329132" y="213935"/>
                    <a:pt x="334618" y="205707"/>
                    <a:pt x="348332" y="213935"/>
                  </a:cubicBezTo>
                  <a:lnTo>
                    <a:pt x="416901" y="249591"/>
                  </a:lnTo>
                  <a:cubicBezTo>
                    <a:pt x="422386" y="252334"/>
                    <a:pt x="430615" y="252334"/>
                    <a:pt x="436100" y="246849"/>
                  </a:cubicBezTo>
                  <a:lnTo>
                    <a:pt x="584209" y="104225"/>
                  </a:lnTo>
                  <a:cubicBezTo>
                    <a:pt x="589695" y="98739"/>
                    <a:pt x="589695" y="90511"/>
                    <a:pt x="589695" y="85025"/>
                  </a:cubicBezTo>
                  <a:cubicBezTo>
                    <a:pt x="586952" y="79540"/>
                    <a:pt x="581467" y="74054"/>
                    <a:pt x="573239" y="74054"/>
                  </a:cubicBezTo>
                  <a:lnTo>
                    <a:pt x="523869" y="74054"/>
                  </a:lnTo>
                  <a:cubicBezTo>
                    <a:pt x="512898" y="74054"/>
                    <a:pt x="504669" y="65826"/>
                    <a:pt x="504669" y="54855"/>
                  </a:cubicBezTo>
                  <a:cubicBezTo>
                    <a:pt x="504669" y="43884"/>
                    <a:pt x="512898" y="35656"/>
                    <a:pt x="523869" y="35656"/>
                  </a:cubicBezTo>
                  <a:lnTo>
                    <a:pt x="663750" y="35656"/>
                  </a:lnTo>
                  <a:cubicBezTo>
                    <a:pt x="669235" y="35656"/>
                    <a:pt x="682949" y="35656"/>
                    <a:pt x="682949" y="54855"/>
                  </a:cubicBezTo>
                  <a:cubicBezTo>
                    <a:pt x="682949" y="54855"/>
                    <a:pt x="682949" y="54855"/>
                    <a:pt x="682949" y="54855"/>
                  </a:cubicBezTo>
                  <a:lnTo>
                    <a:pt x="682949" y="197479"/>
                  </a:lnTo>
                  <a:cubicBezTo>
                    <a:pt x="682949" y="208450"/>
                    <a:pt x="674721" y="216678"/>
                    <a:pt x="663750" y="216678"/>
                  </a:cubicBezTo>
                  <a:cubicBezTo>
                    <a:pt x="652779" y="216678"/>
                    <a:pt x="644550" y="208450"/>
                    <a:pt x="644550" y="197479"/>
                  </a:cubicBezTo>
                  <a:lnTo>
                    <a:pt x="644550" y="142624"/>
                  </a:lnTo>
                  <a:cubicBezTo>
                    <a:pt x="644550" y="134395"/>
                    <a:pt x="639065" y="128910"/>
                    <a:pt x="633579" y="126167"/>
                  </a:cubicBezTo>
                  <a:cubicBezTo>
                    <a:pt x="628094" y="123424"/>
                    <a:pt x="619866" y="123424"/>
                    <a:pt x="614380" y="128910"/>
                  </a:cubicBezTo>
                  <a:lnTo>
                    <a:pt x="444329" y="290733"/>
                  </a:lnTo>
                  <a:cubicBezTo>
                    <a:pt x="438843" y="296218"/>
                    <a:pt x="430615" y="298961"/>
                    <a:pt x="422386" y="293475"/>
                  </a:cubicBezTo>
                  <a:lnTo>
                    <a:pt x="353817" y="257819"/>
                  </a:lnTo>
                  <a:cubicBezTo>
                    <a:pt x="348332" y="255077"/>
                    <a:pt x="337360" y="255077"/>
                    <a:pt x="331875" y="260562"/>
                  </a:cubicBezTo>
                  <a:lnTo>
                    <a:pt x="65827" y="529353"/>
                  </a:lnTo>
                  <a:cubicBezTo>
                    <a:pt x="54855" y="540324"/>
                    <a:pt x="43884" y="532096"/>
                    <a:pt x="38399" y="529353"/>
                  </a:cubicBezTo>
                  <a:cubicBezTo>
                    <a:pt x="32913" y="521125"/>
                    <a:pt x="32913" y="510154"/>
                    <a:pt x="41141" y="501925"/>
                  </a:cubicBezTo>
                  <a:lnTo>
                    <a:pt x="41141" y="501925"/>
                  </a:lnTo>
                  <a:close/>
                </a:path>
              </a:pathLst>
            </a:custGeom>
            <a:solidFill>
              <a:schemeClr val="tx1"/>
            </a:solidFill>
            <a:ln w="27426"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527289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069AC5-5053-EF20-268A-62F8C3A56CE4}"/>
              </a:ext>
            </a:extLst>
          </p:cNvPr>
          <p:cNvSpPr>
            <a:spLocks noGrp="1"/>
          </p:cNvSpPr>
          <p:nvPr>
            <p:ph type="sldNum" sz="quarter" idx="12"/>
          </p:nvPr>
        </p:nvSpPr>
        <p:spPr/>
        <p:txBody>
          <a:bodyPr/>
          <a:lstStyle/>
          <a:p>
            <a:fld id="{5E760C49-C21F-C349-B509-93C281143DFD}" type="slidenum">
              <a:rPr lang="en-US" smtClean="0"/>
              <a:pPr/>
              <a:t>24</a:t>
            </a:fld>
            <a:endParaRPr lang="en-US" dirty="0"/>
          </a:p>
        </p:txBody>
      </p:sp>
      <p:sp>
        <p:nvSpPr>
          <p:cNvPr id="56" name="Text Placeholder 7">
            <a:extLst>
              <a:ext uri="{FF2B5EF4-FFF2-40B4-BE49-F238E27FC236}">
                <a16:creationId xmlns:a16="http://schemas.microsoft.com/office/drawing/2014/main" id="{7733ED2D-41F1-B8EF-B47A-CED92DAB1F86}"/>
              </a:ext>
            </a:extLst>
          </p:cNvPr>
          <p:cNvSpPr txBox="1">
            <a:spLocks/>
          </p:cNvSpPr>
          <p:nvPr/>
        </p:nvSpPr>
        <p:spPr>
          <a:xfrm>
            <a:off x="639015" y="677752"/>
            <a:ext cx="6361551" cy="4314518"/>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300" b="1" dirty="0"/>
              <a:t>TURKKI:</a:t>
            </a:r>
          </a:p>
          <a:p>
            <a:pPr lvl="0" algn="l">
              <a:lnSpc>
                <a:spcPts val="1200"/>
              </a:lnSpc>
              <a:buClr>
                <a:srgbClr val="F59121"/>
              </a:buClr>
            </a:pPr>
            <a:r>
              <a:rPr lang="en-US" sz="1150" dirty="0"/>
              <a:t> </a:t>
            </a:r>
          </a:p>
          <a:p>
            <a:pPr lvl="0">
              <a:lnSpc>
                <a:spcPts val="1200"/>
              </a:lnSpc>
              <a:buClr>
                <a:srgbClr val="F59121"/>
              </a:buClr>
            </a:pPr>
            <a:r>
              <a:rPr lang="en-US" sz="1150" b="1" dirty="0"/>
              <a:t>• </a:t>
            </a:r>
            <a:r>
              <a:rPr lang="en-US" sz="1150" b="1" dirty="0" err="1"/>
              <a:t>Bursan</a:t>
            </a:r>
            <a:r>
              <a:rPr lang="en-US" sz="1150" b="1" dirty="0"/>
              <a:t> </a:t>
            </a:r>
            <a:r>
              <a:rPr lang="en-US" sz="1150" b="1" dirty="0" err="1"/>
              <a:t>kunta</a:t>
            </a:r>
            <a:endParaRPr lang="en-US" sz="1150" b="1" dirty="0"/>
          </a:p>
          <a:p>
            <a:pPr lvl="0">
              <a:lnSpc>
                <a:spcPts val="1200"/>
              </a:lnSpc>
              <a:buClr>
                <a:srgbClr val="F59121"/>
              </a:buClr>
            </a:pPr>
            <a:endParaRPr lang="en-US" sz="1150" dirty="0"/>
          </a:p>
          <a:p>
            <a:pPr lvl="0">
              <a:lnSpc>
                <a:spcPts val="1200"/>
              </a:lnSpc>
              <a:buClr>
                <a:srgbClr val="F59121"/>
              </a:buClr>
            </a:pPr>
            <a:r>
              <a:rPr lang="en-US" sz="1150" dirty="0" err="1"/>
              <a:t>Kunnat</a:t>
            </a:r>
            <a:r>
              <a:rPr lang="en-US" sz="1150" dirty="0"/>
              <a:t> </a:t>
            </a:r>
            <a:r>
              <a:rPr lang="en-US" sz="1150" dirty="0" err="1"/>
              <a:t>saattavat</a:t>
            </a:r>
            <a:r>
              <a:rPr lang="en-US" sz="1150" dirty="0"/>
              <a:t> </a:t>
            </a:r>
            <a:r>
              <a:rPr lang="en-US" sz="1150" dirty="0" err="1"/>
              <a:t>pitää</a:t>
            </a:r>
            <a:r>
              <a:rPr lang="en-US" sz="1150" dirty="0"/>
              <a:t> </a:t>
            </a:r>
            <a:r>
              <a:rPr lang="en-US" sz="1150" dirty="0" err="1"/>
              <a:t>tätä</a:t>
            </a:r>
            <a:r>
              <a:rPr lang="en-US" sz="1150" dirty="0"/>
              <a:t> </a:t>
            </a:r>
            <a:r>
              <a:rPr lang="en-US" sz="1150" dirty="0" err="1"/>
              <a:t>ideaa</a:t>
            </a:r>
            <a:r>
              <a:rPr lang="en-US" sz="1150" dirty="0"/>
              <a:t> </a:t>
            </a:r>
            <a:r>
              <a:rPr lang="en-US" sz="1150" dirty="0" err="1"/>
              <a:t>hyödyllisenä</a:t>
            </a:r>
            <a:r>
              <a:rPr lang="en-US" sz="1150" dirty="0"/>
              <a:t>, ja </a:t>
            </a:r>
            <a:r>
              <a:rPr lang="en-US" sz="1150" dirty="0" err="1"/>
              <a:t>jos</a:t>
            </a:r>
            <a:r>
              <a:rPr lang="en-US" sz="1150" dirty="0"/>
              <a:t> </a:t>
            </a:r>
            <a:r>
              <a:rPr lang="en-US" sz="1150" dirty="0" err="1"/>
              <a:t>esität</a:t>
            </a:r>
            <a:r>
              <a:rPr lang="en-US" sz="1150" dirty="0"/>
              <a:t> </a:t>
            </a:r>
            <a:r>
              <a:rPr lang="en-US" sz="1150" dirty="0" err="1"/>
              <a:t>konseptisi</a:t>
            </a:r>
            <a:r>
              <a:rPr lang="en-US" sz="1150" dirty="0"/>
              <a:t> </a:t>
            </a:r>
            <a:r>
              <a:rPr lang="en-US" sz="1150" dirty="0" err="1"/>
              <a:t>hyvin</a:t>
            </a:r>
            <a:r>
              <a:rPr lang="en-US" sz="1150" dirty="0"/>
              <a:t>, </a:t>
            </a:r>
          </a:p>
          <a:p>
            <a:pPr lvl="0">
              <a:lnSpc>
                <a:spcPts val="1200"/>
              </a:lnSpc>
              <a:buClr>
                <a:srgbClr val="F59121"/>
              </a:buClr>
            </a:pPr>
            <a:r>
              <a:rPr lang="en-US" sz="1150" dirty="0"/>
              <a:t>he </a:t>
            </a:r>
            <a:r>
              <a:rPr lang="en-US" sz="1150" dirty="0" err="1"/>
              <a:t>voivat</a:t>
            </a:r>
            <a:r>
              <a:rPr lang="en-US" sz="1150" dirty="0"/>
              <a:t> </a:t>
            </a:r>
            <a:r>
              <a:rPr lang="en-US" sz="1150" dirty="0" err="1"/>
              <a:t>tukea</a:t>
            </a:r>
            <a:r>
              <a:rPr lang="en-US" sz="1150" dirty="0"/>
              <a:t> </a:t>
            </a:r>
            <a:r>
              <a:rPr lang="en-US" sz="1150" dirty="0" err="1"/>
              <a:t>sinua</a:t>
            </a:r>
            <a:r>
              <a:rPr lang="en-US" sz="1150" dirty="0"/>
              <a:t> </a:t>
            </a:r>
            <a:r>
              <a:rPr lang="en-US" sz="1150" dirty="0" err="1"/>
              <a:t>taloudellisesti</a:t>
            </a:r>
            <a:r>
              <a:rPr lang="en-US" sz="1150" dirty="0"/>
              <a:t> tai </a:t>
            </a:r>
            <a:r>
              <a:rPr lang="en-US" sz="1150" dirty="0" err="1"/>
              <a:t>auttaa</a:t>
            </a:r>
            <a:r>
              <a:rPr lang="en-US" sz="1150" dirty="0"/>
              <a:t> </a:t>
            </a:r>
            <a:r>
              <a:rPr lang="en-US" sz="1150" dirty="0" err="1"/>
              <a:t>levittämään</a:t>
            </a:r>
            <a:r>
              <a:rPr lang="en-US" sz="1150" dirty="0"/>
              <a:t> </a:t>
            </a:r>
            <a:r>
              <a:rPr lang="en-US" sz="1150" dirty="0" err="1"/>
              <a:t>sanaa</a:t>
            </a:r>
            <a:r>
              <a:rPr lang="en-US" sz="1150" dirty="0"/>
              <a:t>.</a:t>
            </a:r>
          </a:p>
          <a:p>
            <a:pPr lvl="0">
              <a:lnSpc>
                <a:spcPts val="1200"/>
              </a:lnSpc>
              <a:buClr>
                <a:srgbClr val="F59121"/>
              </a:buClr>
            </a:pPr>
            <a:endParaRPr lang="en-US" sz="1150" dirty="0"/>
          </a:p>
          <a:p>
            <a:pPr lvl="0">
              <a:lnSpc>
                <a:spcPts val="1200"/>
              </a:lnSpc>
              <a:buClr>
                <a:srgbClr val="F59121"/>
              </a:buClr>
            </a:pPr>
            <a:r>
              <a:rPr lang="en-US" sz="1150" b="1" dirty="0"/>
              <a:t>• </a:t>
            </a:r>
            <a:r>
              <a:rPr lang="en-US" sz="1150" b="1" dirty="0" err="1"/>
              <a:t>Sabancı-säätiön</a:t>
            </a:r>
            <a:r>
              <a:rPr lang="en-US" sz="1150" b="1" dirty="0"/>
              <a:t> </a:t>
            </a:r>
            <a:r>
              <a:rPr lang="en-US" sz="1150" b="1" dirty="0" err="1"/>
              <a:t>varat</a:t>
            </a:r>
            <a:endParaRPr lang="en-US" sz="1150" b="1" dirty="0"/>
          </a:p>
          <a:p>
            <a:pPr lvl="0">
              <a:lnSpc>
                <a:spcPts val="1200"/>
              </a:lnSpc>
              <a:buClr>
                <a:srgbClr val="F59121"/>
              </a:buClr>
            </a:pPr>
            <a:endParaRPr lang="en-US" sz="1150" dirty="0"/>
          </a:p>
          <a:p>
            <a:pPr lvl="0">
              <a:lnSpc>
                <a:spcPts val="1200"/>
              </a:lnSpc>
              <a:buClr>
                <a:srgbClr val="F59121"/>
              </a:buClr>
            </a:pPr>
            <a:r>
              <a:rPr lang="en-US" sz="1150" dirty="0" err="1"/>
              <a:t>Yhdistysten</a:t>
            </a:r>
            <a:r>
              <a:rPr lang="en-US" sz="1150" dirty="0"/>
              <a:t>, </a:t>
            </a:r>
            <a:r>
              <a:rPr lang="en-US" sz="1150" dirty="0" err="1"/>
              <a:t>säätiöiden</a:t>
            </a:r>
            <a:r>
              <a:rPr lang="en-US" sz="1150" dirty="0"/>
              <a:t>, </a:t>
            </a:r>
            <a:r>
              <a:rPr lang="en-US" sz="1150" dirty="0" err="1"/>
              <a:t>osuuskuntien</a:t>
            </a:r>
            <a:r>
              <a:rPr lang="en-US" sz="1150" dirty="0"/>
              <a:t> ja </a:t>
            </a:r>
            <a:r>
              <a:rPr lang="en-US" sz="1150" dirty="0" err="1"/>
              <a:t>yliopistojen</a:t>
            </a:r>
            <a:r>
              <a:rPr lang="en-US" sz="1150" dirty="0"/>
              <a:t> </a:t>
            </a:r>
            <a:r>
              <a:rPr lang="en-US" sz="1150" dirty="0" err="1"/>
              <a:t>tulisi</a:t>
            </a:r>
            <a:r>
              <a:rPr lang="en-US" sz="1150" dirty="0"/>
              <a:t> </a:t>
            </a:r>
            <a:r>
              <a:rPr lang="en-US" sz="1150" dirty="0" err="1"/>
              <a:t>kehittää</a:t>
            </a:r>
            <a:r>
              <a:rPr lang="en-US" sz="1150" dirty="0"/>
              <a:t> </a:t>
            </a:r>
            <a:r>
              <a:rPr lang="en-US" sz="1150" dirty="0" err="1"/>
              <a:t>Turkissa</a:t>
            </a:r>
            <a:r>
              <a:rPr lang="en-US" sz="1150" dirty="0"/>
              <a:t> </a:t>
            </a:r>
            <a:r>
              <a:rPr lang="en-US" sz="1150" dirty="0" err="1"/>
              <a:t>asuvien</a:t>
            </a:r>
            <a:r>
              <a:rPr lang="en-US" sz="1150" dirty="0"/>
              <a:t> </a:t>
            </a:r>
            <a:r>
              <a:rPr lang="en-US" sz="1150" dirty="0" err="1"/>
              <a:t>ehdotusta</a:t>
            </a:r>
            <a:r>
              <a:rPr lang="en-US" sz="1150" dirty="0"/>
              <a:t>. </a:t>
            </a:r>
            <a:r>
              <a:rPr lang="en-US" sz="1150" dirty="0" err="1"/>
              <a:t>Vähintään</a:t>
            </a:r>
            <a:r>
              <a:rPr lang="en-US" sz="1150" dirty="0"/>
              <a:t> 50 000 TL ja </a:t>
            </a:r>
            <a:r>
              <a:rPr lang="en-US" sz="1150" dirty="0" err="1"/>
              <a:t>enintään</a:t>
            </a:r>
            <a:r>
              <a:rPr lang="en-US" sz="1150" dirty="0"/>
              <a:t> 200 000 TL </a:t>
            </a:r>
            <a:r>
              <a:rPr lang="en-US" sz="1150" dirty="0" err="1"/>
              <a:t>hanketta</a:t>
            </a:r>
            <a:r>
              <a:rPr lang="en-US" sz="1150" dirty="0"/>
              <a:t> </a:t>
            </a:r>
            <a:r>
              <a:rPr lang="en-US" sz="1150" dirty="0" err="1"/>
              <a:t>kohden</a:t>
            </a:r>
            <a:r>
              <a:rPr lang="en-US" sz="1150" dirty="0"/>
              <a:t>.</a:t>
            </a:r>
          </a:p>
          <a:p>
            <a:pPr lvl="0">
              <a:lnSpc>
                <a:spcPts val="1200"/>
              </a:lnSpc>
              <a:buClr>
                <a:srgbClr val="F59121"/>
              </a:buClr>
            </a:pPr>
            <a:endParaRPr lang="en-US" sz="1150" dirty="0"/>
          </a:p>
          <a:p>
            <a:pPr lvl="0">
              <a:lnSpc>
                <a:spcPts val="1200"/>
              </a:lnSpc>
              <a:buClr>
                <a:srgbClr val="F59121"/>
              </a:buClr>
            </a:pPr>
            <a:r>
              <a:rPr lang="en-US" sz="1150" dirty="0" err="1"/>
              <a:t>Hankkeiden</a:t>
            </a:r>
            <a:r>
              <a:rPr lang="en-US" sz="1150" dirty="0"/>
              <a:t> </a:t>
            </a:r>
            <a:r>
              <a:rPr lang="en-US" sz="1150" dirty="0" err="1"/>
              <a:t>päätoiminnot</a:t>
            </a:r>
            <a:r>
              <a:rPr lang="en-US" sz="1150" dirty="0"/>
              <a:t> </a:t>
            </a:r>
            <a:r>
              <a:rPr lang="en-US" sz="1150" dirty="0" err="1"/>
              <a:t>koulutusalalla</a:t>
            </a:r>
            <a:r>
              <a:rPr lang="en-US" sz="1150" dirty="0"/>
              <a:t> </a:t>
            </a:r>
            <a:r>
              <a:rPr lang="en-US" sz="1150" dirty="0" err="1"/>
              <a:t>ovat</a:t>
            </a:r>
            <a:r>
              <a:rPr lang="en-US" sz="1150" dirty="0"/>
              <a:t> </a:t>
            </a:r>
            <a:r>
              <a:rPr lang="en-US" sz="1150" dirty="0" err="1"/>
              <a:t>Turkin</a:t>
            </a:r>
            <a:r>
              <a:rPr lang="en-US" sz="1150" dirty="0"/>
              <a:t> </a:t>
            </a:r>
            <a:r>
              <a:rPr lang="en-US" sz="1150" dirty="0" err="1"/>
              <a:t>rajojen</a:t>
            </a:r>
            <a:r>
              <a:rPr lang="en-US" sz="1150" dirty="0"/>
              <a:t> </a:t>
            </a:r>
            <a:r>
              <a:rPr lang="en-US" sz="1150" dirty="0" err="1"/>
              <a:t>sisällä</a:t>
            </a:r>
            <a:r>
              <a:rPr lang="en-US" sz="1150" dirty="0"/>
              <a:t> ja </a:t>
            </a:r>
            <a:r>
              <a:rPr lang="en-US" sz="1150" dirty="0" err="1"/>
              <a:t>voivat</a:t>
            </a:r>
            <a:r>
              <a:rPr lang="en-US" sz="1150" dirty="0"/>
              <a:t> hakea </a:t>
            </a:r>
            <a:r>
              <a:rPr lang="en-US" sz="1150" dirty="0" err="1"/>
              <a:t>enintään</a:t>
            </a:r>
            <a:r>
              <a:rPr lang="en-US" sz="1150" dirty="0"/>
              <a:t> 12 </a:t>
            </a:r>
            <a:r>
              <a:rPr lang="en-US" sz="1150" dirty="0" err="1"/>
              <a:t>kuukauden</a:t>
            </a:r>
            <a:r>
              <a:rPr lang="en-US" sz="1150" dirty="0"/>
              <a:t> </a:t>
            </a:r>
            <a:r>
              <a:rPr lang="en-US" sz="1150" dirty="0" err="1"/>
              <a:t>ajan</a:t>
            </a:r>
            <a:r>
              <a:rPr lang="en-US" sz="1150" dirty="0"/>
              <a:t>.</a:t>
            </a:r>
          </a:p>
          <a:p>
            <a:pPr lvl="0">
              <a:lnSpc>
                <a:spcPts val="1200"/>
              </a:lnSpc>
              <a:buClr>
                <a:srgbClr val="F59121"/>
              </a:buClr>
            </a:pPr>
            <a:endParaRPr lang="en-US" sz="1150" dirty="0"/>
          </a:p>
          <a:p>
            <a:pPr lvl="0">
              <a:lnSpc>
                <a:spcPts val="1200"/>
              </a:lnSpc>
              <a:buClr>
                <a:srgbClr val="F59121"/>
              </a:buClr>
            </a:pPr>
            <a:r>
              <a:rPr lang="en-US" sz="1150" dirty="0" err="1"/>
              <a:t>Myös</a:t>
            </a:r>
            <a:r>
              <a:rPr lang="en-US" sz="1150" dirty="0"/>
              <a:t> Turkish Philanthropy Funds (TPF) on </a:t>
            </a:r>
            <a:r>
              <a:rPr lang="en-US" sz="1150" dirty="0" err="1"/>
              <a:t>Yhdysvaltain</a:t>
            </a:r>
            <a:r>
              <a:rPr lang="en-US" sz="1150" dirty="0"/>
              <a:t> </a:t>
            </a:r>
            <a:r>
              <a:rPr lang="en-US" sz="1150" dirty="0" err="1"/>
              <a:t>johtava</a:t>
            </a:r>
            <a:r>
              <a:rPr lang="en-US" sz="1150" dirty="0"/>
              <a:t> </a:t>
            </a:r>
            <a:r>
              <a:rPr lang="en-US" sz="1150" dirty="0" err="1"/>
              <a:t>yhteisösäätiö</a:t>
            </a:r>
            <a:r>
              <a:rPr lang="en-US" sz="1150" dirty="0"/>
              <a:t>, </a:t>
            </a:r>
            <a:r>
              <a:rPr lang="en-US" sz="1150" dirty="0" err="1"/>
              <a:t>joka</a:t>
            </a:r>
            <a:r>
              <a:rPr lang="en-US" sz="1150" dirty="0"/>
              <a:t> on </a:t>
            </a:r>
            <a:r>
              <a:rPr lang="en-US" sz="1150" dirty="0" err="1"/>
              <a:t>suunnattu</a:t>
            </a:r>
            <a:r>
              <a:rPr lang="en-US" sz="1150" dirty="0"/>
              <a:t> </a:t>
            </a:r>
            <a:r>
              <a:rPr lang="en-US" sz="1150" dirty="0" err="1"/>
              <a:t>turkkilaisille</a:t>
            </a:r>
            <a:r>
              <a:rPr lang="en-US" sz="1150" dirty="0"/>
              <a:t> ja </a:t>
            </a:r>
            <a:r>
              <a:rPr lang="en-US" sz="1150" dirty="0" err="1"/>
              <a:t>turkkilais-amerikkalaisille</a:t>
            </a:r>
            <a:r>
              <a:rPr lang="en-US" sz="1150" dirty="0"/>
              <a:t> </a:t>
            </a:r>
            <a:r>
              <a:rPr lang="en-US" sz="1150" dirty="0" err="1"/>
              <a:t>yhteisöille</a:t>
            </a:r>
            <a:r>
              <a:rPr lang="en-US" sz="1150" dirty="0"/>
              <a:t> </a:t>
            </a:r>
            <a:r>
              <a:rPr lang="en-US" sz="1150" dirty="0" err="1"/>
              <a:t>suunnatuille</a:t>
            </a:r>
            <a:r>
              <a:rPr lang="en-US" sz="1150" dirty="0"/>
              <a:t> </a:t>
            </a:r>
            <a:r>
              <a:rPr lang="en-US" sz="1150" dirty="0" err="1"/>
              <a:t>merkittäville</a:t>
            </a:r>
            <a:r>
              <a:rPr lang="en-US" sz="1150" dirty="0"/>
              <a:t> </a:t>
            </a:r>
            <a:r>
              <a:rPr lang="en-US" sz="1150" dirty="0" err="1"/>
              <a:t>sosiaalisille</a:t>
            </a:r>
            <a:r>
              <a:rPr lang="en-US" sz="1150" dirty="0"/>
              <a:t> </a:t>
            </a:r>
            <a:r>
              <a:rPr lang="en-US" sz="1150" dirty="0" err="1"/>
              <a:t>sijoituksille</a:t>
            </a:r>
            <a:r>
              <a:rPr lang="en-US" sz="1150" dirty="0"/>
              <a:t>. </a:t>
            </a:r>
            <a:r>
              <a:rPr lang="en-US" sz="1150" dirty="0" err="1"/>
              <a:t>Vuodesta</a:t>
            </a:r>
            <a:r>
              <a:rPr lang="en-US" sz="1150" dirty="0"/>
              <a:t> 2007 </a:t>
            </a:r>
            <a:r>
              <a:rPr lang="en-US" sz="1150" dirty="0" err="1"/>
              <a:t>lähtien</a:t>
            </a:r>
            <a:r>
              <a:rPr lang="en-US" sz="1150" dirty="0"/>
              <a:t> TPF on </a:t>
            </a:r>
            <a:r>
              <a:rPr lang="en-US" sz="1150" dirty="0" err="1"/>
              <a:t>mobilisoinut</a:t>
            </a:r>
            <a:r>
              <a:rPr lang="en-US" sz="1150" dirty="0"/>
              <a:t> </a:t>
            </a:r>
            <a:r>
              <a:rPr lang="en-US" sz="1150" dirty="0" err="1"/>
              <a:t>yli</a:t>
            </a:r>
            <a:r>
              <a:rPr lang="en-US" sz="1150" dirty="0"/>
              <a:t> 46 </a:t>
            </a:r>
            <a:r>
              <a:rPr lang="en-US" sz="1150" dirty="0" err="1"/>
              <a:t>miljoonaa</a:t>
            </a:r>
            <a:r>
              <a:rPr lang="en-US" sz="1150" dirty="0"/>
              <a:t> </a:t>
            </a:r>
            <a:r>
              <a:rPr lang="en-US" sz="1150" dirty="0" err="1"/>
              <a:t>dollaria</a:t>
            </a:r>
            <a:r>
              <a:rPr lang="en-US" sz="1150" dirty="0"/>
              <a:t> ja </a:t>
            </a:r>
            <a:r>
              <a:rPr lang="en-US" sz="1150" dirty="0" err="1"/>
              <a:t>sijoittanut</a:t>
            </a:r>
            <a:r>
              <a:rPr lang="en-US" sz="1150" dirty="0"/>
              <a:t> </a:t>
            </a:r>
            <a:r>
              <a:rPr lang="en-US" sz="1150" dirty="0" err="1"/>
              <a:t>yli</a:t>
            </a:r>
            <a:r>
              <a:rPr lang="en-US" sz="1150" dirty="0"/>
              <a:t> 25 </a:t>
            </a:r>
            <a:r>
              <a:rPr lang="en-US" sz="1150" dirty="0" err="1"/>
              <a:t>miljoonaa</a:t>
            </a:r>
            <a:r>
              <a:rPr lang="en-US" sz="1150" dirty="0"/>
              <a:t> </a:t>
            </a:r>
            <a:r>
              <a:rPr lang="en-US" sz="1150" dirty="0" err="1"/>
              <a:t>dollaria</a:t>
            </a:r>
            <a:r>
              <a:rPr lang="en-US" sz="1150" dirty="0"/>
              <a:t> </a:t>
            </a:r>
            <a:r>
              <a:rPr lang="en-US" sz="1150" dirty="0" err="1"/>
              <a:t>avustuksiin</a:t>
            </a:r>
            <a:r>
              <a:rPr lang="en-US" sz="1150" dirty="0"/>
              <a:t> </a:t>
            </a:r>
            <a:r>
              <a:rPr lang="en-US" sz="1150" dirty="0" err="1"/>
              <a:t>kumppaneiden</a:t>
            </a:r>
            <a:r>
              <a:rPr lang="en-US" sz="1150" dirty="0"/>
              <a:t> </a:t>
            </a:r>
            <a:r>
              <a:rPr lang="en-US" sz="1150" dirty="0" err="1"/>
              <a:t>kanssa</a:t>
            </a:r>
            <a:r>
              <a:rPr lang="en-US" sz="1150" dirty="0"/>
              <a:t>, </a:t>
            </a:r>
            <a:r>
              <a:rPr lang="en-US" sz="1150" dirty="0" err="1"/>
              <a:t>jotka</a:t>
            </a:r>
            <a:r>
              <a:rPr lang="en-US" sz="1150" dirty="0"/>
              <a:t> </a:t>
            </a:r>
            <a:r>
              <a:rPr lang="en-US" sz="1150" dirty="0" err="1"/>
              <a:t>ovat</a:t>
            </a:r>
            <a:r>
              <a:rPr lang="en-US" sz="1150" dirty="0"/>
              <a:t> </a:t>
            </a:r>
            <a:r>
              <a:rPr lang="en-US" sz="1150" dirty="0" err="1"/>
              <a:t>keskittyneet</a:t>
            </a:r>
            <a:r>
              <a:rPr lang="en-US" sz="1150" dirty="0"/>
              <a:t> </a:t>
            </a:r>
            <a:r>
              <a:rPr lang="en-US" sz="1150" dirty="0" err="1"/>
              <a:t>vastaamaan</a:t>
            </a:r>
            <a:r>
              <a:rPr lang="en-US" sz="1150" dirty="0"/>
              <a:t> </a:t>
            </a:r>
            <a:r>
              <a:rPr lang="en-US" sz="1150" dirty="0" err="1"/>
              <a:t>taloudellisiin</a:t>
            </a:r>
            <a:r>
              <a:rPr lang="en-US" sz="1150" dirty="0"/>
              <a:t>, </a:t>
            </a:r>
            <a:r>
              <a:rPr lang="en-US" sz="1150" dirty="0" err="1"/>
              <a:t>sosiaalisiin</a:t>
            </a:r>
            <a:r>
              <a:rPr lang="en-US" sz="1150" dirty="0"/>
              <a:t> ja </a:t>
            </a:r>
            <a:r>
              <a:rPr lang="en-US" sz="1150" dirty="0" err="1"/>
              <a:t>ympäristöön</a:t>
            </a:r>
            <a:r>
              <a:rPr lang="en-US" sz="1150" dirty="0"/>
              <a:t> </a:t>
            </a:r>
            <a:r>
              <a:rPr lang="en-US" sz="1150" dirty="0" err="1"/>
              <a:t>liittyviin</a:t>
            </a:r>
            <a:r>
              <a:rPr lang="en-US" sz="1150" dirty="0"/>
              <a:t> </a:t>
            </a:r>
            <a:r>
              <a:rPr lang="en-US" sz="1150" dirty="0" err="1"/>
              <a:t>tarpeisiin</a:t>
            </a:r>
            <a:r>
              <a:rPr lang="en-US" sz="1150" dirty="0"/>
              <a:t> </a:t>
            </a:r>
            <a:r>
              <a:rPr lang="en-US" sz="1150" dirty="0" err="1"/>
              <a:t>Turkissa</a:t>
            </a:r>
            <a:r>
              <a:rPr lang="en-US" sz="1150" dirty="0"/>
              <a:t> ja </a:t>
            </a:r>
            <a:r>
              <a:rPr lang="en-US" sz="1150" dirty="0" err="1"/>
              <a:t>ympäri</a:t>
            </a:r>
            <a:r>
              <a:rPr lang="en-US" sz="1150" dirty="0"/>
              <a:t> </a:t>
            </a:r>
            <a:r>
              <a:rPr lang="en-US" sz="1150" dirty="0" err="1"/>
              <a:t>maailmaa</a:t>
            </a:r>
            <a:r>
              <a:rPr lang="en-US" sz="1150" dirty="0"/>
              <a:t>. </a:t>
            </a:r>
            <a:r>
              <a:rPr lang="en-US" sz="1150" dirty="0" err="1"/>
              <a:t>TPF:n</a:t>
            </a:r>
            <a:r>
              <a:rPr lang="en-US" sz="1150" dirty="0"/>
              <a:t> </a:t>
            </a:r>
            <a:r>
              <a:rPr lang="en-US" sz="1150" dirty="0" err="1"/>
              <a:t>lahjoittajat</a:t>
            </a:r>
            <a:r>
              <a:rPr lang="en-US" sz="1150" dirty="0"/>
              <a:t> ja </a:t>
            </a:r>
            <a:r>
              <a:rPr lang="en-US" sz="1150" dirty="0" err="1"/>
              <a:t>yhteistyökumppanit</a:t>
            </a:r>
            <a:r>
              <a:rPr lang="en-US" sz="1150" dirty="0"/>
              <a:t> </a:t>
            </a:r>
            <a:r>
              <a:rPr lang="en-US" sz="1150" dirty="0" err="1"/>
              <a:t>ovat</a:t>
            </a:r>
            <a:r>
              <a:rPr lang="en-US" sz="1150" dirty="0"/>
              <a:t> </a:t>
            </a:r>
            <a:r>
              <a:rPr lang="en-US" sz="1150" dirty="0" err="1"/>
              <a:t>tavoittaneet</a:t>
            </a:r>
            <a:r>
              <a:rPr lang="en-US" sz="1150" dirty="0"/>
              <a:t> </a:t>
            </a:r>
            <a:r>
              <a:rPr lang="en-US" sz="1150" dirty="0" err="1"/>
              <a:t>tuhansia</a:t>
            </a:r>
            <a:r>
              <a:rPr lang="en-US" sz="1150" dirty="0"/>
              <a:t> </a:t>
            </a:r>
            <a:r>
              <a:rPr lang="en-US" sz="1150" dirty="0" err="1"/>
              <a:t>perheitä</a:t>
            </a:r>
            <a:r>
              <a:rPr lang="en-US" sz="1150" dirty="0"/>
              <a:t> ja </a:t>
            </a:r>
            <a:r>
              <a:rPr lang="en-US" sz="1150" dirty="0" err="1"/>
              <a:t>rahoittaneet</a:t>
            </a:r>
            <a:r>
              <a:rPr lang="en-US" sz="1150" dirty="0"/>
              <a:t> </a:t>
            </a:r>
            <a:r>
              <a:rPr lang="en-US" sz="1150" dirty="0" err="1"/>
              <a:t>suoraan</a:t>
            </a:r>
            <a:r>
              <a:rPr lang="en-US" sz="1150" dirty="0"/>
              <a:t> </a:t>
            </a:r>
            <a:r>
              <a:rPr lang="en-US" sz="1150" dirty="0" err="1"/>
              <a:t>yli</a:t>
            </a:r>
            <a:r>
              <a:rPr lang="en-US" sz="1150" dirty="0"/>
              <a:t> 200 </a:t>
            </a:r>
            <a:r>
              <a:rPr lang="en-US" sz="1150" dirty="0" err="1"/>
              <a:t>hanketta</a:t>
            </a:r>
            <a:r>
              <a:rPr lang="en-US" sz="1150" dirty="0"/>
              <a:t> </a:t>
            </a:r>
            <a:r>
              <a:rPr lang="en-US" sz="1150" dirty="0" err="1"/>
              <a:t>tukemalla</a:t>
            </a:r>
            <a:r>
              <a:rPr lang="en-US" sz="1150" dirty="0"/>
              <a:t> </a:t>
            </a:r>
            <a:r>
              <a:rPr lang="en-US" sz="1150" dirty="0" err="1"/>
              <a:t>yksilöiden</a:t>
            </a:r>
            <a:r>
              <a:rPr lang="en-US" sz="1150" dirty="0"/>
              <a:t>, </a:t>
            </a:r>
            <a:r>
              <a:rPr lang="en-US" sz="1150" dirty="0" err="1"/>
              <a:t>perheiden</a:t>
            </a:r>
            <a:r>
              <a:rPr lang="en-US" sz="1150" dirty="0"/>
              <a:t> ja </a:t>
            </a:r>
            <a:r>
              <a:rPr lang="en-US" sz="1150" dirty="0" err="1"/>
              <a:t>yritysten</a:t>
            </a:r>
            <a:r>
              <a:rPr lang="en-US" sz="1150" dirty="0"/>
              <a:t> </a:t>
            </a:r>
            <a:r>
              <a:rPr lang="en-US" sz="1150" dirty="0" err="1"/>
              <a:t>hyväntekeväisyyden</a:t>
            </a:r>
            <a:r>
              <a:rPr lang="en-US" sz="1150" dirty="0"/>
              <a:t> </a:t>
            </a:r>
            <a:r>
              <a:rPr lang="en-US" sz="1150" dirty="0" err="1"/>
              <a:t>toteuttamista</a:t>
            </a:r>
            <a:r>
              <a:rPr lang="en-US" sz="1150" dirty="0"/>
              <a:t>.</a:t>
            </a:r>
          </a:p>
          <a:p>
            <a:pPr lvl="0">
              <a:lnSpc>
                <a:spcPts val="1200"/>
              </a:lnSpc>
              <a:buClr>
                <a:srgbClr val="F59121"/>
              </a:buClr>
            </a:pPr>
            <a:endParaRPr lang="en-US" sz="1150" dirty="0"/>
          </a:p>
          <a:p>
            <a:pPr lvl="0">
              <a:lnSpc>
                <a:spcPts val="1200"/>
              </a:lnSpc>
              <a:buClr>
                <a:srgbClr val="F59121"/>
              </a:buClr>
            </a:pPr>
            <a:r>
              <a:rPr lang="en-US" sz="1150" dirty="0" err="1"/>
              <a:t>Turkin</a:t>
            </a:r>
            <a:r>
              <a:rPr lang="en-US" sz="1150" dirty="0"/>
              <a:t> </a:t>
            </a:r>
            <a:r>
              <a:rPr lang="en-US" sz="1150" dirty="0" err="1"/>
              <a:t>kansainvälisen</a:t>
            </a:r>
            <a:r>
              <a:rPr lang="en-US" sz="1150" dirty="0"/>
              <a:t> </a:t>
            </a:r>
            <a:r>
              <a:rPr lang="en-US" sz="1150" dirty="0" err="1"/>
              <a:t>yhteistyö</a:t>
            </a:r>
            <a:r>
              <a:rPr lang="en-US" sz="1150" dirty="0"/>
              <a:t>- ja </a:t>
            </a:r>
            <a:r>
              <a:rPr lang="en-US" sz="1150" dirty="0" err="1"/>
              <a:t>kehitysviraston</a:t>
            </a:r>
            <a:r>
              <a:rPr lang="en-US" sz="1150" dirty="0"/>
              <a:t> (TİKA) </a:t>
            </a:r>
            <a:r>
              <a:rPr lang="en-US" sz="1150" dirty="0" err="1"/>
              <a:t>toiminta-alat</a:t>
            </a:r>
            <a:r>
              <a:rPr lang="en-US" sz="1150" dirty="0"/>
              <a:t> </a:t>
            </a:r>
            <a:r>
              <a:rPr lang="en-US" sz="1150" dirty="0" err="1"/>
              <a:t>ovat</a:t>
            </a:r>
            <a:r>
              <a:rPr lang="en-US" sz="1150" dirty="0"/>
              <a:t> </a:t>
            </a:r>
            <a:r>
              <a:rPr lang="en-US" sz="1150" dirty="0" err="1"/>
              <a:t>laajoja</a:t>
            </a:r>
            <a:r>
              <a:rPr lang="en-US" sz="1150" dirty="0"/>
              <a:t>, </a:t>
            </a:r>
            <a:r>
              <a:rPr lang="en-US" sz="1150" dirty="0" err="1"/>
              <a:t>mukaan</a:t>
            </a:r>
            <a:r>
              <a:rPr lang="en-US" sz="1150" dirty="0"/>
              <a:t> </a:t>
            </a:r>
            <a:r>
              <a:rPr lang="en-US" sz="1150" dirty="0" err="1"/>
              <a:t>lukien</a:t>
            </a:r>
            <a:r>
              <a:rPr lang="en-US" sz="1150" dirty="0"/>
              <a:t> </a:t>
            </a:r>
            <a:r>
              <a:rPr lang="en-US" sz="1150" dirty="0" err="1"/>
              <a:t>koulutus</a:t>
            </a:r>
            <a:r>
              <a:rPr lang="en-US" sz="1150" dirty="0"/>
              <a:t>, </a:t>
            </a:r>
            <a:r>
              <a:rPr lang="en-US" sz="1150" dirty="0" err="1"/>
              <a:t>terveydenhuolto</a:t>
            </a:r>
            <a:r>
              <a:rPr lang="en-US" sz="1150" dirty="0"/>
              <a:t>, </a:t>
            </a:r>
            <a:r>
              <a:rPr lang="en-US" sz="1150" dirty="0" err="1"/>
              <a:t>liikenne</a:t>
            </a:r>
            <a:r>
              <a:rPr lang="en-US" sz="1150" dirty="0"/>
              <a:t> </a:t>
            </a:r>
            <a:r>
              <a:rPr lang="en-US" sz="1150" dirty="0" err="1"/>
              <a:t>sekä</a:t>
            </a:r>
            <a:r>
              <a:rPr lang="en-US" sz="1150" dirty="0"/>
              <a:t> </a:t>
            </a:r>
            <a:r>
              <a:rPr lang="en-US" sz="1150" dirty="0" err="1"/>
              <a:t>sosiaalinen</a:t>
            </a:r>
            <a:r>
              <a:rPr lang="en-US" sz="1150" dirty="0"/>
              <a:t> ja </a:t>
            </a:r>
            <a:r>
              <a:rPr lang="en-US" sz="1150" dirty="0" err="1"/>
              <a:t>fyysinen</a:t>
            </a:r>
            <a:r>
              <a:rPr lang="en-US" sz="1150" dirty="0"/>
              <a:t> </a:t>
            </a:r>
            <a:r>
              <a:rPr lang="en-US" sz="1150" dirty="0" err="1"/>
              <a:t>infrastruktuuri</a:t>
            </a:r>
            <a:r>
              <a:rPr lang="en-US" sz="1150" dirty="0"/>
              <a:t>. Terra Viva Grants -</a:t>
            </a:r>
            <a:r>
              <a:rPr lang="en-US" sz="1150" dirty="0" err="1"/>
              <a:t>hakemistoon</a:t>
            </a:r>
            <a:r>
              <a:rPr lang="en-US" sz="1150" dirty="0"/>
              <a:t> </a:t>
            </a:r>
            <a:r>
              <a:rPr lang="en-US" sz="1150" dirty="0" err="1"/>
              <a:t>verrattuna</a:t>
            </a:r>
            <a:r>
              <a:rPr lang="en-US" sz="1150" dirty="0"/>
              <a:t> </a:t>
            </a:r>
            <a:r>
              <a:rPr lang="en-US" sz="1150" dirty="0" err="1"/>
              <a:t>Turkki</a:t>
            </a:r>
            <a:r>
              <a:rPr lang="en-US" sz="1150" dirty="0"/>
              <a:t> </a:t>
            </a:r>
            <a:r>
              <a:rPr lang="en-US" sz="1150" dirty="0" err="1"/>
              <a:t>rahoittaa</a:t>
            </a:r>
            <a:r>
              <a:rPr lang="en-US" sz="1150" dirty="0"/>
              <a:t> </a:t>
            </a:r>
            <a:r>
              <a:rPr lang="en-US" sz="1150" dirty="0" err="1"/>
              <a:t>hankkeita</a:t>
            </a:r>
            <a:r>
              <a:rPr lang="en-US" sz="1150" dirty="0"/>
              <a:t> ja </a:t>
            </a:r>
            <a:r>
              <a:rPr lang="en-US" sz="1150" dirty="0" err="1"/>
              <a:t>koulutusta</a:t>
            </a:r>
            <a:r>
              <a:rPr lang="en-US" sz="1150" dirty="0"/>
              <a:t> </a:t>
            </a:r>
            <a:r>
              <a:rPr lang="en-US" sz="1150" dirty="0" err="1"/>
              <a:t>vesihuolto</a:t>
            </a:r>
            <a:r>
              <a:rPr lang="en-US" sz="1150" dirty="0"/>
              <a:t>- ja </a:t>
            </a:r>
            <a:r>
              <a:rPr lang="en-US" sz="1150" dirty="0" err="1"/>
              <a:t>sanitaatioalalla</a:t>
            </a:r>
            <a:r>
              <a:rPr lang="en-US" sz="1150" dirty="0"/>
              <a:t>; </a:t>
            </a:r>
            <a:r>
              <a:rPr lang="en-US" sz="1150" dirty="0" err="1"/>
              <a:t>energian</a:t>
            </a:r>
            <a:r>
              <a:rPr lang="en-US" sz="1150" dirty="0"/>
              <a:t>; ja </a:t>
            </a:r>
            <a:r>
              <a:rPr lang="en-US" sz="1150" dirty="0" err="1"/>
              <a:t>maatalouden</a:t>
            </a:r>
            <a:r>
              <a:rPr lang="en-US" sz="1150" dirty="0"/>
              <a:t>, </a:t>
            </a:r>
            <a:r>
              <a:rPr lang="en-US" sz="1150" dirty="0" err="1"/>
              <a:t>karjan</a:t>
            </a:r>
            <a:r>
              <a:rPr lang="en-US" sz="1150" dirty="0"/>
              <a:t> ja </a:t>
            </a:r>
            <a:r>
              <a:rPr lang="en-US" sz="1150" dirty="0" err="1"/>
              <a:t>ympäristön</a:t>
            </a:r>
            <a:r>
              <a:rPr lang="en-US" sz="1150" dirty="0"/>
              <a:t> </a:t>
            </a:r>
            <a:r>
              <a:rPr lang="en-US" sz="1150" dirty="0" err="1"/>
              <a:t>aloilla</a:t>
            </a:r>
            <a:r>
              <a:rPr lang="en-US" sz="1150" dirty="0"/>
              <a:t>.</a:t>
            </a:r>
          </a:p>
        </p:txBody>
      </p:sp>
      <p:sp>
        <p:nvSpPr>
          <p:cNvPr id="57" name="Rectangle 56">
            <a:extLst>
              <a:ext uri="{FF2B5EF4-FFF2-40B4-BE49-F238E27FC236}">
                <a16:creationId xmlns:a16="http://schemas.microsoft.com/office/drawing/2014/main" id="{14CBD0EF-981C-320B-6B3F-4D21AEFBEDB8}"/>
              </a:ext>
            </a:extLst>
          </p:cNvPr>
          <p:cNvSpPr/>
          <p:nvPr/>
        </p:nvSpPr>
        <p:spPr>
          <a:xfrm>
            <a:off x="-167" y="5048653"/>
            <a:ext cx="7559675" cy="5023393"/>
          </a:xfrm>
          <a:prstGeom prst="rect">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Placeholder 7">
            <a:extLst>
              <a:ext uri="{FF2B5EF4-FFF2-40B4-BE49-F238E27FC236}">
                <a16:creationId xmlns:a16="http://schemas.microsoft.com/office/drawing/2014/main" id="{AB92F577-5429-A846-01CC-CD2061B2A937}"/>
              </a:ext>
            </a:extLst>
          </p:cNvPr>
          <p:cNvSpPr txBox="1">
            <a:spLocks/>
          </p:cNvSpPr>
          <p:nvPr/>
        </p:nvSpPr>
        <p:spPr>
          <a:xfrm>
            <a:off x="639014" y="5618870"/>
            <a:ext cx="6361551" cy="4323989"/>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ts val="1200"/>
              </a:lnSpc>
              <a:buClr>
                <a:srgbClr val="F59121"/>
              </a:buClr>
            </a:pPr>
            <a:r>
              <a:rPr lang="en-US" sz="1150" b="1" dirty="0">
                <a:solidFill>
                  <a:schemeClr val="bg1"/>
                </a:solidFill>
              </a:rPr>
              <a:t>• </a:t>
            </a:r>
            <a:r>
              <a:rPr lang="en-US" sz="1150" b="1" dirty="0" err="1">
                <a:solidFill>
                  <a:schemeClr val="bg1"/>
                </a:solidFill>
              </a:rPr>
              <a:t>Organisaatiot</a:t>
            </a:r>
            <a:r>
              <a:rPr lang="en-US" sz="1150" b="1" dirty="0">
                <a:solidFill>
                  <a:schemeClr val="bg1"/>
                </a:solidFill>
              </a:rPr>
              <a:t> ja </a:t>
            </a:r>
            <a:r>
              <a:rPr lang="en-US" sz="1150" b="1" dirty="0" err="1">
                <a:solidFill>
                  <a:schemeClr val="bg1"/>
                </a:solidFill>
              </a:rPr>
              <a:t>yhdistykset</a:t>
            </a:r>
            <a:r>
              <a:rPr lang="en-US" sz="1150" b="1" dirty="0">
                <a:solidFill>
                  <a:schemeClr val="bg1"/>
                </a:solidFill>
              </a:rPr>
              <a:t> </a:t>
            </a:r>
          </a:p>
          <a:p>
            <a:pPr lvl="0" algn="l">
              <a:lnSpc>
                <a:spcPts val="1200"/>
              </a:lnSpc>
              <a:buClr>
                <a:srgbClr val="F59121"/>
              </a:buClr>
            </a:pPr>
            <a:r>
              <a:rPr lang="en-US" sz="1150" dirty="0" err="1">
                <a:solidFill>
                  <a:schemeClr val="bg1"/>
                </a:solidFill>
              </a:rPr>
              <a:t>Nykyiset</a:t>
            </a:r>
            <a:r>
              <a:rPr lang="en-US" sz="1150" dirty="0">
                <a:solidFill>
                  <a:schemeClr val="bg1"/>
                </a:solidFill>
              </a:rPr>
              <a:t> </a:t>
            </a:r>
            <a:r>
              <a:rPr lang="en-US" sz="1150" dirty="0" err="1">
                <a:solidFill>
                  <a:schemeClr val="bg1"/>
                </a:solidFill>
              </a:rPr>
              <a:t>yhteiskunnalliset</a:t>
            </a:r>
            <a:r>
              <a:rPr lang="en-US" sz="1150" dirty="0">
                <a:solidFill>
                  <a:schemeClr val="bg1"/>
                </a:solidFill>
              </a:rPr>
              <a:t> </a:t>
            </a:r>
            <a:r>
              <a:rPr lang="en-US" sz="1150" dirty="0" err="1">
                <a:solidFill>
                  <a:schemeClr val="bg1"/>
                </a:solidFill>
              </a:rPr>
              <a:t>organisaatiot</a:t>
            </a:r>
            <a:r>
              <a:rPr lang="en-US" sz="1150" dirty="0">
                <a:solidFill>
                  <a:schemeClr val="bg1"/>
                </a:solidFill>
              </a:rPr>
              <a:t> ja </a:t>
            </a:r>
            <a:r>
              <a:rPr lang="en-US" sz="1150" dirty="0" err="1">
                <a:solidFill>
                  <a:schemeClr val="bg1"/>
                </a:solidFill>
              </a:rPr>
              <a:t>yhdistykset</a:t>
            </a:r>
            <a:r>
              <a:rPr lang="en-US" sz="1150" dirty="0">
                <a:solidFill>
                  <a:schemeClr val="bg1"/>
                </a:solidFill>
              </a:rPr>
              <a:t> (</a:t>
            </a:r>
            <a:r>
              <a:rPr lang="en-US" sz="1150" dirty="0" err="1">
                <a:solidFill>
                  <a:schemeClr val="bg1"/>
                </a:solidFill>
              </a:rPr>
              <a:t>Kulturwerkstatt</a:t>
            </a:r>
            <a:r>
              <a:rPr lang="en-US" sz="1150" dirty="0">
                <a:solidFill>
                  <a:schemeClr val="bg1"/>
                </a:solidFill>
              </a:rPr>
              <a:t> Halle tai WELCOME-</a:t>
            </a:r>
            <a:r>
              <a:rPr lang="en-US" sz="1150" dirty="0" err="1">
                <a:solidFill>
                  <a:schemeClr val="bg1"/>
                </a:solidFill>
              </a:rPr>
              <a:t>Treff</a:t>
            </a:r>
            <a:r>
              <a:rPr lang="en-US" sz="1150" dirty="0">
                <a:solidFill>
                  <a:schemeClr val="bg1"/>
                </a:solidFill>
              </a:rPr>
              <a:t> Halle, </a:t>
            </a:r>
            <a:r>
              <a:rPr lang="en-US" sz="1150" dirty="0" err="1">
                <a:solidFill>
                  <a:schemeClr val="bg1"/>
                </a:solidFill>
              </a:rPr>
              <a:t>lisätietoja</a:t>
            </a:r>
            <a:r>
              <a:rPr lang="en-US" sz="1150" dirty="0">
                <a:solidFill>
                  <a:schemeClr val="bg1"/>
                </a:solidFill>
              </a:rPr>
              <a:t> ja </a:t>
            </a:r>
            <a:r>
              <a:rPr lang="en-US" sz="1150" dirty="0" err="1">
                <a:solidFill>
                  <a:schemeClr val="bg1"/>
                </a:solidFill>
              </a:rPr>
              <a:t>linkkejä</a:t>
            </a:r>
            <a:r>
              <a:rPr lang="en-US" sz="1150" dirty="0">
                <a:solidFill>
                  <a:schemeClr val="bg1"/>
                </a:solidFill>
              </a:rPr>
              <a:t> </a:t>
            </a:r>
            <a:r>
              <a:rPr lang="en-US" sz="1150" dirty="0" err="1">
                <a:solidFill>
                  <a:schemeClr val="bg1"/>
                </a:solidFill>
              </a:rPr>
              <a:t>löytyy</a:t>
            </a:r>
            <a:r>
              <a:rPr lang="en-US" sz="1150" dirty="0">
                <a:solidFill>
                  <a:schemeClr val="bg1"/>
                </a:solidFill>
              </a:rPr>
              <a:t> </a:t>
            </a:r>
            <a:r>
              <a:rPr lang="en-US" sz="1150" dirty="0" err="1">
                <a:solidFill>
                  <a:schemeClr val="bg1"/>
                </a:solidFill>
              </a:rPr>
              <a:t>kohdasta</a:t>
            </a:r>
            <a:r>
              <a:rPr lang="en-US" sz="1150" dirty="0">
                <a:solidFill>
                  <a:schemeClr val="bg1"/>
                </a:solidFill>
              </a:rPr>
              <a:t> 6.3 </a:t>
            </a:r>
            <a:r>
              <a:rPr lang="en-US" sz="1150" dirty="0" err="1">
                <a:solidFill>
                  <a:schemeClr val="bg1"/>
                </a:solidFill>
              </a:rPr>
              <a:t>Parhaat</a:t>
            </a:r>
            <a:r>
              <a:rPr lang="en-US" sz="1150" dirty="0">
                <a:solidFill>
                  <a:schemeClr val="bg1"/>
                </a:solidFill>
              </a:rPr>
              <a:t> </a:t>
            </a:r>
            <a:r>
              <a:rPr lang="en-US" sz="1150" dirty="0" err="1">
                <a:solidFill>
                  <a:schemeClr val="bg1"/>
                </a:solidFill>
              </a:rPr>
              <a:t>käytännöt</a:t>
            </a:r>
            <a:r>
              <a:rPr lang="en-US" sz="1150" dirty="0">
                <a:solidFill>
                  <a:schemeClr val="bg1"/>
                </a:solidFill>
              </a:rPr>
              <a:t> </a:t>
            </a:r>
            <a:r>
              <a:rPr lang="en-US" sz="1150" dirty="0" err="1">
                <a:solidFill>
                  <a:schemeClr val="bg1"/>
                </a:solidFill>
              </a:rPr>
              <a:t>Saksassa</a:t>
            </a:r>
            <a:r>
              <a:rPr lang="en-US" sz="1150" dirty="0">
                <a:solidFill>
                  <a:schemeClr val="bg1"/>
                </a:solidFill>
              </a:rPr>
              <a:t>) </a:t>
            </a:r>
            <a:r>
              <a:rPr lang="en-US" sz="1150" dirty="0" err="1">
                <a:solidFill>
                  <a:schemeClr val="bg1"/>
                </a:solidFill>
              </a:rPr>
              <a:t>voisivat</a:t>
            </a:r>
            <a:r>
              <a:rPr lang="en-US" sz="1150" dirty="0">
                <a:solidFill>
                  <a:schemeClr val="bg1"/>
                </a:solidFill>
              </a:rPr>
              <a:t> </a:t>
            </a:r>
            <a:r>
              <a:rPr lang="en-US" sz="1150" dirty="0" err="1">
                <a:solidFill>
                  <a:schemeClr val="bg1"/>
                </a:solidFill>
              </a:rPr>
              <a:t>pitää</a:t>
            </a:r>
            <a:r>
              <a:rPr lang="en-US" sz="1150" dirty="0">
                <a:solidFill>
                  <a:schemeClr val="bg1"/>
                </a:solidFill>
              </a:rPr>
              <a:t> </a:t>
            </a:r>
            <a:r>
              <a:rPr lang="en-US" sz="1150" dirty="0" err="1">
                <a:solidFill>
                  <a:schemeClr val="bg1"/>
                </a:solidFill>
              </a:rPr>
              <a:t>tällaista</a:t>
            </a:r>
            <a:r>
              <a:rPr lang="en-US" sz="1150" dirty="0">
                <a:solidFill>
                  <a:schemeClr val="bg1"/>
                </a:solidFill>
              </a:rPr>
              <a:t> </a:t>
            </a:r>
            <a:r>
              <a:rPr lang="en-US" sz="1150" dirty="0" err="1">
                <a:solidFill>
                  <a:schemeClr val="bg1"/>
                </a:solidFill>
              </a:rPr>
              <a:t>muotoa</a:t>
            </a:r>
            <a:r>
              <a:rPr lang="en-US" sz="1150" dirty="0">
                <a:solidFill>
                  <a:schemeClr val="bg1"/>
                </a:solidFill>
              </a:rPr>
              <a:t> </a:t>
            </a:r>
            <a:r>
              <a:rPr lang="en-US" sz="1150" dirty="0" err="1">
                <a:solidFill>
                  <a:schemeClr val="bg1"/>
                </a:solidFill>
              </a:rPr>
              <a:t>kiinnostavana</a:t>
            </a:r>
            <a:r>
              <a:rPr lang="en-US" sz="1150" dirty="0">
                <a:solidFill>
                  <a:schemeClr val="bg1"/>
                </a:solidFill>
              </a:rPr>
              <a:t> ja </a:t>
            </a:r>
            <a:r>
              <a:rPr lang="en-US" sz="1150" dirty="0" err="1">
                <a:solidFill>
                  <a:schemeClr val="bg1"/>
                </a:solidFill>
              </a:rPr>
              <a:t>tukea</a:t>
            </a:r>
            <a:r>
              <a:rPr lang="en-US" sz="1150" dirty="0">
                <a:solidFill>
                  <a:schemeClr val="bg1"/>
                </a:solidFill>
              </a:rPr>
              <a:t> </a:t>
            </a:r>
            <a:r>
              <a:rPr lang="en-US" sz="1150" dirty="0" err="1">
                <a:solidFill>
                  <a:schemeClr val="bg1"/>
                </a:solidFill>
              </a:rPr>
              <a:t>sitä</a:t>
            </a:r>
            <a:r>
              <a:rPr lang="en-US" sz="1150" dirty="0">
                <a:solidFill>
                  <a:schemeClr val="bg1"/>
                </a:solidFill>
              </a:rPr>
              <a:t> </a:t>
            </a:r>
            <a:r>
              <a:rPr lang="en-US" sz="1150" dirty="0" err="1">
                <a:solidFill>
                  <a:schemeClr val="bg1"/>
                </a:solidFill>
              </a:rPr>
              <a:t>ilmoittamalla</a:t>
            </a:r>
            <a:r>
              <a:rPr lang="en-US" sz="1150" dirty="0">
                <a:solidFill>
                  <a:schemeClr val="bg1"/>
                </a:solidFill>
              </a:rPr>
              <a:t> </a:t>
            </a:r>
            <a:r>
              <a:rPr lang="en-US" sz="1150" dirty="0" err="1">
                <a:solidFill>
                  <a:schemeClr val="bg1"/>
                </a:solidFill>
              </a:rPr>
              <a:t>sijaintinsa</a:t>
            </a:r>
            <a:r>
              <a:rPr lang="en-US" sz="1150" dirty="0">
                <a:solidFill>
                  <a:schemeClr val="bg1"/>
                </a:solidFill>
              </a:rPr>
              <a:t>. </a:t>
            </a:r>
            <a:r>
              <a:rPr lang="en-US" sz="1150" dirty="0" err="1">
                <a:solidFill>
                  <a:schemeClr val="bg1"/>
                </a:solidFill>
              </a:rPr>
              <a:t>Lisäksi</a:t>
            </a:r>
            <a:r>
              <a:rPr lang="en-US" sz="1150" dirty="0">
                <a:solidFill>
                  <a:schemeClr val="bg1"/>
                </a:solidFill>
              </a:rPr>
              <a:t> he </a:t>
            </a:r>
            <a:r>
              <a:rPr lang="en-US" sz="1150" dirty="0" err="1">
                <a:solidFill>
                  <a:schemeClr val="bg1"/>
                </a:solidFill>
              </a:rPr>
              <a:t>voisivat</a:t>
            </a:r>
            <a:r>
              <a:rPr lang="en-US" sz="1150" dirty="0">
                <a:solidFill>
                  <a:schemeClr val="bg1"/>
                </a:solidFill>
              </a:rPr>
              <a:t> </a:t>
            </a:r>
            <a:r>
              <a:rPr lang="en-US" sz="1150" dirty="0" err="1">
                <a:solidFill>
                  <a:schemeClr val="bg1"/>
                </a:solidFill>
              </a:rPr>
              <a:t>tarjota</a:t>
            </a:r>
            <a:r>
              <a:rPr lang="en-US" sz="1150" dirty="0">
                <a:solidFill>
                  <a:schemeClr val="bg1"/>
                </a:solidFill>
              </a:rPr>
              <a:t> </a:t>
            </a:r>
            <a:r>
              <a:rPr lang="en-US" sz="1150" dirty="0" err="1">
                <a:solidFill>
                  <a:schemeClr val="bg1"/>
                </a:solidFill>
              </a:rPr>
              <a:t>kontakteja</a:t>
            </a:r>
            <a:r>
              <a:rPr lang="en-US" sz="1150" dirty="0">
                <a:solidFill>
                  <a:schemeClr val="bg1"/>
                </a:solidFill>
              </a:rPr>
              <a:t> </a:t>
            </a:r>
            <a:r>
              <a:rPr lang="en-US" sz="1150" dirty="0" err="1">
                <a:solidFill>
                  <a:schemeClr val="bg1"/>
                </a:solidFill>
              </a:rPr>
              <a:t>neuvonantajina</a:t>
            </a:r>
            <a:r>
              <a:rPr lang="en-US" sz="1150" dirty="0">
                <a:solidFill>
                  <a:schemeClr val="bg1"/>
                </a:solidFill>
              </a:rPr>
              <a:t>.</a:t>
            </a:r>
          </a:p>
          <a:p>
            <a:pPr lvl="0" algn="l">
              <a:lnSpc>
                <a:spcPts val="1200"/>
              </a:lnSpc>
              <a:buClr>
                <a:srgbClr val="F59121"/>
              </a:buClr>
            </a:pPr>
            <a:endParaRPr lang="en-US" sz="1150" dirty="0">
              <a:solidFill>
                <a:schemeClr val="bg1"/>
              </a:solidFill>
            </a:endParaRPr>
          </a:p>
          <a:p>
            <a:pPr lvl="0" algn="l">
              <a:lnSpc>
                <a:spcPts val="1200"/>
              </a:lnSpc>
              <a:buClr>
                <a:srgbClr val="F59121"/>
              </a:buClr>
            </a:pPr>
            <a:r>
              <a:rPr lang="en-US" sz="1150" dirty="0" err="1">
                <a:solidFill>
                  <a:schemeClr val="bg1"/>
                </a:solidFill>
              </a:rPr>
              <a:t>Lisäksi</a:t>
            </a:r>
            <a:r>
              <a:rPr lang="en-US" sz="1150" dirty="0">
                <a:solidFill>
                  <a:schemeClr val="bg1"/>
                </a:solidFill>
              </a:rPr>
              <a:t> </a:t>
            </a:r>
            <a:r>
              <a:rPr lang="en-US" sz="1150" dirty="0" err="1">
                <a:solidFill>
                  <a:schemeClr val="bg1"/>
                </a:solidFill>
              </a:rPr>
              <a:t>Aikuiskoulutuskeskus</a:t>
            </a:r>
            <a:r>
              <a:rPr lang="en-US" sz="1150" dirty="0">
                <a:solidFill>
                  <a:schemeClr val="bg1"/>
                </a:solidFill>
              </a:rPr>
              <a:t> Halle </a:t>
            </a:r>
            <a:r>
              <a:rPr lang="en-US" sz="1150" dirty="0" err="1">
                <a:solidFill>
                  <a:schemeClr val="bg1"/>
                </a:solidFill>
              </a:rPr>
              <a:t>voisi</a:t>
            </a:r>
            <a:r>
              <a:rPr lang="en-US" sz="1150" dirty="0">
                <a:solidFill>
                  <a:schemeClr val="bg1"/>
                </a:solidFill>
              </a:rPr>
              <a:t> </a:t>
            </a:r>
            <a:r>
              <a:rPr lang="en-US" sz="1150" dirty="0" err="1">
                <a:solidFill>
                  <a:schemeClr val="bg1"/>
                </a:solidFill>
              </a:rPr>
              <a:t>auttaa</a:t>
            </a:r>
            <a:r>
              <a:rPr lang="en-US" sz="1150" dirty="0">
                <a:solidFill>
                  <a:schemeClr val="bg1"/>
                </a:solidFill>
              </a:rPr>
              <a:t> </a:t>
            </a:r>
            <a:r>
              <a:rPr lang="en-US" sz="1150" dirty="0" err="1">
                <a:solidFill>
                  <a:schemeClr val="bg1"/>
                </a:solidFill>
              </a:rPr>
              <a:t>tilojen</a:t>
            </a:r>
            <a:r>
              <a:rPr lang="en-US" sz="1150" dirty="0">
                <a:solidFill>
                  <a:schemeClr val="bg1"/>
                </a:solidFill>
              </a:rPr>
              <a:t>, </a:t>
            </a:r>
            <a:r>
              <a:rPr lang="en-US" sz="1150" dirty="0" err="1">
                <a:solidFill>
                  <a:schemeClr val="bg1"/>
                </a:solidFill>
              </a:rPr>
              <a:t>materiaalien</a:t>
            </a:r>
            <a:r>
              <a:rPr lang="en-US" sz="1150" dirty="0">
                <a:solidFill>
                  <a:schemeClr val="bg1"/>
                </a:solidFill>
              </a:rPr>
              <a:t> ja </a:t>
            </a:r>
            <a:r>
              <a:rPr lang="en-US" sz="1150" dirty="0" err="1">
                <a:solidFill>
                  <a:schemeClr val="bg1"/>
                </a:solidFill>
              </a:rPr>
              <a:t>ohjaajien</a:t>
            </a:r>
            <a:r>
              <a:rPr lang="en-US" sz="1150" dirty="0">
                <a:solidFill>
                  <a:schemeClr val="bg1"/>
                </a:solidFill>
              </a:rPr>
              <a:t> </a:t>
            </a:r>
            <a:r>
              <a:rPr lang="en-US" sz="1150" dirty="0" err="1">
                <a:solidFill>
                  <a:schemeClr val="bg1"/>
                </a:solidFill>
              </a:rPr>
              <a:t>hankinnassa</a:t>
            </a:r>
            <a:r>
              <a:rPr lang="en-US" sz="1150" dirty="0">
                <a:solidFill>
                  <a:schemeClr val="bg1"/>
                </a:solidFill>
              </a:rPr>
              <a:t>.</a:t>
            </a:r>
          </a:p>
          <a:p>
            <a:pPr lvl="0" algn="l">
              <a:lnSpc>
                <a:spcPts val="1200"/>
              </a:lnSpc>
              <a:buClr>
                <a:srgbClr val="F59121"/>
              </a:buClr>
            </a:pPr>
            <a:endParaRPr lang="en-US" sz="1150" dirty="0">
              <a:solidFill>
                <a:schemeClr val="bg1"/>
              </a:solidFill>
            </a:endParaRPr>
          </a:p>
          <a:p>
            <a:pPr lvl="0" algn="l">
              <a:lnSpc>
                <a:spcPts val="1200"/>
              </a:lnSpc>
              <a:buClr>
                <a:srgbClr val="F59121"/>
              </a:buClr>
            </a:pPr>
            <a:r>
              <a:rPr lang="en-US" sz="1150" dirty="0" err="1">
                <a:solidFill>
                  <a:schemeClr val="bg1"/>
                </a:solidFill>
              </a:rPr>
              <a:t>Yhteistyötä</a:t>
            </a:r>
            <a:r>
              <a:rPr lang="en-US" sz="1150" dirty="0">
                <a:solidFill>
                  <a:schemeClr val="bg1"/>
                </a:solidFill>
              </a:rPr>
              <a:t> </a:t>
            </a:r>
            <a:r>
              <a:rPr lang="en-US" sz="1150" dirty="0" err="1">
                <a:solidFill>
                  <a:schemeClr val="bg1"/>
                </a:solidFill>
              </a:rPr>
              <a:t>voisi</a:t>
            </a:r>
            <a:r>
              <a:rPr lang="en-US" sz="1150" dirty="0">
                <a:solidFill>
                  <a:schemeClr val="bg1"/>
                </a:solidFill>
              </a:rPr>
              <a:t> </a:t>
            </a:r>
            <a:r>
              <a:rPr lang="en-US" sz="1150" dirty="0" err="1">
                <a:solidFill>
                  <a:schemeClr val="bg1"/>
                </a:solidFill>
              </a:rPr>
              <a:t>tehdä</a:t>
            </a:r>
            <a:r>
              <a:rPr lang="en-US" sz="1150" dirty="0">
                <a:solidFill>
                  <a:schemeClr val="bg1"/>
                </a:solidFill>
              </a:rPr>
              <a:t> </a:t>
            </a:r>
            <a:r>
              <a:rPr lang="en-US" sz="1150" dirty="0" err="1">
                <a:solidFill>
                  <a:schemeClr val="bg1"/>
                </a:solidFill>
              </a:rPr>
              <a:t>myös</a:t>
            </a:r>
            <a:r>
              <a:rPr lang="en-US" sz="1150" dirty="0">
                <a:solidFill>
                  <a:schemeClr val="bg1"/>
                </a:solidFill>
              </a:rPr>
              <a:t> </a:t>
            </a:r>
            <a:r>
              <a:rPr lang="en-US" sz="1150" dirty="0" err="1">
                <a:solidFill>
                  <a:schemeClr val="bg1"/>
                </a:solidFill>
              </a:rPr>
              <a:t>Hallen</a:t>
            </a:r>
            <a:r>
              <a:rPr lang="en-US" sz="1150" dirty="0">
                <a:solidFill>
                  <a:schemeClr val="bg1"/>
                </a:solidFill>
              </a:rPr>
              <a:t> </a:t>
            </a:r>
            <a:r>
              <a:rPr lang="en-US" sz="1150" dirty="0" err="1">
                <a:solidFill>
                  <a:schemeClr val="bg1"/>
                </a:solidFill>
              </a:rPr>
              <a:t>yliopiston</a:t>
            </a:r>
            <a:r>
              <a:rPr lang="en-US" sz="1150" dirty="0">
                <a:solidFill>
                  <a:schemeClr val="bg1"/>
                </a:solidFill>
              </a:rPr>
              <a:t> </a:t>
            </a:r>
            <a:r>
              <a:rPr lang="en-US" sz="1150" dirty="0" err="1">
                <a:solidFill>
                  <a:schemeClr val="bg1"/>
                </a:solidFill>
              </a:rPr>
              <a:t>kanssa</a:t>
            </a:r>
            <a:r>
              <a:rPr lang="en-US" sz="1150" dirty="0">
                <a:solidFill>
                  <a:schemeClr val="bg1"/>
                </a:solidFill>
              </a:rPr>
              <a:t>. </a:t>
            </a:r>
            <a:r>
              <a:rPr lang="en-US" sz="1150" dirty="0" err="1">
                <a:solidFill>
                  <a:schemeClr val="bg1"/>
                </a:solidFill>
              </a:rPr>
              <a:t>Opiskelijoita</a:t>
            </a:r>
            <a:r>
              <a:rPr lang="en-US" sz="1150" dirty="0">
                <a:solidFill>
                  <a:schemeClr val="bg1"/>
                </a:solidFill>
              </a:rPr>
              <a:t> </a:t>
            </a:r>
            <a:r>
              <a:rPr lang="en-US" sz="1150" dirty="0" err="1">
                <a:solidFill>
                  <a:schemeClr val="bg1"/>
                </a:solidFill>
              </a:rPr>
              <a:t>voitaisiin</a:t>
            </a:r>
            <a:r>
              <a:rPr lang="en-US" sz="1150" dirty="0">
                <a:solidFill>
                  <a:schemeClr val="bg1"/>
                </a:solidFill>
              </a:rPr>
              <a:t> </a:t>
            </a:r>
            <a:r>
              <a:rPr lang="en-US" sz="1150" dirty="0" err="1">
                <a:solidFill>
                  <a:schemeClr val="bg1"/>
                </a:solidFill>
              </a:rPr>
              <a:t>esimerkiksi</a:t>
            </a:r>
            <a:r>
              <a:rPr lang="en-US" sz="1150" dirty="0">
                <a:solidFill>
                  <a:schemeClr val="bg1"/>
                </a:solidFill>
              </a:rPr>
              <a:t> </a:t>
            </a:r>
            <a:r>
              <a:rPr lang="en-US" sz="1150" dirty="0" err="1">
                <a:solidFill>
                  <a:schemeClr val="bg1"/>
                </a:solidFill>
              </a:rPr>
              <a:t>kouluttaa</a:t>
            </a:r>
            <a:r>
              <a:rPr lang="en-US" sz="1150" dirty="0">
                <a:solidFill>
                  <a:schemeClr val="bg1"/>
                </a:solidFill>
              </a:rPr>
              <a:t> </a:t>
            </a:r>
            <a:r>
              <a:rPr lang="en-US" sz="1150" dirty="0" err="1">
                <a:solidFill>
                  <a:schemeClr val="bg1"/>
                </a:solidFill>
              </a:rPr>
              <a:t>tutoriksi</a:t>
            </a:r>
            <a:r>
              <a:rPr lang="en-US" sz="1150" dirty="0">
                <a:solidFill>
                  <a:schemeClr val="bg1"/>
                </a:solidFill>
              </a:rPr>
              <a:t> ja </a:t>
            </a:r>
            <a:r>
              <a:rPr lang="en-US" sz="1150" dirty="0" err="1">
                <a:solidFill>
                  <a:schemeClr val="bg1"/>
                </a:solidFill>
              </a:rPr>
              <a:t>ylläpitää</a:t>
            </a:r>
            <a:r>
              <a:rPr lang="en-US" sz="1150" dirty="0">
                <a:solidFill>
                  <a:schemeClr val="bg1"/>
                </a:solidFill>
              </a:rPr>
              <a:t> E-</a:t>
            </a:r>
            <a:r>
              <a:rPr lang="en-US" sz="1150" dirty="0" err="1">
                <a:solidFill>
                  <a:schemeClr val="bg1"/>
                </a:solidFill>
              </a:rPr>
              <a:t>kahviloita</a:t>
            </a:r>
            <a:r>
              <a:rPr lang="en-US" sz="1150" dirty="0">
                <a:solidFill>
                  <a:schemeClr val="bg1"/>
                </a:solidFill>
              </a:rPr>
              <a:t> </a:t>
            </a:r>
            <a:r>
              <a:rPr lang="en-US" sz="1150" dirty="0" err="1">
                <a:solidFill>
                  <a:schemeClr val="bg1"/>
                </a:solidFill>
              </a:rPr>
              <a:t>vapaaehtoisesti</a:t>
            </a:r>
            <a:r>
              <a:rPr lang="en-US" sz="1150" dirty="0">
                <a:solidFill>
                  <a:schemeClr val="bg1"/>
                </a:solidFill>
              </a:rPr>
              <a:t>. </a:t>
            </a:r>
            <a:r>
              <a:rPr lang="en-US" sz="1150" dirty="0" err="1">
                <a:solidFill>
                  <a:schemeClr val="bg1"/>
                </a:solidFill>
              </a:rPr>
              <a:t>Tätä</a:t>
            </a:r>
            <a:r>
              <a:rPr lang="en-US" sz="1150" dirty="0">
                <a:solidFill>
                  <a:schemeClr val="bg1"/>
                </a:solidFill>
              </a:rPr>
              <a:t> </a:t>
            </a:r>
            <a:r>
              <a:rPr lang="en-US" sz="1150" dirty="0" err="1">
                <a:solidFill>
                  <a:schemeClr val="bg1"/>
                </a:solidFill>
              </a:rPr>
              <a:t>vapaaehtoistyötä</a:t>
            </a:r>
            <a:r>
              <a:rPr lang="en-US" sz="1150" dirty="0">
                <a:solidFill>
                  <a:schemeClr val="bg1"/>
                </a:solidFill>
              </a:rPr>
              <a:t> </a:t>
            </a:r>
            <a:r>
              <a:rPr lang="en-US" sz="1150" dirty="0" err="1">
                <a:solidFill>
                  <a:schemeClr val="bg1"/>
                </a:solidFill>
              </a:rPr>
              <a:t>voitaisiin</a:t>
            </a:r>
            <a:r>
              <a:rPr lang="en-US" sz="1150" dirty="0">
                <a:solidFill>
                  <a:schemeClr val="bg1"/>
                </a:solidFill>
              </a:rPr>
              <a:t> </a:t>
            </a:r>
            <a:r>
              <a:rPr lang="en-US" sz="1150" dirty="0" err="1">
                <a:solidFill>
                  <a:schemeClr val="bg1"/>
                </a:solidFill>
              </a:rPr>
              <a:t>tarjota</a:t>
            </a:r>
            <a:r>
              <a:rPr lang="en-US" sz="1150" dirty="0">
                <a:solidFill>
                  <a:schemeClr val="bg1"/>
                </a:solidFill>
              </a:rPr>
              <a:t> </a:t>
            </a:r>
            <a:r>
              <a:rPr lang="en-US" sz="1150" dirty="0" err="1">
                <a:solidFill>
                  <a:schemeClr val="bg1"/>
                </a:solidFill>
              </a:rPr>
              <a:t>myös</a:t>
            </a:r>
            <a:r>
              <a:rPr lang="en-US" sz="1150" dirty="0">
                <a:solidFill>
                  <a:schemeClr val="bg1"/>
                </a:solidFill>
              </a:rPr>
              <a:t> </a:t>
            </a:r>
            <a:r>
              <a:rPr lang="en-US" sz="1150" dirty="0" err="1">
                <a:solidFill>
                  <a:schemeClr val="bg1"/>
                </a:solidFill>
              </a:rPr>
              <a:t>yliopiston</a:t>
            </a:r>
            <a:r>
              <a:rPr lang="en-US" sz="1150" dirty="0">
                <a:solidFill>
                  <a:schemeClr val="bg1"/>
                </a:solidFill>
              </a:rPr>
              <a:t> </a:t>
            </a:r>
            <a:r>
              <a:rPr lang="en-US" sz="1150" dirty="0" err="1">
                <a:solidFill>
                  <a:schemeClr val="bg1"/>
                </a:solidFill>
              </a:rPr>
              <a:t>sisäisenä</a:t>
            </a:r>
            <a:r>
              <a:rPr lang="en-US" sz="1150" dirty="0">
                <a:solidFill>
                  <a:schemeClr val="bg1"/>
                </a:solidFill>
              </a:rPr>
              <a:t> </a:t>
            </a:r>
            <a:r>
              <a:rPr lang="en-US" sz="1150" dirty="0" err="1">
                <a:solidFill>
                  <a:schemeClr val="bg1"/>
                </a:solidFill>
              </a:rPr>
              <a:t>hankkeena</a:t>
            </a:r>
            <a:r>
              <a:rPr lang="en-US" sz="1150" dirty="0">
                <a:solidFill>
                  <a:schemeClr val="bg1"/>
                </a:solidFill>
              </a:rPr>
              <a:t>, </a:t>
            </a:r>
            <a:r>
              <a:rPr lang="en-US" sz="1150" dirty="0" err="1">
                <a:solidFill>
                  <a:schemeClr val="bg1"/>
                </a:solidFill>
              </a:rPr>
              <a:t>joka</a:t>
            </a:r>
            <a:r>
              <a:rPr lang="en-US" sz="1150" dirty="0">
                <a:solidFill>
                  <a:schemeClr val="bg1"/>
                </a:solidFill>
              </a:rPr>
              <a:t> </a:t>
            </a:r>
            <a:r>
              <a:rPr lang="en-US" sz="1150" dirty="0" err="1">
                <a:solidFill>
                  <a:schemeClr val="bg1"/>
                </a:solidFill>
              </a:rPr>
              <a:t>mahdollistaisi</a:t>
            </a:r>
            <a:r>
              <a:rPr lang="en-US" sz="1150" dirty="0">
                <a:solidFill>
                  <a:schemeClr val="bg1"/>
                </a:solidFill>
              </a:rPr>
              <a:t> </a:t>
            </a:r>
            <a:r>
              <a:rPr lang="en-US" sz="1150" dirty="0" err="1">
                <a:solidFill>
                  <a:schemeClr val="bg1"/>
                </a:solidFill>
              </a:rPr>
              <a:t>avaintutkintojen</a:t>
            </a:r>
            <a:r>
              <a:rPr lang="en-US" sz="1150" dirty="0">
                <a:solidFill>
                  <a:schemeClr val="bg1"/>
                </a:solidFill>
              </a:rPr>
              <a:t> (ja </a:t>
            </a:r>
            <a:r>
              <a:rPr lang="en-US" sz="1150" dirty="0" err="1">
                <a:solidFill>
                  <a:schemeClr val="bg1"/>
                </a:solidFill>
              </a:rPr>
              <a:t>siten</a:t>
            </a:r>
            <a:r>
              <a:rPr lang="en-US" sz="1150" dirty="0">
                <a:solidFill>
                  <a:schemeClr val="bg1"/>
                </a:solidFill>
              </a:rPr>
              <a:t> </a:t>
            </a:r>
            <a:r>
              <a:rPr lang="en-US" sz="1150" dirty="0" err="1">
                <a:solidFill>
                  <a:schemeClr val="bg1"/>
                </a:solidFill>
              </a:rPr>
              <a:t>opintopisteiden</a:t>
            </a:r>
            <a:r>
              <a:rPr lang="en-US" sz="1150" dirty="0">
                <a:solidFill>
                  <a:schemeClr val="bg1"/>
                </a:solidFill>
              </a:rPr>
              <a:t>) </a:t>
            </a:r>
            <a:r>
              <a:rPr lang="en-US" sz="1150" dirty="0" err="1">
                <a:solidFill>
                  <a:schemeClr val="bg1"/>
                </a:solidFill>
              </a:rPr>
              <a:t>hankkimisen</a:t>
            </a:r>
            <a:r>
              <a:rPr lang="en-US" sz="1150" dirty="0">
                <a:solidFill>
                  <a:schemeClr val="bg1"/>
                </a:solidFill>
              </a:rPr>
              <a:t>.</a:t>
            </a:r>
          </a:p>
          <a:p>
            <a:pPr lvl="0" algn="l">
              <a:lnSpc>
                <a:spcPts val="1200"/>
              </a:lnSpc>
              <a:buClr>
                <a:srgbClr val="F59121"/>
              </a:buClr>
            </a:pPr>
            <a:endParaRPr lang="en-US" sz="1150" b="1" dirty="0">
              <a:solidFill>
                <a:schemeClr val="bg1"/>
              </a:solidFill>
            </a:endParaRPr>
          </a:p>
          <a:p>
            <a:pPr lvl="0" algn="l">
              <a:lnSpc>
                <a:spcPts val="1200"/>
              </a:lnSpc>
              <a:buClr>
                <a:srgbClr val="F59121"/>
              </a:buClr>
            </a:pPr>
            <a:r>
              <a:rPr lang="en-US" sz="1150" b="1" dirty="0">
                <a:solidFill>
                  <a:schemeClr val="bg1"/>
                </a:solidFill>
              </a:rPr>
              <a:t>• </a:t>
            </a:r>
            <a:r>
              <a:rPr lang="en-US" sz="1150" b="1" dirty="0" err="1">
                <a:solidFill>
                  <a:schemeClr val="bg1"/>
                </a:solidFill>
              </a:rPr>
              <a:t>Industrie</a:t>
            </a:r>
            <a:r>
              <a:rPr lang="en-US" sz="1150" b="1" dirty="0">
                <a:solidFill>
                  <a:schemeClr val="bg1"/>
                </a:solidFill>
              </a:rPr>
              <a:t>- und </a:t>
            </a:r>
            <a:r>
              <a:rPr lang="en-US" sz="1150" b="1" dirty="0" err="1">
                <a:solidFill>
                  <a:schemeClr val="bg1"/>
                </a:solidFill>
              </a:rPr>
              <a:t>Handelskammer</a:t>
            </a:r>
            <a:r>
              <a:rPr lang="en-US" sz="1150" b="1" dirty="0">
                <a:solidFill>
                  <a:schemeClr val="bg1"/>
                </a:solidFill>
              </a:rPr>
              <a:t> IHK </a:t>
            </a:r>
            <a:r>
              <a:rPr lang="en-US" sz="1150" dirty="0" err="1">
                <a:solidFill>
                  <a:schemeClr val="bg1"/>
                </a:solidFill>
              </a:rPr>
              <a:t>voisi</a:t>
            </a:r>
            <a:r>
              <a:rPr lang="en-US" sz="1150" dirty="0">
                <a:solidFill>
                  <a:schemeClr val="bg1"/>
                </a:solidFill>
              </a:rPr>
              <a:t> </a:t>
            </a:r>
            <a:r>
              <a:rPr lang="en-US" sz="1150" dirty="0" err="1">
                <a:solidFill>
                  <a:schemeClr val="bg1"/>
                </a:solidFill>
              </a:rPr>
              <a:t>toimia</a:t>
            </a:r>
            <a:r>
              <a:rPr lang="en-US" sz="1150" dirty="0">
                <a:solidFill>
                  <a:schemeClr val="bg1"/>
                </a:solidFill>
              </a:rPr>
              <a:t> </a:t>
            </a:r>
            <a:r>
              <a:rPr lang="en-US" sz="1150" dirty="0" err="1">
                <a:solidFill>
                  <a:schemeClr val="bg1"/>
                </a:solidFill>
              </a:rPr>
              <a:t>ensimmäisenä</a:t>
            </a:r>
            <a:r>
              <a:rPr lang="en-US" sz="1150" dirty="0">
                <a:solidFill>
                  <a:schemeClr val="bg1"/>
                </a:solidFill>
              </a:rPr>
              <a:t> </a:t>
            </a:r>
            <a:r>
              <a:rPr lang="en-US" sz="1150" dirty="0" err="1">
                <a:solidFill>
                  <a:schemeClr val="bg1"/>
                </a:solidFill>
              </a:rPr>
              <a:t>yhteyshenkilönä</a:t>
            </a:r>
            <a:r>
              <a:rPr lang="en-US" sz="1150" dirty="0">
                <a:solidFill>
                  <a:schemeClr val="bg1"/>
                </a:solidFill>
              </a:rPr>
              <a:t> ja </a:t>
            </a:r>
            <a:r>
              <a:rPr lang="en-US" sz="1150" dirty="0" err="1">
                <a:solidFill>
                  <a:schemeClr val="bg1"/>
                </a:solidFill>
              </a:rPr>
              <a:t>tarjota</a:t>
            </a:r>
            <a:r>
              <a:rPr lang="en-US" sz="1150" dirty="0">
                <a:solidFill>
                  <a:schemeClr val="bg1"/>
                </a:solidFill>
              </a:rPr>
              <a:t> </a:t>
            </a:r>
            <a:r>
              <a:rPr lang="en-US" sz="1150" dirty="0" err="1">
                <a:solidFill>
                  <a:schemeClr val="bg1"/>
                </a:solidFill>
              </a:rPr>
              <a:t>tukea</a:t>
            </a:r>
            <a:r>
              <a:rPr lang="en-US" sz="1150" dirty="0">
                <a:solidFill>
                  <a:schemeClr val="bg1"/>
                </a:solidFill>
              </a:rPr>
              <a:t> ja </a:t>
            </a:r>
            <a:r>
              <a:rPr lang="en-US" sz="1150" dirty="0" err="1">
                <a:solidFill>
                  <a:schemeClr val="bg1"/>
                </a:solidFill>
              </a:rPr>
              <a:t>järjestää</a:t>
            </a:r>
            <a:r>
              <a:rPr lang="en-US" sz="1150" dirty="0">
                <a:solidFill>
                  <a:schemeClr val="bg1"/>
                </a:solidFill>
              </a:rPr>
              <a:t> </a:t>
            </a:r>
            <a:r>
              <a:rPr lang="en-US" sz="1150" dirty="0" err="1">
                <a:solidFill>
                  <a:schemeClr val="bg1"/>
                </a:solidFill>
              </a:rPr>
              <a:t>hyödyllisiä</a:t>
            </a:r>
            <a:r>
              <a:rPr lang="en-US" sz="1150" dirty="0">
                <a:solidFill>
                  <a:schemeClr val="bg1"/>
                </a:solidFill>
              </a:rPr>
              <a:t> </a:t>
            </a:r>
            <a:r>
              <a:rPr lang="en-US" sz="1150" dirty="0" err="1">
                <a:solidFill>
                  <a:schemeClr val="bg1"/>
                </a:solidFill>
              </a:rPr>
              <a:t>kontakteja</a:t>
            </a:r>
            <a:r>
              <a:rPr lang="en-US" sz="1150" dirty="0">
                <a:solidFill>
                  <a:schemeClr val="bg1"/>
                </a:solidFill>
              </a:rPr>
              <a:t> ja </a:t>
            </a:r>
            <a:r>
              <a:rPr lang="en-US" sz="1150" dirty="0" err="1">
                <a:solidFill>
                  <a:schemeClr val="bg1"/>
                </a:solidFill>
              </a:rPr>
              <a:t>paikkoja</a:t>
            </a:r>
            <a:r>
              <a:rPr lang="en-US" sz="1150" dirty="0">
                <a:solidFill>
                  <a:schemeClr val="bg1"/>
                </a:solidFill>
              </a:rPr>
              <a:t>.</a:t>
            </a:r>
            <a:br>
              <a:rPr lang="en-US" sz="1150" dirty="0">
                <a:solidFill>
                  <a:schemeClr val="bg1"/>
                </a:solidFill>
              </a:rPr>
            </a:br>
            <a:endParaRPr lang="en-US" sz="1150" dirty="0">
              <a:solidFill>
                <a:schemeClr val="bg1"/>
              </a:solidFill>
            </a:endParaRPr>
          </a:p>
          <a:p>
            <a:pPr lvl="0" algn="l">
              <a:lnSpc>
                <a:spcPts val="1200"/>
              </a:lnSpc>
              <a:buClr>
                <a:srgbClr val="F59121"/>
              </a:buClr>
            </a:pPr>
            <a:r>
              <a:rPr lang="en-US" sz="1150" b="1" dirty="0">
                <a:solidFill>
                  <a:schemeClr val="bg1"/>
                </a:solidFill>
              </a:rPr>
              <a:t>• </a:t>
            </a:r>
            <a:r>
              <a:rPr lang="en-US" sz="1150" b="1" dirty="0" err="1">
                <a:solidFill>
                  <a:schemeClr val="bg1"/>
                </a:solidFill>
              </a:rPr>
              <a:t>Lahjoitukset</a:t>
            </a:r>
            <a:r>
              <a:rPr lang="en-US" sz="1150" b="1" dirty="0">
                <a:solidFill>
                  <a:schemeClr val="bg1"/>
                </a:solidFill>
              </a:rPr>
              <a:t> ja </a:t>
            </a:r>
            <a:r>
              <a:rPr lang="en-US" sz="1150" b="1" dirty="0" err="1">
                <a:solidFill>
                  <a:schemeClr val="bg1"/>
                </a:solidFill>
              </a:rPr>
              <a:t>varainhankinta</a:t>
            </a:r>
            <a:r>
              <a:rPr lang="en-US" sz="1150" b="1" dirty="0">
                <a:solidFill>
                  <a:schemeClr val="bg1"/>
                </a:solidFill>
              </a:rPr>
              <a:t> </a:t>
            </a:r>
            <a:br>
              <a:rPr lang="en-US" sz="1150" b="1" dirty="0">
                <a:solidFill>
                  <a:schemeClr val="bg1"/>
                </a:solidFill>
              </a:rPr>
            </a:br>
            <a:r>
              <a:rPr lang="en-US" sz="1150" dirty="0">
                <a:solidFill>
                  <a:schemeClr val="bg1"/>
                </a:solidFill>
              </a:rPr>
              <a:t>Jotta </a:t>
            </a:r>
            <a:r>
              <a:rPr lang="en-US" sz="1150" dirty="0" err="1">
                <a:solidFill>
                  <a:schemeClr val="bg1"/>
                </a:solidFill>
              </a:rPr>
              <a:t>kaikki</a:t>
            </a:r>
            <a:r>
              <a:rPr lang="en-US" sz="1150" dirty="0">
                <a:solidFill>
                  <a:schemeClr val="bg1"/>
                </a:solidFill>
              </a:rPr>
              <a:t> </a:t>
            </a:r>
            <a:r>
              <a:rPr lang="en-US" sz="1150" dirty="0" err="1">
                <a:solidFill>
                  <a:schemeClr val="bg1"/>
                </a:solidFill>
              </a:rPr>
              <a:t>pääsisivät</a:t>
            </a:r>
            <a:r>
              <a:rPr lang="en-US" sz="1150" dirty="0">
                <a:solidFill>
                  <a:schemeClr val="bg1"/>
                </a:solidFill>
              </a:rPr>
              <a:t> </a:t>
            </a:r>
            <a:r>
              <a:rPr lang="en-US" sz="1150" dirty="0" err="1">
                <a:solidFill>
                  <a:schemeClr val="bg1"/>
                </a:solidFill>
              </a:rPr>
              <a:t>osallistumaan</a:t>
            </a:r>
            <a:r>
              <a:rPr lang="en-US" sz="1150" dirty="0">
                <a:solidFill>
                  <a:schemeClr val="bg1"/>
                </a:solidFill>
              </a:rPr>
              <a:t> </a:t>
            </a:r>
            <a:r>
              <a:rPr lang="en-US" sz="1150" dirty="0" err="1">
                <a:solidFill>
                  <a:schemeClr val="bg1"/>
                </a:solidFill>
              </a:rPr>
              <a:t>kahviloiden</a:t>
            </a:r>
            <a:r>
              <a:rPr lang="en-US" sz="1150" dirty="0">
                <a:solidFill>
                  <a:schemeClr val="bg1"/>
                </a:solidFill>
              </a:rPr>
              <a:t> ja </a:t>
            </a:r>
            <a:r>
              <a:rPr lang="en-US" sz="1150" dirty="0" err="1">
                <a:solidFill>
                  <a:schemeClr val="bg1"/>
                </a:solidFill>
              </a:rPr>
              <a:t>ravintoloiden</a:t>
            </a:r>
            <a:r>
              <a:rPr lang="en-US" sz="1150" dirty="0">
                <a:solidFill>
                  <a:schemeClr val="bg1"/>
                </a:solidFill>
              </a:rPr>
              <a:t> </a:t>
            </a:r>
            <a:r>
              <a:rPr lang="en-US" sz="1150" dirty="0" err="1">
                <a:solidFill>
                  <a:schemeClr val="bg1"/>
                </a:solidFill>
              </a:rPr>
              <a:t>tapahtumiin</a:t>
            </a:r>
            <a:r>
              <a:rPr lang="en-US" sz="1150" dirty="0">
                <a:solidFill>
                  <a:schemeClr val="bg1"/>
                </a:solidFill>
              </a:rPr>
              <a:t>, </a:t>
            </a:r>
            <a:r>
              <a:rPr lang="en-US" sz="1150" dirty="0" err="1">
                <a:solidFill>
                  <a:schemeClr val="bg1"/>
                </a:solidFill>
              </a:rPr>
              <a:t>voitaisiin</a:t>
            </a:r>
            <a:r>
              <a:rPr lang="en-US" sz="1150" dirty="0">
                <a:solidFill>
                  <a:schemeClr val="bg1"/>
                </a:solidFill>
              </a:rPr>
              <a:t> </a:t>
            </a:r>
            <a:r>
              <a:rPr lang="en-US" sz="1150" dirty="0" err="1">
                <a:solidFill>
                  <a:schemeClr val="bg1"/>
                </a:solidFill>
              </a:rPr>
              <a:t>kerätä</a:t>
            </a:r>
            <a:r>
              <a:rPr lang="en-US" sz="1150" dirty="0">
                <a:solidFill>
                  <a:schemeClr val="bg1"/>
                </a:solidFill>
              </a:rPr>
              <a:t> </a:t>
            </a:r>
            <a:r>
              <a:rPr lang="en-US" sz="1150" dirty="0" err="1">
                <a:solidFill>
                  <a:schemeClr val="bg1"/>
                </a:solidFill>
              </a:rPr>
              <a:t>rahaa</a:t>
            </a:r>
            <a:r>
              <a:rPr lang="en-US" sz="1150" dirty="0">
                <a:solidFill>
                  <a:schemeClr val="bg1"/>
                </a:solidFill>
              </a:rPr>
              <a:t> </a:t>
            </a:r>
            <a:r>
              <a:rPr lang="en-US" sz="1150" dirty="0" err="1">
                <a:solidFill>
                  <a:schemeClr val="bg1"/>
                </a:solidFill>
              </a:rPr>
              <a:t>myös</a:t>
            </a:r>
            <a:r>
              <a:rPr lang="en-US" sz="1150" dirty="0">
                <a:solidFill>
                  <a:schemeClr val="bg1"/>
                </a:solidFill>
              </a:rPr>
              <a:t> </a:t>
            </a:r>
            <a:r>
              <a:rPr lang="en-US" sz="1150" dirty="0" err="1">
                <a:solidFill>
                  <a:schemeClr val="bg1"/>
                </a:solidFill>
              </a:rPr>
              <a:t>juomien</a:t>
            </a:r>
            <a:r>
              <a:rPr lang="en-US" sz="1150" dirty="0">
                <a:solidFill>
                  <a:schemeClr val="bg1"/>
                </a:solidFill>
              </a:rPr>
              <a:t> ja </a:t>
            </a:r>
            <a:r>
              <a:rPr lang="en-US" sz="1150" dirty="0" err="1">
                <a:solidFill>
                  <a:schemeClr val="bg1"/>
                </a:solidFill>
              </a:rPr>
              <a:t>ruoan</a:t>
            </a:r>
            <a:r>
              <a:rPr lang="en-US" sz="1150" dirty="0">
                <a:solidFill>
                  <a:schemeClr val="bg1"/>
                </a:solidFill>
              </a:rPr>
              <a:t> </a:t>
            </a:r>
            <a:r>
              <a:rPr lang="en-US" sz="1150" dirty="0" err="1">
                <a:solidFill>
                  <a:schemeClr val="bg1"/>
                </a:solidFill>
              </a:rPr>
              <a:t>ostamiseen</a:t>
            </a:r>
            <a:r>
              <a:rPr lang="en-US" sz="1150" dirty="0">
                <a:solidFill>
                  <a:schemeClr val="bg1"/>
                </a:solidFill>
              </a:rPr>
              <a:t>. </a:t>
            </a:r>
            <a:r>
              <a:rPr lang="en-US" sz="1150" dirty="0" err="1">
                <a:solidFill>
                  <a:schemeClr val="bg1"/>
                </a:solidFill>
              </a:rPr>
              <a:t>Voidaan</a:t>
            </a:r>
            <a:r>
              <a:rPr lang="en-US" sz="1150" dirty="0">
                <a:solidFill>
                  <a:schemeClr val="bg1"/>
                </a:solidFill>
              </a:rPr>
              <a:t> </a:t>
            </a:r>
            <a:r>
              <a:rPr lang="en-US" sz="1150" dirty="0" err="1">
                <a:solidFill>
                  <a:schemeClr val="bg1"/>
                </a:solidFill>
              </a:rPr>
              <a:t>kuvitella</a:t>
            </a:r>
            <a:r>
              <a:rPr lang="en-US" sz="1150" dirty="0">
                <a:solidFill>
                  <a:schemeClr val="bg1"/>
                </a:solidFill>
              </a:rPr>
              <a:t>, </a:t>
            </a:r>
            <a:r>
              <a:rPr lang="en-US" sz="1150" dirty="0" err="1">
                <a:solidFill>
                  <a:schemeClr val="bg1"/>
                </a:solidFill>
              </a:rPr>
              <a:t>että</a:t>
            </a:r>
            <a:r>
              <a:rPr lang="en-US" sz="1150" dirty="0">
                <a:solidFill>
                  <a:schemeClr val="bg1"/>
                </a:solidFill>
              </a:rPr>
              <a:t> </a:t>
            </a:r>
            <a:r>
              <a:rPr lang="en-US" sz="1150" dirty="0" err="1">
                <a:solidFill>
                  <a:schemeClr val="bg1"/>
                </a:solidFill>
              </a:rPr>
              <a:t>tapahtumapaikat</a:t>
            </a:r>
            <a:r>
              <a:rPr lang="en-US" sz="1150" dirty="0">
                <a:solidFill>
                  <a:schemeClr val="bg1"/>
                </a:solidFill>
              </a:rPr>
              <a:t> </a:t>
            </a:r>
            <a:r>
              <a:rPr lang="en-US" sz="1150" dirty="0" err="1">
                <a:solidFill>
                  <a:schemeClr val="bg1"/>
                </a:solidFill>
              </a:rPr>
              <a:t>voivat</a:t>
            </a:r>
            <a:r>
              <a:rPr lang="en-US" sz="1150" dirty="0">
                <a:solidFill>
                  <a:schemeClr val="bg1"/>
                </a:solidFill>
              </a:rPr>
              <a:t> </a:t>
            </a:r>
            <a:r>
              <a:rPr lang="en-US" sz="1150" dirty="0" err="1">
                <a:solidFill>
                  <a:schemeClr val="bg1"/>
                </a:solidFill>
              </a:rPr>
              <a:t>tarjota</a:t>
            </a:r>
            <a:r>
              <a:rPr lang="en-US" sz="1150" dirty="0">
                <a:solidFill>
                  <a:schemeClr val="bg1"/>
                </a:solidFill>
              </a:rPr>
              <a:t> E-</a:t>
            </a:r>
            <a:r>
              <a:rPr lang="en-US" sz="1150" dirty="0" err="1">
                <a:solidFill>
                  <a:schemeClr val="bg1"/>
                </a:solidFill>
              </a:rPr>
              <a:t>kahvilaan</a:t>
            </a:r>
            <a:r>
              <a:rPr lang="en-US" sz="1150" dirty="0">
                <a:solidFill>
                  <a:schemeClr val="bg1"/>
                </a:solidFill>
              </a:rPr>
              <a:t> </a:t>
            </a:r>
            <a:r>
              <a:rPr lang="en-US" sz="1150" dirty="0" err="1">
                <a:solidFill>
                  <a:schemeClr val="bg1"/>
                </a:solidFill>
              </a:rPr>
              <a:t>osallistujille</a:t>
            </a:r>
            <a:r>
              <a:rPr lang="en-US" sz="1150" dirty="0">
                <a:solidFill>
                  <a:schemeClr val="bg1"/>
                </a:solidFill>
              </a:rPr>
              <a:t> </a:t>
            </a:r>
            <a:r>
              <a:rPr lang="en-US" sz="1150" dirty="0" err="1">
                <a:solidFill>
                  <a:schemeClr val="bg1"/>
                </a:solidFill>
              </a:rPr>
              <a:t>alennettuja</a:t>
            </a:r>
            <a:r>
              <a:rPr lang="en-US" sz="1150" dirty="0">
                <a:solidFill>
                  <a:schemeClr val="bg1"/>
                </a:solidFill>
              </a:rPr>
              <a:t> </a:t>
            </a:r>
            <a:r>
              <a:rPr lang="en-US" sz="1150" dirty="0" err="1">
                <a:solidFill>
                  <a:schemeClr val="bg1"/>
                </a:solidFill>
              </a:rPr>
              <a:t>hintoja</a:t>
            </a:r>
            <a:r>
              <a:rPr lang="en-US" sz="1150" dirty="0">
                <a:solidFill>
                  <a:schemeClr val="bg1"/>
                </a:solidFill>
              </a:rPr>
              <a:t>, </a:t>
            </a:r>
            <a:r>
              <a:rPr lang="en-US" sz="1150" dirty="0" err="1">
                <a:solidFill>
                  <a:schemeClr val="bg1"/>
                </a:solidFill>
              </a:rPr>
              <a:t>jotta</a:t>
            </a:r>
            <a:r>
              <a:rPr lang="en-US" sz="1150" dirty="0">
                <a:solidFill>
                  <a:schemeClr val="bg1"/>
                </a:solidFill>
              </a:rPr>
              <a:t> </a:t>
            </a:r>
            <a:r>
              <a:rPr lang="en-US" sz="1150" dirty="0" err="1">
                <a:solidFill>
                  <a:schemeClr val="bg1"/>
                </a:solidFill>
              </a:rPr>
              <a:t>osallistuminen</a:t>
            </a:r>
            <a:r>
              <a:rPr lang="en-US" sz="1150" dirty="0">
                <a:solidFill>
                  <a:schemeClr val="bg1"/>
                </a:solidFill>
              </a:rPr>
              <a:t> </a:t>
            </a:r>
            <a:r>
              <a:rPr lang="en-US" sz="1150" dirty="0" err="1">
                <a:solidFill>
                  <a:schemeClr val="bg1"/>
                </a:solidFill>
              </a:rPr>
              <a:t>ei</a:t>
            </a:r>
            <a:r>
              <a:rPr lang="en-US" sz="1150" dirty="0">
                <a:solidFill>
                  <a:schemeClr val="bg1"/>
                </a:solidFill>
              </a:rPr>
              <a:t> </a:t>
            </a:r>
            <a:r>
              <a:rPr lang="en-US" sz="1150" dirty="0" err="1">
                <a:solidFill>
                  <a:schemeClr val="bg1"/>
                </a:solidFill>
              </a:rPr>
              <a:t>epäonnistu</a:t>
            </a:r>
            <a:r>
              <a:rPr lang="en-US" sz="1150" dirty="0">
                <a:solidFill>
                  <a:schemeClr val="bg1"/>
                </a:solidFill>
              </a:rPr>
              <a:t> </a:t>
            </a:r>
            <a:r>
              <a:rPr lang="en-US" sz="1150" dirty="0" err="1">
                <a:solidFill>
                  <a:schemeClr val="bg1"/>
                </a:solidFill>
              </a:rPr>
              <a:t>taloudellisten</a:t>
            </a:r>
            <a:r>
              <a:rPr lang="en-US" sz="1150" dirty="0">
                <a:solidFill>
                  <a:schemeClr val="bg1"/>
                </a:solidFill>
              </a:rPr>
              <a:t> </a:t>
            </a:r>
            <a:r>
              <a:rPr lang="en-US" sz="1150" dirty="0" err="1">
                <a:solidFill>
                  <a:schemeClr val="bg1"/>
                </a:solidFill>
              </a:rPr>
              <a:t>esteiden</a:t>
            </a:r>
            <a:r>
              <a:rPr lang="en-US" sz="1150" dirty="0">
                <a:solidFill>
                  <a:schemeClr val="bg1"/>
                </a:solidFill>
              </a:rPr>
              <a:t> </a:t>
            </a:r>
            <a:r>
              <a:rPr lang="en-US" sz="1150" dirty="0" err="1">
                <a:solidFill>
                  <a:schemeClr val="bg1"/>
                </a:solidFill>
              </a:rPr>
              <a:t>takia</a:t>
            </a:r>
            <a:r>
              <a:rPr lang="en-US" sz="1150" dirty="0">
                <a:solidFill>
                  <a:schemeClr val="bg1"/>
                </a:solidFill>
              </a:rPr>
              <a:t>.</a:t>
            </a:r>
          </a:p>
          <a:p>
            <a:pPr lvl="0" algn="l">
              <a:lnSpc>
                <a:spcPts val="1200"/>
              </a:lnSpc>
              <a:buClr>
                <a:srgbClr val="F59121"/>
              </a:buClr>
            </a:pPr>
            <a:endParaRPr lang="en-US" sz="1150" b="1" dirty="0">
              <a:solidFill>
                <a:schemeClr val="bg1"/>
              </a:solidFill>
            </a:endParaRPr>
          </a:p>
          <a:p>
            <a:pPr lvl="0" algn="l">
              <a:lnSpc>
                <a:spcPts val="1200"/>
              </a:lnSpc>
              <a:buClr>
                <a:srgbClr val="F59121"/>
              </a:buClr>
            </a:pPr>
            <a:r>
              <a:rPr lang="en-US" sz="1150" b="1" dirty="0">
                <a:solidFill>
                  <a:schemeClr val="bg1"/>
                </a:solidFill>
              </a:rPr>
              <a:t>• </a:t>
            </a:r>
            <a:r>
              <a:rPr lang="en-US" sz="1150" b="1" dirty="0" err="1">
                <a:solidFill>
                  <a:schemeClr val="bg1"/>
                </a:solidFill>
              </a:rPr>
              <a:t>Joukkorahoitus</a:t>
            </a:r>
            <a:endParaRPr lang="en-US" sz="1150" b="1" dirty="0">
              <a:solidFill>
                <a:schemeClr val="bg1"/>
              </a:solidFill>
            </a:endParaRPr>
          </a:p>
          <a:p>
            <a:pPr lvl="0" algn="l">
              <a:lnSpc>
                <a:spcPts val="1200"/>
              </a:lnSpc>
              <a:buClr>
                <a:srgbClr val="F59121"/>
              </a:buClr>
            </a:pPr>
            <a:r>
              <a:rPr lang="en-US" sz="1150" dirty="0" err="1">
                <a:solidFill>
                  <a:schemeClr val="bg1"/>
                </a:solidFill>
              </a:rPr>
              <a:t>Joukkorahoitus</a:t>
            </a:r>
            <a:r>
              <a:rPr lang="en-US" sz="1150" dirty="0">
                <a:solidFill>
                  <a:schemeClr val="bg1"/>
                </a:solidFill>
              </a:rPr>
              <a:t> on </a:t>
            </a:r>
            <a:r>
              <a:rPr lang="en-US" sz="1150" dirty="0" err="1">
                <a:solidFill>
                  <a:schemeClr val="bg1"/>
                </a:solidFill>
              </a:rPr>
              <a:t>yksi</a:t>
            </a:r>
            <a:r>
              <a:rPr lang="en-US" sz="1150" dirty="0">
                <a:solidFill>
                  <a:schemeClr val="bg1"/>
                </a:solidFill>
              </a:rPr>
              <a:t> tapa </a:t>
            </a:r>
            <a:r>
              <a:rPr lang="en-US" sz="1150" dirty="0" err="1">
                <a:solidFill>
                  <a:schemeClr val="bg1"/>
                </a:solidFill>
              </a:rPr>
              <a:t>rahoittaa</a:t>
            </a:r>
            <a:r>
              <a:rPr lang="en-US" sz="1150" dirty="0">
                <a:solidFill>
                  <a:schemeClr val="bg1"/>
                </a:solidFill>
              </a:rPr>
              <a:t> </a:t>
            </a:r>
            <a:r>
              <a:rPr lang="en-US" sz="1150" dirty="0" err="1">
                <a:solidFill>
                  <a:schemeClr val="bg1"/>
                </a:solidFill>
              </a:rPr>
              <a:t>sosiaalisia</a:t>
            </a:r>
            <a:r>
              <a:rPr lang="en-US" sz="1150" dirty="0">
                <a:solidFill>
                  <a:schemeClr val="bg1"/>
                </a:solidFill>
              </a:rPr>
              <a:t> </a:t>
            </a:r>
            <a:r>
              <a:rPr lang="en-US" sz="1150" dirty="0" err="1">
                <a:solidFill>
                  <a:schemeClr val="bg1"/>
                </a:solidFill>
              </a:rPr>
              <a:t>hankkeita</a:t>
            </a:r>
            <a:r>
              <a:rPr lang="en-US" sz="1150" dirty="0">
                <a:solidFill>
                  <a:schemeClr val="bg1"/>
                </a:solidFill>
              </a:rPr>
              <a:t>. </a:t>
            </a:r>
            <a:r>
              <a:rPr lang="en-US" sz="1150" dirty="0" err="1">
                <a:solidFill>
                  <a:schemeClr val="bg1"/>
                </a:solidFill>
              </a:rPr>
              <a:t>Suuri</a:t>
            </a:r>
            <a:r>
              <a:rPr lang="en-US" sz="1150" dirty="0">
                <a:solidFill>
                  <a:schemeClr val="bg1"/>
                </a:solidFill>
              </a:rPr>
              <a:t> </a:t>
            </a:r>
            <a:r>
              <a:rPr lang="en-US" sz="1150" dirty="0" err="1">
                <a:solidFill>
                  <a:schemeClr val="bg1"/>
                </a:solidFill>
              </a:rPr>
              <a:t>joukko</a:t>
            </a:r>
            <a:r>
              <a:rPr lang="en-US" sz="1150" dirty="0">
                <a:solidFill>
                  <a:schemeClr val="bg1"/>
                </a:solidFill>
              </a:rPr>
              <a:t> </a:t>
            </a:r>
            <a:r>
              <a:rPr lang="en-US" sz="1150" dirty="0" err="1">
                <a:solidFill>
                  <a:schemeClr val="bg1"/>
                </a:solidFill>
              </a:rPr>
              <a:t>ihmisiä</a:t>
            </a:r>
            <a:r>
              <a:rPr lang="en-US" sz="1150" dirty="0">
                <a:solidFill>
                  <a:schemeClr val="bg1"/>
                </a:solidFill>
              </a:rPr>
              <a:t> </a:t>
            </a:r>
            <a:r>
              <a:rPr lang="en-US" sz="1150" dirty="0" err="1">
                <a:solidFill>
                  <a:schemeClr val="bg1"/>
                </a:solidFill>
              </a:rPr>
              <a:t>tukee</a:t>
            </a:r>
            <a:r>
              <a:rPr lang="en-US" sz="1150" dirty="0">
                <a:solidFill>
                  <a:schemeClr val="bg1"/>
                </a:solidFill>
              </a:rPr>
              <a:t> </a:t>
            </a:r>
            <a:r>
              <a:rPr lang="en-US" sz="1150" dirty="0" err="1">
                <a:solidFill>
                  <a:schemeClr val="bg1"/>
                </a:solidFill>
              </a:rPr>
              <a:t>projektia</a:t>
            </a:r>
            <a:r>
              <a:rPr lang="en-US" sz="1150" dirty="0">
                <a:solidFill>
                  <a:schemeClr val="bg1"/>
                </a:solidFill>
              </a:rPr>
              <a:t> </a:t>
            </a:r>
            <a:r>
              <a:rPr lang="en-US" sz="1150" dirty="0" err="1">
                <a:solidFill>
                  <a:schemeClr val="bg1"/>
                </a:solidFill>
              </a:rPr>
              <a:t>taloudellisesti</a:t>
            </a:r>
            <a:r>
              <a:rPr lang="en-US" sz="1150" dirty="0">
                <a:solidFill>
                  <a:schemeClr val="bg1"/>
                </a:solidFill>
              </a:rPr>
              <a:t> ja </a:t>
            </a:r>
            <a:r>
              <a:rPr lang="en-US" sz="1150" dirty="0" err="1">
                <a:solidFill>
                  <a:schemeClr val="bg1"/>
                </a:solidFill>
              </a:rPr>
              <a:t>mahdollistaa</a:t>
            </a:r>
            <a:r>
              <a:rPr lang="en-US" sz="1150" dirty="0">
                <a:solidFill>
                  <a:schemeClr val="bg1"/>
                </a:solidFill>
              </a:rPr>
              <a:t> </a:t>
            </a:r>
            <a:r>
              <a:rPr lang="en-US" sz="1150" dirty="0" err="1">
                <a:solidFill>
                  <a:schemeClr val="bg1"/>
                </a:solidFill>
              </a:rPr>
              <a:t>siten</a:t>
            </a:r>
            <a:r>
              <a:rPr lang="en-US" sz="1150" dirty="0">
                <a:solidFill>
                  <a:schemeClr val="bg1"/>
                </a:solidFill>
              </a:rPr>
              <a:t> </a:t>
            </a:r>
            <a:r>
              <a:rPr lang="en-US" sz="1150" dirty="0" err="1">
                <a:solidFill>
                  <a:schemeClr val="bg1"/>
                </a:solidFill>
              </a:rPr>
              <a:t>sen</a:t>
            </a:r>
            <a:r>
              <a:rPr lang="en-US" sz="1150" dirty="0">
                <a:solidFill>
                  <a:schemeClr val="bg1"/>
                </a:solidFill>
              </a:rPr>
              <a:t> </a:t>
            </a:r>
            <a:r>
              <a:rPr lang="en-US" sz="1150" dirty="0" err="1">
                <a:solidFill>
                  <a:schemeClr val="bg1"/>
                </a:solidFill>
              </a:rPr>
              <a:t>toteuttamisen</a:t>
            </a:r>
            <a:r>
              <a:rPr lang="en-US" sz="1150" dirty="0">
                <a:solidFill>
                  <a:schemeClr val="bg1"/>
                </a:solidFill>
              </a:rPr>
              <a:t>.</a:t>
            </a:r>
          </a:p>
          <a:p>
            <a:pPr lvl="0" algn="l">
              <a:lnSpc>
                <a:spcPts val="1200"/>
              </a:lnSpc>
              <a:buClr>
                <a:srgbClr val="F59121"/>
              </a:buClr>
            </a:pPr>
            <a:endParaRPr lang="en-US" sz="1150" b="1" dirty="0">
              <a:solidFill>
                <a:schemeClr val="bg1"/>
              </a:solidFill>
            </a:endParaRPr>
          </a:p>
          <a:p>
            <a:pPr lvl="0" algn="l">
              <a:lnSpc>
                <a:spcPts val="1200"/>
              </a:lnSpc>
              <a:buClr>
                <a:srgbClr val="F59121"/>
              </a:buClr>
            </a:pPr>
            <a:r>
              <a:rPr lang="en-US" sz="1150" dirty="0" err="1">
                <a:solidFill>
                  <a:schemeClr val="bg1"/>
                </a:solidFill>
              </a:rPr>
              <a:t>Vakiintuneita</a:t>
            </a:r>
            <a:r>
              <a:rPr lang="en-US" sz="1150" dirty="0">
                <a:solidFill>
                  <a:schemeClr val="bg1"/>
                </a:solidFill>
              </a:rPr>
              <a:t> </a:t>
            </a:r>
            <a:r>
              <a:rPr lang="en-US" sz="1150" dirty="0" err="1">
                <a:solidFill>
                  <a:schemeClr val="bg1"/>
                </a:solidFill>
              </a:rPr>
              <a:t>joukkorahoitusalustoja</a:t>
            </a:r>
            <a:r>
              <a:rPr lang="en-US" sz="1150" dirty="0">
                <a:solidFill>
                  <a:schemeClr val="bg1"/>
                </a:solidFill>
              </a:rPr>
              <a:t> </a:t>
            </a:r>
            <a:r>
              <a:rPr lang="en-US" sz="1150" dirty="0" err="1">
                <a:solidFill>
                  <a:schemeClr val="bg1"/>
                </a:solidFill>
              </a:rPr>
              <a:t>ovat</a:t>
            </a:r>
            <a:r>
              <a:rPr lang="en-US" sz="1150" dirty="0">
                <a:solidFill>
                  <a:schemeClr val="bg1"/>
                </a:solidFill>
              </a:rPr>
              <a:t>:</a:t>
            </a:r>
          </a:p>
          <a:p>
            <a:pPr lvl="0" algn="l">
              <a:lnSpc>
                <a:spcPts val="1200"/>
              </a:lnSpc>
              <a:buClr>
                <a:srgbClr val="F59121"/>
              </a:buClr>
            </a:pPr>
            <a:r>
              <a:rPr lang="en-US" sz="1150" dirty="0" err="1">
                <a:solidFill>
                  <a:schemeClr val="bg1"/>
                </a:solidFill>
              </a:rPr>
              <a:t>Startnext</a:t>
            </a:r>
            <a:r>
              <a:rPr lang="en-US" sz="1150" dirty="0">
                <a:solidFill>
                  <a:schemeClr val="bg1"/>
                </a:solidFill>
              </a:rPr>
              <a:t> (https://</a:t>
            </a:r>
            <a:r>
              <a:rPr lang="en-US" sz="1150" dirty="0" err="1">
                <a:solidFill>
                  <a:schemeClr val="bg1"/>
                </a:solidFill>
              </a:rPr>
              <a:t>www.startnext.com</a:t>
            </a:r>
            <a:r>
              <a:rPr lang="en-US" sz="1150" dirty="0">
                <a:solidFill>
                  <a:schemeClr val="bg1"/>
                </a:solidFill>
              </a:rPr>
              <a:t>/) </a:t>
            </a:r>
            <a:br>
              <a:rPr lang="en-US" sz="1150" dirty="0">
                <a:solidFill>
                  <a:schemeClr val="bg1"/>
                </a:solidFill>
              </a:rPr>
            </a:br>
            <a:r>
              <a:rPr lang="en-US" sz="1150" dirty="0">
                <a:solidFill>
                  <a:schemeClr val="bg1"/>
                </a:solidFill>
              </a:rPr>
              <a:t>on </a:t>
            </a:r>
            <a:r>
              <a:rPr lang="en-US" sz="1150" dirty="0" err="1">
                <a:solidFill>
                  <a:schemeClr val="bg1"/>
                </a:solidFill>
              </a:rPr>
              <a:t>saksankielisen</a:t>
            </a:r>
            <a:r>
              <a:rPr lang="en-US" sz="1150" dirty="0">
                <a:solidFill>
                  <a:schemeClr val="bg1"/>
                </a:solidFill>
              </a:rPr>
              <a:t> </a:t>
            </a:r>
            <a:r>
              <a:rPr lang="en-US" sz="1150" dirty="0" err="1">
                <a:solidFill>
                  <a:schemeClr val="bg1"/>
                </a:solidFill>
              </a:rPr>
              <a:t>maailman</a:t>
            </a:r>
            <a:r>
              <a:rPr lang="en-US" sz="1150" dirty="0">
                <a:solidFill>
                  <a:schemeClr val="bg1"/>
                </a:solidFill>
              </a:rPr>
              <a:t> </a:t>
            </a:r>
            <a:r>
              <a:rPr lang="en-US" sz="1150" dirty="0" err="1">
                <a:solidFill>
                  <a:schemeClr val="bg1"/>
                </a:solidFill>
              </a:rPr>
              <a:t>suurin</a:t>
            </a:r>
            <a:r>
              <a:rPr lang="en-US" sz="1150" dirty="0">
                <a:solidFill>
                  <a:schemeClr val="bg1"/>
                </a:solidFill>
              </a:rPr>
              <a:t> </a:t>
            </a:r>
            <a:r>
              <a:rPr lang="en-US" sz="1150" dirty="0" err="1">
                <a:solidFill>
                  <a:schemeClr val="bg1"/>
                </a:solidFill>
              </a:rPr>
              <a:t>joukkorahoitusalusta</a:t>
            </a:r>
            <a:r>
              <a:rPr lang="en-US" sz="1150" dirty="0">
                <a:solidFill>
                  <a:schemeClr val="bg1"/>
                </a:solidFill>
              </a:rPr>
              <a:t>. He </a:t>
            </a:r>
            <a:r>
              <a:rPr lang="en-US" sz="1150" dirty="0" err="1">
                <a:solidFill>
                  <a:schemeClr val="bg1"/>
                </a:solidFill>
              </a:rPr>
              <a:t>eivät</a:t>
            </a:r>
            <a:r>
              <a:rPr lang="en-US" sz="1150" dirty="0">
                <a:solidFill>
                  <a:schemeClr val="bg1"/>
                </a:solidFill>
              </a:rPr>
              <a:t> </a:t>
            </a:r>
            <a:r>
              <a:rPr lang="en-US" sz="1150" dirty="0" err="1">
                <a:solidFill>
                  <a:schemeClr val="bg1"/>
                </a:solidFill>
              </a:rPr>
              <a:t>veloita</a:t>
            </a:r>
            <a:r>
              <a:rPr lang="en-US" sz="1150" dirty="0">
                <a:solidFill>
                  <a:schemeClr val="bg1"/>
                </a:solidFill>
              </a:rPr>
              <a:t> </a:t>
            </a:r>
            <a:r>
              <a:rPr lang="en-US" sz="1150" dirty="0" err="1">
                <a:solidFill>
                  <a:schemeClr val="bg1"/>
                </a:solidFill>
              </a:rPr>
              <a:t>joukkorahoituskampanjasta</a:t>
            </a:r>
            <a:r>
              <a:rPr lang="en-US" sz="1150" dirty="0">
                <a:solidFill>
                  <a:schemeClr val="bg1"/>
                </a:solidFill>
              </a:rPr>
              <a:t> </a:t>
            </a:r>
            <a:r>
              <a:rPr lang="en-US" sz="1150" dirty="0" err="1">
                <a:solidFill>
                  <a:schemeClr val="bg1"/>
                </a:solidFill>
              </a:rPr>
              <a:t>kiinteää</a:t>
            </a:r>
            <a:r>
              <a:rPr lang="en-US" sz="1150" dirty="0">
                <a:solidFill>
                  <a:schemeClr val="bg1"/>
                </a:solidFill>
              </a:rPr>
              <a:t> </a:t>
            </a:r>
            <a:r>
              <a:rPr lang="en-US" sz="1150" dirty="0" err="1">
                <a:solidFill>
                  <a:schemeClr val="bg1"/>
                </a:solidFill>
              </a:rPr>
              <a:t>palkkiota</a:t>
            </a:r>
            <a:r>
              <a:rPr lang="en-US" sz="1150" dirty="0">
                <a:solidFill>
                  <a:schemeClr val="bg1"/>
                </a:solidFill>
              </a:rPr>
              <a:t>, </a:t>
            </a:r>
            <a:r>
              <a:rPr lang="en-US" sz="1150" dirty="0" err="1">
                <a:solidFill>
                  <a:schemeClr val="bg1"/>
                </a:solidFill>
              </a:rPr>
              <a:t>vaan</a:t>
            </a:r>
            <a:r>
              <a:rPr lang="en-US" sz="1150" dirty="0">
                <a:solidFill>
                  <a:schemeClr val="bg1"/>
                </a:solidFill>
              </a:rPr>
              <a:t> </a:t>
            </a:r>
            <a:r>
              <a:rPr lang="en-US" sz="1150" dirty="0" err="1">
                <a:solidFill>
                  <a:schemeClr val="bg1"/>
                </a:solidFill>
              </a:rPr>
              <a:t>rahoittavat</a:t>
            </a:r>
            <a:r>
              <a:rPr lang="en-US" sz="1150" dirty="0">
                <a:solidFill>
                  <a:schemeClr val="bg1"/>
                </a:solidFill>
              </a:rPr>
              <a:t> </a:t>
            </a:r>
            <a:r>
              <a:rPr lang="en-US" sz="1150" dirty="0" err="1">
                <a:solidFill>
                  <a:schemeClr val="bg1"/>
                </a:solidFill>
              </a:rPr>
              <a:t>itsensä</a:t>
            </a:r>
            <a:r>
              <a:rPr lang="en-US" sz="1150" dirty="0">
                <a:solidFill>
                  <a:schemeClr val="bg1"/>
                </a:solidFill>
              </a:rPr>
              <a:t> </a:t>
            </a:r>
            <a:r>
              <a:rPr lang="en-US" sz="1150" dirty="0" err="1">
                <a:solidFill>
                  <a:schemeClr val="bg1"/>
                </a:solidFill>
              </a:rPr>
              <a:t>hankkeen</a:t>
            </a:r>
            <a:r>
              <a:rPr lang="en-US" sz="1150" dirty="0">
                <a:solidFill>
                  <a:schemeClr val="bg1"/>
                </a:solidFill>
              </a:rPr>
              <a:t> </a:t>
            </a:r>
            <a:r>
              <a:rPr lang="en-US" sz="1150" dirty="0" err="1">
                <a:solidFill>
                  <a:schemeClr val="bg1"/>
                </a:solidFill>
              </a:rPr>
              <a:t>aloittajien</a:t>
            </a:r>
            <a:r>
              <a:rPr lang="en-US" sz="1150" dirty="0">
                <a:solidFill>
                  <a:schemeClr val="bg1"/>
                </a:solidFill>
              </a:rPr>
              <a:t> ja </a:t>
            </a:r>
            <a:r>
              <a:rPr lang="en-US" sz="1150" dirty="0" err="1">
                <a:solidFill>
                  <a:schemeClr val="bg1"/>
                </a:solidFill>
              </a:rPr>
              <a:t>sijoittajien</a:t>
            </a:r>
            <a:r>
              <a:rPr lang="en-US" sz="1150" dirty="0">
                <a:solidFill>
                  <a:schemeClr val="bg1"/>
                </a:solidFill>
              </a:rPr>
              <a:t> </a:t>
            </a:r>
            <a:r>
              <a:rPr lang="en-US" sz="1150" dirty="0" err="1">
                <a:solidFill>
                  <a:schemeClr val="bg1"/>
                </a:solidFill>
              </a:rPr>
              <a:t>vapaaehtoisella</a:t>
            </a:r>
            <a:r>
              <a:rPr lang="en-US" sz="1150" dirty="0">
                <a:solidFill>
                  <a:schemeClr val="bg1"/>
                </a:solidFill>
              </a:rPr>
              <a:t> </a:t>
            </a:r>
            <a:r>
              <a:rPr lang="en-US" sz="1150" dirty="0" err="1">
                <a:solidFill>
                  <a:schemeClr val="bg1"/>
                </a:solidFill>
              </a:rPr>
              <a:t>provisiolla</a:t>
            </a:r>
            <a:r>
              <a:rPr lang="en-US" sz="1150" dirty="0">
                <a:solidFill>
                  <a:schemeClr val="bg1"/>
                </a:solidFill>
              </a:rPr>
              <a:t>. </a:t>
            </a:r>
            <a:r>
              <a:rPr lang="en-US" sz="1150" dirty="0" err="1">
                <a:solidFill>
                  <a:schemeClr val="bg1"/>
                </a:solidFill>
              </a:rPr>
              <a:t>Tämä</a:t>
            </a:r>
            <a:r>
              <a:rPr lang="en-US" sz="1150" dirty="0">
                <a:solidFill>
                  <a:schemeClr val="bg1"/>
                </a:solidFill>
              </a:rPr>
              <a:t> </a:t>
            </a:r>
            <a:r>
              <a:rPr lang="en-US" sz="1150" dirty="0" err="1">
                <a:solidFill>
                  <a:schemeClr val="bg1"/>
                </a:solidFill>
              </a:rPr>
              <a:t>vetoaa</a:t>
            </a:r>
            <a:r>
              <a:rPr lang="en-US" sz="1150" dirty="0">
                <a:solidFill>
                  <a:schemeClr val="bg1"/>
                </a:solidFill>
              </a:rPr>
              <a:t> </a:t>
            </a:r>
            <a:r>
              <a:rPr lang="en-US" sz="1150" dirty="0" err="1">
                <a:solidFill>
                  <a:schemeClr val="bg1"/>
                </a:solidFill>
              </a:rPr>
              <a:t>erityisesti</a:t>
            </a:r>
            <a:r>
              <a:rPr lang="en-US" sz="1150" dirty="0">
                <a:solidFill>
                  <a:schemeClr val="bg1"/>
                </a:solidFill>
              </a:rPr>
              <a:t> </a:t>
            </a:r>
            <a:r>
              <a:rPr lang="en-US" sz="1150" dirty="0" err="1">
                <a:solidFill>
                  <a:schemeClr val="bg1"/>
                </a:solidFill>
              </a:rPr>
              <a:t>sosiaalisiin</a:t>
            </a:r>
            <a:r>
              <a:rPr lang="en-US" sz="1150" dirty="0">
                <a:solidFill>
                  <a:schemeClr val="bg1"/>
                </a:solidFill>
              </a:rPr>
              <a:t> </a:t>
            </a:r>
            <a:r>
              <a:rPr lang="en-US" sz="1150" dirty="0" err="1">
                <a:solidFill>
                  <a:schemeClr val="bg1"/>
                </a:solidFill>
              </a:rPr>
              <a:t>yrittäjiin</a:t>
            </a:r>
            <a:r>
              <a:rPr lang="en-US" sz="1150" dirty="0">
                <a:solidFill>
                  <a:schemeClr val="bg1"/>
                </a:solidFill>
              </a:rPr>
              <a:t>.</a:t>
            </a:r>
            <a:br>
              <a:rPr lang="en-US" sz="1150" dirty="0">
                <a:solidFill>
                  <a:schemeClr val="bg1"/>
                </a:solidFill>
              </a:rPr>
            </a:br>
            <a:endParaRPr lang="en-US" sz="1150" dirty="0">
              <a:solidFill>
                <a:schemeClr val="bg1"/>
              </a:solidFill>
            </a:endParaRPr>
          </a:p>
          <a:p>
            <a:pPr lvl="0" algn="l">
              <a:lnSpc>
                <a:spcPts val="1200"/>
              </a:lnSpc>
              <a:buClr>
                <a:srgbClr val="F59121"/>
              </a:buClr>
            </a:pPr>
            <a:r>
              <a:rPr lang="en-US" sz="1150" dirty="0">
                <a:solidFill>
                  <a:schemeClr val="bg1"/>
                </a:solidFill>
              </a:rPr>
              <a:t>99 Sparks (https://www.99funken.de/) </a:t>
            </a:r>
            <a:r>
              <a:rPr lang="en-US" sz="1150" dirty="0" err="1">
                <a:solidFill>
                  <a:schemeClr val="bg1"/>
                </a:solidFill>
              </a:rPr>
              <a:t>käynnisti</a:t>
            </a:r>
            <a:r>
              <a:rPr lang="en-US" sz="1150" dirty="0">
                <a:solidFill>
                  <a:schemeClr val="bg1"/>
                </a:solidFill>
              </a:rPr>
              <a:t> </a:t>
            </a:r>
            <a:r>
              <a:rPr lang="en-US" sz="1150" dirty="0" err="1">
                <a:solidFill>
                  <a:schemeClr val="bg1"/>
                </a:solidFill>
              </a:rPr>
              <a:t>Sparkassen</a:t>
            </a:r>
            <a:r>
              <a:rPr lang="en-US" sz="1150" dirty="0">
                <a:solidFill>
                  <a:schemeClr val="bg1"/>
                </a:solidFill>
              </a:rPr>
              <a:t>. </a:t>
            </a:r>
            <a:r>
              <a:rPr lang="en-US" sz="1150" dirty="0" err="1">
                <a:solidFill>
                  <a:schemeClr val="bg1"/>
                </a:solidFill>
              </a:rPr>
              <a:t>Painopiste</a:t>
            </a:r>
            <a:r>
              <a:rPr lang="en-US" sz="1150" dirty="0">
                <a:solidFill>
                  <a:schemeClr val="bg1"/>
                </a:solidFill>
              </a:rPr>
              <a:t> on </a:t>
            </a:r>
            <a:r>
              <a:rPr lang="en-US" sz="1150" dirty="0" err="1">
                <a:solidFill>
                  <a:schemeClr val="bg1"/>
                </a:solidFill>
              </a:rPr>
              <a:t>elinkeinoelämän</a:t>
            </a:r>
            <a:r>
              <a:rPr lang="en-US" sz="1150" dirty="0">
                <a:solidFill>
                  <a:schemeClr val="bg1"/>
                </a:solidFill>
              </a:rPr>
              <a:t> ja </a:t>
            </a:r>
            <a:r>
              <a:rPr lang="en-US" sz="1150" dirty="0" err="1">
                <a:solidFill>
                  <a:schemeClr val="bg1"/>
                </a:solidFill>
              </a:rPr>
              <a:t>kulttuurin</a:t>
            </a:r>
            <a:r>
              <a:rPr lang="en-US" sz="1150" dirty="0">
                <a:solidFill>
                  <a:schemeClr val="bg1"/>
                </a:solidFill>
              </a:rPr>
              <a:t> </a:t>
            </a:r>
            <a:r>
              <a:rPr lang="en-US" sz="1150" dirty="0" err="1">
                <a:solidFill>
                  <a:schemeClr val="bg1"/>
                </a:solidFill>
              </a:rPr>
              <a:t>alueellisessa</a:t>
            </a:r>
            <a:r>
              <a:rPr lang="en-US" sz="1150" dirty="0">
                <a:solidFill>
                  <a:schemeClr val="bg1"/>
                </a:solidFill>
              </a:rPr>
              <a:t> </a:t>
            </a:r>
            <a:r>
              <a:rPr lang="en-US" sz="1150" dirty="0" err="1">
                <a:solidFill>
                  <a:schemeClr val="bg1"/>
                </a:solidFill>
              </a:rPr>
              <a:t>vahvistamisessa</a:t>
            </a:r>
            <a:r>
              <a:rPr lang="en-US" sz="1150" dirty="0">
                <a:solidFill>
                  <a:schemeClr val="bg1"/>
                </a:solidFill>
              </a:rPr>
              <a:t>. </a:t>
            </a:r>
            <a:r>
              <a:rPr lang="en-US" sz="1150" dirty="0" err="1">
                <a:solidFill>
                  <a:schemeClr val="bg1"/>
                </a:solidFill>
              </a:rPr>
              <a:t>Tavoitteena</a:t>
            </a:r>
            <a:r>
              <a:rPr lang="en-US" sz="1150" dirty="0">
                <a:solidFill>
                  <a:schemeClr val="bg1"/>
                </a:solidFill>
              </a:rPr>
              <a:t> on </a:t>
            </a:r>
            <a:r>
              <a:rPr lang="en-US" sz="1150" dirty="0" err="1">
                <a:solidFill>
                  <a:schemeClr val="bg1"/>
                </a:solidFill>
              </a:rPr>
              <a:t>antaa</a:t>
            </a:r>
            <a:r>
              <a:rPr lang="en-US" sz="1150" dirty="0">
                <a:solidFill>
                  <a:schemeClr val="bg1"/>
                </a:solidFill>
              </a:rPr>
              <a:t> </a:t>
            </a:r>
            <a:r>
              <a:rPr lang="en-US" sz="1150" dirty="0" err="1">
                <a:solidFill>
                  <a:schemeClr val="bg1"/>
                </a:solidFill>
              </a:rPr>
              <a:t>yhdistyksille</a:t>
            </a:r>
            <a:r>
              <a:rPr lang="en-US" sz="1150" dirty="0">
                <a:solidFill>
                  <a:schemeClr val="bg1"/>
                </a:solidFill>
              </a:rPr>
              <a:t>, </a:t>
            </a:r>
            <a:r>
              <a:rPr lang="en-US" sz="1150" dirty="0" err="1">
                <a:solidFill>
                  <a:schemeClr val="bg1"/>
                </a:solidFill>
              </a:rPr>
              <a:t>yksityis-henkilöille</a:t>
            </a:r>
            <a:r>
              <a:rPr lang="en-US" sz="1150" dirty="0">
                <a:solidFill>
                  <a:schemeClr val="bg1"/>
                </a:solidFill>
              </a:rPr>
              <a:t> tai </a:t>
            </a:r>
            <a:r>
              <a:rPr lang="en-US" sz="1150" dirty="0" err="1">
                <a:solidFill>
                  <a:schemeClr val="bg1"/>
                </a:solidFill>
              </a:rPr>
              <a:t>yrityksille</a:t>
            </a:r>
            <a:r>
              <a:rPr lang="en-US" sz="1150" dirty="0">
                <a:solidFill>
                  <a:schemeClr val="bg1"/>
                </a:solidFill>
              </a:rPr>
              <a:t> </a:t>
            </a:r>
            <a:r>
              <a:rPr lang="en-US" sz="1150" dirty="0" err="1">
                <a:solidFill>
                  <a:schemeClr val="bg1"/>
                </a:solidFill>
              </a:rPr>
              <a:t>mahdollisuus</a:t>
            </a:r>
            <a:r>
              <a:rPr lang="en-US" sz="1150" dirty="0">
                <a:solidFill>
                  <a:schemeClr val="bg1"/>
                </a:solidFill>
              </a:rPr>
              <a:t> </a:t>
            </a:r>
            <a:r>
              <a:rPr lang="en-US" sz="1150" dirty="0" err="1">
                <a:solidFill>
                  <a:schemeClr val="bg1"/>
                </a:solidFill>
              </a:rPr>
              <a:t>rahoittaa</a:t>
            </a:r>
            <a:r>
              <a:rPr lang="en-US" sz="1150" dirty="0">
                <a:solidFill>
                  <a:schemeClr val="bg1"/>
                </a:solidFill>
              </a:rPr>
              <a:t> </a:t>
            </a:r>
            <a:r>
              <a:rPr lang="en-US" sz="1150" dirty="0" err="1">
                <a:solidFill>
                  <a:schemeClr val="bg1"/>
                </a:solidFill>
              </a:rPr>
              <a:t>ideoita</a:t>
            </a:r>
            <a:r>
              <a:rPr lang="en-US" sz="1150" dirty="0">
                <a:solidFill>
                  <a:schemeClr val="bg1"/>
                </a:solidFill>
              </a:rPr>
              <a:t> </a:t>
            </a:r>
            <a:r>
              <a:rPr lang="en-US" sz="1150" dirty="0" err="1">
                <a:solidFill>
                  <a:schemeClr val="bg1"/>
                </a:solidFill>
              </a:rPr>
              <a:t>joukkorahoitushankkeiden</a:t>
            </a:r>
            <a:r>
              <a:rPr lang="en-US" sz="1150" dirty="0">
                <a:solidFill>
                  <a:schemeClr val="bg1"/>
                </a:solidFill>
              </a:rPr>
              <a:t> </a:t>
            </a:r>
            <a:r>
              <a:rPr lang="en-US" sz="1150" dirty="0" err="1">
                <a:solidFill>
                  <a:schemeClr val="bg1"/>
                </a:solidFill>
              </a:rPr>
              <a:t>kautta</a:t>
            </a:r>
            <a:r>
              <a:rPr lang="en-US" sz="1150" b="1" dirty="0">
                <a:solidFill>
                  <a:schemeClr val="bg1"/>
                </a:solidFill>
              </a:rPr>
              <a:t>.</a:t>
            </a:r>
            <a:endParaRPr lang="en-US" sz="1150" dirty="0">
              <a:solidFill>
                <a:schemeClr val="bg1"/>
              </a:solidFill>
            </a:endParaRPr>
          </a:p>
        </p:txBody>
      </p:sp>
      <p:sp>
        <p:nvSpPr>
          <p:cNvPr id="5" name="Rectangle 4">
            <a:extLst>
              <a:ext uri="{FF2B5EF4-FFF2-40B4-BE49-F238E27FC236}">
                <a16:creationId xmlns:a16="http://schemas.microsoft.com/office/drawing/2014/main" id="{BF66F38B-FF5D-51EB-A846-01D6C4951F28}"/>
              </a:ext>
            </a:extLst>
          </p:cNvPr>
          <p:cNvSpPr/>
          <p:nvPr/>
        </p:nvSpPr>
        <p:spPr>
          <a:xfrm>
            <a:off x="639015" y="5246614"/>
            <a:ext cx="629788" cy="292388"/>
          </a:xfrm>
          <a:prstGeom prst="rect">
            <a:avLst/>
          </a:prstGeom>
        </p:spPr>
        <p:txBody>
          <a:bodyPr wrap="none">
            <a:spAutoFit/>
          </a:bodyPr>
          <a:lstStyle/>
          <a:p>
            <a:r>
              <a:rPr lang="en-US" sz="1300" b="1" dirty="0"/>
              <a:t>SAKSA</a:t>
            </a:r>
            <a:endParaRPr lang="en-US" sz="1300" dirty="0"/>
          </a:p>
        </p:txBody>
      </p:sp>
      <p:grpSp>
        <p:nvGrpSpPr>
          <p:cNvPr id="10" name="Graphic 3">
            <a:extLst>
              <a:ext uri="{FF2B5EF4-FFF2-40B4-BE49-F238E27FC236}">
                <a16:creationId xmlns:a16="http://schemas.microsoft.com/office/drawing/2014/main" id="{84440BC9-24BE-D241-B5DA-5BF7ABDC33A7}"/>
              </a:ext>
            </a:extLst>
          </p:cNvPr>
          <p:cNvGrpSpPr/>
          <p:nvPr/>
        </p:nvGrpSpPr>
        <p:grpSpPr>
          <a:xfrm>
            <a:off x="5967194" y="4831351"/>
            <a:ext cx="969719" cy="707651"/>
            <a:chOff x="8408232" y="3880051"/>
            <a:chExt cx="1097482" cy="800886"/>
          </a:xfrm>
        </p:grpSpPr>
        <p:sp>
          <p:nvSpPr>
            <p:cNvPr id="11" name="Freeform 10">
              <a:extLst>
                <a:ext uri="{FF2B5EF4-FFF2-40B4-BE49-F238E27FC236}">
                  <a16:creationId xmlns:a16="http://schemas.microsoft.com/office/drawing/2014/main" id="{417E8B49-4C52-804E-8669-45A9411A159A}"/>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endParaRPr lang="en-US"/>
            </a:p>
          </p:txBody>
        </p:sp>
        <p:grpSp>
          <p:nvGrpSpPr>
            <p:cNvPr id="12" name="Graphic 3">
              <a:extLst>
                <a:ext uri="{FF2B5EF4-FFF2-40B4-BE49-F238E27FC236}">
                  <a16:creationId xmlns:a16="http://schemas.microsoft.com/office/drawing/2014/main" id="{68B1232C-F764-B24F-9C4E-5289BF241416}"/>
                </a:ext>
              </a:extLst>
            </p:cNvPr>
            <p:cNvGrpSpPr/>
            <p:nvPr/>
          </p:nvGrpSpPr>
          <p:grpSpPr>
            <a:xfrm>
              <a:off x="8408232" y="3880051"/>
              <a:ext cx="1097482" cy="800886"/>
              <a:chOff x="8408232" y="3880051"/>
              <a:chExt cx="1097482" cy="800886"/>
            </a:xfrm>
          </p:grpSpPr>
          <p:sp>
            <p:nvSpPr>
              <p:cNvPr id="13" name="Freeform 12">
                <a:extLst>
                  <a:ext uri="{FF2B5EF4-FFF2-40B4-BE49-F238E27FC236}">
                    <a16:creationId xmlns:a16="http://schemas.microsoft.com/office/drawing/2014/main" id="{651D7A0D-D5E9-1740-948D-85B16D1FCA41}"/>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44FA70E-E8D1-8441-85BB-2C371B7599D8}"/>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21886B3-5BDE-DC48-88E7-A0589039B511}"/>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C43AB31-5332-C84C-A46A-6684F375A0A6}"/>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FC5D437-3B46-0C47-96CA-ED59E8BFBAB4}"/>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74AB2A4-2C9D-E34D-9E60-1A1A5FB5750E}"/>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chemeClr val="bg1"/>
              </a:solidFill>
              <a:ln w="2742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D5E6AA6-AF7B-D546-8083-97CCB160BF50}"/>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chemeClr val="bg1"/>
              </a:solidFill>
              <a:ln w="27426"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58CE5DC-6787-8E48-B083-116DA06C7D45}"/>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endParaRPr lang="en-US"/>
              </a:p>
            </p:txBody>
          </p:sp>
        </p:grpSp>
      </p:grpSp>
      <p:grpSp>
        <p:nvGrpSpPr>
          <p:cNvPr id="24" name="Graphic 3">
            <a:extLst>
              <a:ext uri="{FF2B5EF4-FFF2-40B4-BE49-F238E27FC236}">
                <a16:creationId xmlns:a16="http://schemas.microsoft.com/office/drawing/2014/main" id="{9AE9B0A3-F1D2-D845-9C24-0A852D41A793}"/>
              </a:ext>
            </a:extLst>
          </p:cNvPr>
          <p:cNvGrpSpPr/>
          <p:nvPr/>
        </p:nvGrpSpPr>
        <p:grpSpPr>
          <a:xfrm>
            <a:off x="6043084" y="677751"/>
            <a:ext cx="856581" cy="830688"/>
            <a:chOff x="4616150" y="2004440"/>
            <a:chExt cx="1088878" cy="1055963"/>
          </a:xfrm>
        </p:grpSpPr>
        <p:sp>
          <p:nvSpPr>
            <p:cNvPr id="25" name="Freeform 24">
              <a:extLst>
                <a:ext uri="{FF2B5EF4-FFF2-40B4-BE49-F238E27FC236}">
                  <a16:creationId xmlns:a16="http://schemas.microsoft.com/office/drawing/2014/main" id="{A3DB059C-3F41-E548-9FCF-8B75E7C77A94}"/>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solidFill>
              <a:srgbClr val="F59121"/>
            </a:solidFill>
            <a:ln w="27426" cap="flat">
              <a:noFill/>
              <a:prstDash val="solid"/>
              <a:miter/>
            </a:ln>
          </p:spPr>
          <p:txBody>
            <a:bodyPr rtlCol="0" anchor="ctr"/>
            <a:lstStyle/>
            <a:p>
              <a:endParaRPr lang="en-US"/>
            </a:p>
          </p:txBody>
        </p:sp>
        <p:grpSp>
          <p:nvGrpSpPr>
            <p:cNvPr id="26" name="Graphic 3">
              <a:extLst>
                <a:ext uri="{FF2B5EF4-FFF2-40B4-BE49-F238E27FC236}">
                  <a16:creationId xmlns:a16="http://schemas.microsoft.com/office/drawing/2014/main" id="{2B5D7510-0053-CF4B-94E5-02FF6690A043}"/>
                </a:ext>
              </a:extLst>
            </p:cNvPr>
            <p:cNvGrpSpPr/>
            <p:nvPr/>
          </p:nvGrpSpPr>
          <p:grpSpPr>
            <a:xfrm>
              <a:off x="4616150" y="2004440"/>
              <a:ext cx="1088878" cy="1055963"/>
              <a:chOff x="4616150" y="2004440"/>
              <a:chExt cx="1088878" cy="1055963"/>
            </a:xfrm>
            <a:solidFill>
              <a:srgbClr val="000000"/>
            </a:solidFill>
          </p:grpSpPr>
          <p:sp>
            <p:nvSpPr>
              <p:cNvPr id="27" name="Freeform 26">
                <a:extLst>
                  <a:ext uri="{FF2B5EF4-FFF2-40B4-BE49-F238E27FC236}">
                    <a16:creationId xmlns:a16="http://schemas.microsoft.com/office/drawing/2014/main" id="{28AC6247-3A06-CB46-8318-EECB7BE6CC8D}"/>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solidFill>
                <a:srgbClr val="000000"/>
              </a:solid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C5C2A8F-1437-2746-AED4-E2FD970F8B3E}"/>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681476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C2F4A21-EE94-5F4E-A38D-42EE7102CE3F}"/>
              </a:ext>
            </a:extLst>
          </p:cNvPr>
          <p:cNvSpPr txBox="1">
            <a:spLocks/>
          </p:cNvSpPr>
          <p:nvPr/>
        </p:nvSpPr>
        <p:spPr>
          <a:xfrm>
            <a:off x="639180" y="4958513"/>
            <a:ext cx="6361551" cy="513237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300" b="1" dirty="0"/>
              <a:t>IRLANTI:</a:t>
            </a:r>
          </a:p>
          <a:p>
            <a:pPr lvl="0" algn="l">
              <a:lnSpc>
                <a:spcPts val="1200"/>
              </a:lnSpc>
              <a:buClr>
                <a:srgbClr val="F59121"/>
              </a:buClr>
            </a:pPr>
            <a:r>
              <a:rPr lang="en-US" sz="1150" dirty="0"/>
              <a:t> </a:t>
            </a:r>
          </a:p>
          <a:p>
            <a:r>
              <a:rPr lang="tr-TR" dirty="0" err="1">
                <a:solidFill>
                  <a:schemeClr val="accent2"/>
                </a:solidFill>
              </a:rPr>
              <a:t>https</a:t>
            </a:r>
            <a:r>
              <a:rPr lang="tr-TR" dirty="0">
                <a:solidFill>
                  <a:schemeClr val="accent2"/>
                </a:solidFill>
              </a:rPr>
              <a:t>://</a:t>
            </a:r>
            <a:r>
              <a:rPr lang="tr-TR" dirty="0" err="1">
                <a:solidFill>
                  <a:schemeClr val="accent2"/>
                </a:solidFill>
              </a:rPr>
              <a:t>www.wheel.ie</a:t>
            </a:r>
            <a:r>
              <a:rPr lang="tr-TR" dirty="0">
                <a:solidFill>
                  <a:schemeClr val="accent2"/>
                </a:solidFill>
              </a:rPr>
              <a:t>/</a:t>
            </a:r>
            <a:r>
              <a:rPr lang="tr-TR" dirty="0" err="1">
                <a:solidFill>
                  <a:schemeClr val="accent2"/>
                </a:solidFill>
              </a:rPr>
              <a:t>funding</a:t>
            </a:r>
            <a:r>
              <a:rPr lang="tr-TR" dirty="0">
                <a:solidFill>
                  <a:schemeClr val="accent2"/>
                </a:solidFill>
              </a:rPr>
              <a:t>, </a:t>
            </a:r>
            <a:r>
              <a:rPr lang="tr-TR" dirty="0"/>
              <a:t>on </a:t>
            </a:r>
            <a:r>
              <a:rPr lang="tr-TR" dirty="0" err="1"/>
              <a:t>Irlannin</a:t>
            </a:r>
            <a:r>
              <a:rPr lang="tr-TR" dirty="0"/>
              <a:t> </a:t>
            </a:r>
            <a:r>
              <a:rPr lang="tr-TR" dirty="0" err="1"/>
              <a:t>kansallinen</a:t>
            </a:r>
            <a:r>
              <a:rPr lang="tr-TR" dirty="0"/>
              <a:t> </a:t>
            </a:r>
            <a:r>
              <a:rPr lang="tr-TR" dirty="0" err="1"/>
              <a:t>yhteisö</a:t>
            </a:r>
            <a:r>
              <a:rPr lang="tr-TR" dirty="0"/>
              <a:t>- </a:t>
            </a:r>
            <a:r>
              <a:rPr lang="tr-TR" dirty="0" err="1"/>
              <a:t>ja</a:t>
            </a:r>
            <a:r>
              <a:rPr lang="tr-TR" dirty="0"/>
              <a:t> </a:t>
            </a:r>
            <a:r>
              <a:rPr lang="tr-TR" dirty="0" err="1"/>
              <a:t>vapaaehtoisjärjestöjen</a:t>
            </a:r>
            <a:r>
              <a:rPr lang="tr-TR" dirty="0"/>
              <a:t>, </a:t>
            </a:r>
            <a:r>
              <a:rPr lang="tr-TR" dirty="0" err="1"/>
              <a:t>hyväntekeväisyysjärjestöjen</a:t>
            </a:r>
            <a:r>
              <a:rPr lang="tr-TR" dirty="0"/>
              <a:t> </a:t>
            </a:r>
            <a:r>
              <a:rPr lang="tr-TR" dirty="0" err="1"/>
              <a:t>ja</a:t>
            </a:r>
            <a:r>
              <a:rPr lang="tr-TR" dirty="0"/>
              <a:t> </a:t>
            </a:r>
            <a:r>
              <a:rPr lang="tr-TR" dirty="0" err="1"/>
              <a:t>sosiaalisten</a:t>
            </a:r>
            <a:r>
              <a:rPr lang="tr-TR" dirty="0"/>
              <a:t> </a:t>
            </a:r>
            <a:r>
              <a:rPr lang="tr-TR" dirty="0" err="1"/>
              <a:t>yritysten</a:t>
            </a:r>
            <a:r>
              <a:rPr lang="tr-TR" dirty="0"/>
              <a:t> </a:t>
            </a:r>
            <a:r>
              <a:rPr lang="tr-TR" dirty="0" err="1"/>
              <a:t>liitto</a:t>
            </a:r>
            <a:r>
              <a:rPr lang="tr-TR" dirty="0"/>
              <a:t>. Se on </a:t>
            </a:r>
            <a:r>
              <a:rPr lang="tr-TR" dirty="0" err="1"/>
              <a:t>rekisteröity</a:t>
            </a:r>
            <a:r>
              <a:rPr lang="tr-TR" dirty="0"/>
              <a:t> </a:t>
            </a:r>
            <a:r>
              <a:rPr lang="tr-TR" dirty="0" err="1"/>
              <a:t>hyväntekeväisyysjärjestö</a:t>
            </a:r>
            <a:r>
              <a:rPr lang="tr-TR" dirty="0"/>
              <a:t> </a:t>
            </a:r>
            <a:r>
              <a:rPr lang="tr-TR" dirty="0" err="1"/>
              <a:t>Irlannissa</a:t>
            </a:r>
            <a:r>
              <a:rPr lang="tr-TR" dirty="0"/>
              <a:t> </a:t>
            </a:r>
            <a:r>
              <a:rPr lang="tr-TR" dirty="0" err="1"/>
              <a:t>ja</a:t>
            </a:r>
            <a:r>
              <a:rPr lang="tr-TR" dirty="0"/>
              <a:t> </a:t>
            </a:r>
            <a:r>
              <a:rPr lang="tr-TR" dirty="0" err="1"/>
              <a:t>ainutlaatuinen</a:t>
            </a:r>
            <a:r>
              <a:rPr lang="tr-TR" dirty="0"/>
              <a:t> "</a:t>
            </a:r>
            <a:r>
              <a:rPr lang="tr-TR" dirty="0" err="1"/>
              <a:t>yhden</a:t>
            </a:r>
            <a:r>
              <a:rPr lang="tr-TR" dirty="0"/>
              <a:t> </a:t>
            </a:r>
            <a:r>
              <a:rPr lang="tr-TR" dirty="0" err="1"/>
              <a:t>luukun</a:t>
            </a:r>
            <a:r>
              <a:rPr lang="tr-TR" dirty="0"/>
              <a:t>" </a:t>
            </a:r>
            <a:r>
              <a:rPr lang="tr-TR" dirty="0" err="1"/>
              <a:t>palvelupiste</a:t>
            </a:r>
            <a:r>
              <a:rPr lang="tr-TR" dirty="0"/>
              <a:t> </a:t>
            </a:r>
            <a:r>
              <a:rPr lang="tr-TR" dirty="0" err="1"/>
              <a:t>kaikkeen</a:t>
            </a:r>
            <a:r>
              <a:rPr lang="tr-TR" dirty="0"/>
              <a:t> </a:t>
            </a:r>
            <a:r>
              <a:rPr lang="tr-TR" dirty="0" err="1"/>
              <a:t>hyväntekeväisyys</a:t>
            </a:r>
            <a:r>
              <a:rPr lang="tr-TR" dirty="0"/>
              <a:t>- </a:t>
            </a:r>
            <a:r>
              <a:rPr lang="tr-TR" dirty="0" err="1"/>
              <a:t>ja</a:t>
            </a:r>
            <a:r>
              <a:rPr lang="tr-TR" dirty="0"/>
              <a:t> </a:t>
            </a:r>
            <a:r>
              <a:rPr lang="tr-TR" dirty="0" err="1"/>
              <a:t>voittoa</a:t>
            </a:r>
            <a:r>
              <a:rPr lang="tr-TR" dirty="0"/>
              <a:t> </a:t>
            </a:r>
            <a:r>
              <a:rPr lang="tr-TR" dirty="0" err="1"/>
              <a:t>tavoittelemattoman</a:t>
            </a:r>
            <a:r>
              <a:rPr lang="tr-TR" dirty="0"/>
              <a:t> </a:t>
            </a:r>
            <a:r>
              <a:rPr lang="tr-TR" dirty="0" err="1"/>
              <a:t>sektoriin</a:t>
            </a:r>
            <a:r>
              <a:rPr lang="tr-TR" dirty="0"/>
              <a:t> </a:t>
            </a:r>
            <a:r>
              <a:rPr lang="tr-TR" dirty="0" err="1"/>
              <a:t>liittyvän</a:t>
            </a:r>
            <a:r>
              <a:rPr lang="tr-TR" dirty="0"/>
              <a:t> </a:t>
            </a:r>
            <a:r>
              <a:rPr lang="tr-TR" dirty="0" err="1"/>
              <a:t>osalta</a:t>
            </a:r>
            <a:r>
              <a:rPr lang="tr-TR" dirty="0"/>
              <a:t>.</a:t>
            </a:r>
          </a:p>
          <a:p>
            <a:endParaRPr lang="tr-TR" dirty="0"/>
          </a:p>
          <a:p>
            <a:r>
              <a:rPr lang="tr-TR" dirty="0" err="1">
                <a:solidFill>
                  <a:schemeClr val="accent2"/>
                </a:solidFill>
              </a:rPr>
              <a:t>https</a:t>
            </a:r>
            <a:r>
              <a:rPr lang="tr-TR" dirty="0">
                <a:solidFill>
                  <a:schemeClr val="accent2"/>
                </a:solidFill>
              </a:rPr>
              <a:t>://</a:t>
            </a:r>
            <a:r>
              <a:rPr lang="tr-TR" dirty="0" err="1">
                <a:solidFill>
                  <a:schemeClr val="accent2"/>
                </a:solidFill>
              </a:rPr>
              <a:t>www.localenterprise.ie</a:t>
            </a:r>
            <a:r>
              <a:rPr lang="tr-TR" dirty="0">
                <a:solidFill>
                  <a:schemeClr val="accent2"/>
                </a:solidFill>
              </a:rPr>
              <a:t>/ </a:t>
            </a:r>
            <a:r>
              <a:rPr lang="tr-TR" dirty="0"/>
              <a:t>- </a:t>
            </a:r>
            <a:r>
              <a:rPr lang="tr-TR" dirty="0" err="1"/>
              <a:t>Paikalliset</a:t>
            </a:r>
            <a:r>
              <a:rPr lang="tr-TR" dirty="0"/>
              <a:t> </a:t>
            </a:r>
            <a:r>
              <a:rPr lang="tr-TR" dirty="0" err="1"/>
              <a:t>yritystoimistot</a:t>
            </a:r>
            <a:r>
              <a:rPr lang="tr-TR" dirty="0"/>
              <a:t> (</a:t>
            </a:r>
            <a:r>
              <a:rPr lang="tr-TR" dirty="0" err="1"/>
              <a:t>LEO:t</a:t>
            </a:r>
            <a:r>
              <a:rPr lang="tr-TR" dirty="0"/>
              <a:t>) </a:t>
            </a:r>
            <a:r>
              <a:rPr lang="tr-TR" dirty="0" err="1"/>
              <a:t>tarjoavat</a:t>
            </a:r>
            <a:r>
              <a:rPr lang="tr-TR" dirty="0"/>
              <a:t> </a:t>
            </a:r>
            <a:r>
              <a:rPr lang="tr-TR" dirty="0" err="1"/>
              <a:t>erilaisia</a:t>
            </a:r>
            <a:r>
              <a:rPr lang="tr-TR" dirty="0"/>
              <a:t> ​​</a:t>
            </a:r>
            <a:r>
              <a:rPr lang="tr-TR" dirty="0" err="1"/>
              <a:t>taloudellisia</a:t>
            </a:r>
            <a:r>
              <a:rPr lang="tr-TR" dirty="0"/>
              <a:t> </a:t>
            </a:r>
            <a:r>
              <a:rPr lang="tr-TR" dirty="0" err="1"/>
              <a:t>tukia</a:t>
            </a:r>
            <a:r>
              <a:rPr lang="tr-TR" dirty="0"/>
              <a:t>, </a:t>
            </a:r>
            <a:r>
              <a:rPr lang="tr-TR" dirty="0" err="1"/>
              <a:t>jotka</a:t>
            </a:r>
            <a:r>
              <a:rPr lang="tr-TR" dirty="0"/>
              <a:t> on </a:t>
            </a:r>
            <a:r>
              <a:rPr lang="tr-TR" dirty="0" err="1"/>
              <a:t>suunniteltu</a:t>
            </a:r>
            <a:r>
              <a:rPr lang="tr-TR" dirty="0"/>
              <a:t> </a:t>
            </a:r>
            <a:r>
              <a:rPr lang="tr-TR" dirty="0" err="1"/>
              <a:t>auttamaan</a:t>
            </a:r>
            <a:r>
              <a:rPr lang="tr-TR" dirty="0"/>
              <a:t> </a:t>
            </a:r>
            <a:r>
              <a:rPr lang="tr-TR" dirty="0" err="1"/>
              <a:t>yritysten</a:t>
            </a:r>
            <a:r>
              <a:rPr lang="tr-TR" dirty="0"/>
              <a:t> </a:t>
            </a:r>
            <a:r>
              <a:rPr lang="tr-TR" dirty="0" err="1"/>
              <a:t>perustamisessa</a:t>
            </a:r>
            <a:r>
              <a:rPr lang="tr-TR" dirty="0"/>
              <a:t> </a:t>
            </a:r>
            <a:r>
              <a:rPr lang="tr-TR" dirty="0" err="1"/>
              <a:t>ja</a:t>
            </a:r>
            <a:r>
              <a:rPr lang="tr-TR" dirty="0"/>
              <a:t>/</a:t>
            </a:r>
            <a:r>
              <a:rPr lang="tr-TR" dirty="0" err="1"/>
              <a:t>tai</a:t>
            </a:r>
            <a:r>
              <a:rPr lang="tr-TR" dirty="0"/>
              <a:t> </a:t>
            </a:r>
            <a:r>
              <a:rPr lang="tr-TR" dirty="0" err="1"/>
              <a:t>kasvussa</a:t>
            </a:r>
            <a:r>
              <a:rPr lang="tr-TR" dirty="0"/>
              <a:t> (</a:t>
            </a:r>
            <a:r>
              <a:rPr lang="tr-TR" dirty="0" err="1"/>
              <a:t>osakeyhtiö</a:t>
            </a:r>
            <a:r>
              <a:rPr lang="tr-TR" dirty="0"/>
              <a:t>, </a:t>
            </a:r>
            <a:r>
              <a:rPr lang="tr-TR" dirty="0" err="1"/>
              <a:t>yksityishenkilöt</a:t>
            </a:r>
            <a:r>
              <a:rPr lang="tr-TR" dirty="0"/>
              <a:t>/</a:t>
            </a:r>
            <a:r>
              <a:rPr lang="tr-TR" dirty="0" err="1"/>
              <a:t>yksityinen</a:t>
            </a:r>
            <a:r>
              <a:rPr lang="tr-TR" dirty="0"/>
              <a:t> </a:t>
            </a:r>
            <a:r>
              <a:rPr lang="tr-TR" dirty="0" err="1"/>
              <a:t>elinkeinonharjoittaja</a:t>
            </a:r>
            <a:r>
              <a:rPr lang="tr-TR" dirty="0"/>
              <a:t>, </a:t>
            </a:r>
            <a:r>
              <a:rPr lang="tr-TR" dirty="0" err="1"/>
              <a:t>osuuskunnat</a:t>
            </a:r>
            <a:r>
              <a:rPr lang="tr-TR" dirty="0"/>
              <a:t> </a:t>
            </a:r>
            <a:r>
              <a:rPr lang="tr-TR" dirty="0" err="1"/>
              <a:t>ja</a:t>
            </a:r>
            <a:r>
              <a:rPr lang="tr-TR" dirty="0"/>
              <a:t> </a:t>
            </a:r>
            <a:r>
              <a:rPr lang="tr-TR" dirty="0" err="1"/>
              <a:t>kumppanuudet</a:t>
            </a:r>
            <a:r>
              <a:rPr lang="tr-TR" dirty="0"/>
              <a:t>) </a:t>
            </a:r>
            <a:r>
              <a:rPr lang="tr-TR" dirty="0" err="1"/>
              <a:t>palkaten</a:t>
            </a:r>
            <a:r>
              <a:rPr lang="tr-TR" dirty="0"/>
              <a:t> </a:t>
            </a:r>
            <a:r>
              <a:rPr lang="tr-TR" dirty="0" err="1"/>
              <a:t>kymmenen</a:t>
            </a:r>
            <a:r>
              <a:rPr lang="tr-TR" dirty="0"/>
              <a:t> </a:t>
            </a:r>
            <a:r>
              <a:rPr lang="tr-TR" dirty="0" err="1"/>
              <a:t>henkeä</a:t>
            </a:r>
            <a:r>
              <a:rPr lang="tr-TR" dirty="0"/>
              <a:t>.</a:t>
            </a:r>
          </a:p>
          <a:p>
            <a:endParaRPr lang="tr-TR" dirty="0"/>
          </a:p>
          <a:p>
            <a:r>
              <a:rPr lang="tr-TR" dirty="0" err="1"/>
              <a:t>Nämä</a:t>
            </a:r>
            <a:r>
              <a:rPr lang="tr-TR" dirty="0"/>
              <a:t> </a:t>
            </a:r>
            <a:r>
              <a:rPr lang="tr-TR" dirty="0" err="1"/>
              <a:t>sisältävät</a:t>
            </a:r>
            <a:r>
              <a:rPr lang="tr-TR" dirty="0"/>
              <a:t>:</a:t>
            </a:r>
          </a:p>
          <a:p>
            <a:pPr marL="171450" lvl="0" indent="-171450">
              <a:lnSpc>
                <a:spcPts val="1200"/>
              </a:lnSpc>
              <a:spcBef>
                <a:spcPts val="200"/>
              </a:spcBef>
              <a:buClr>
                <a:srgbClr val="F59121"/>
              </a:buClr>
              <a:buFont typeface="Arial" panose="020B0604020202020204" pitchFamily="34" charset="0"/>
              <a:buChar char="•"/>
            </a:pPr>
            <a:r>
              <a:rPr lang="fi-FI" dirty="0">
                <a:solidFill>
                  <a:schemeClr val="accent2"/>
                </a:solidFill>
              </a:rPr>
              <a:t>Toteutettavuustutkimuksen apurahat</a:t>
            </a:r>
          </a:p>
          <a:p>
            <a:pPr marL="171450" lvl="0" indent="-171450">
              <a:lnSpc>
                <a:spcPts val="1200"/>
              </a:lnSpc>
              <a:spcBef>
                <a:spcPts val="200"/>
              </a:spcBef>
              <a:buClr>
                <a:srgbClr val="F59121"/>
              </a:buClr>
              <a:buFont typeface="Arial" panose="020B0604020202020204" pitchFamily="34" charset="0"/>
              <a:buChar char="•"/>
            </a:pPr>
            <a:r>
              <a:rPr lang="tr-TR" dirty="0" err="1">
                <a:solidFill>
                  <a:srgbClr val="F59121"/>
                </a:solidFill>
              </a:rPr>
              <a:t>Pohjustusavustukset</a:t>
            </a:r>
            <a:endParaRPr lang="tr-TR" dirty="0">
              <a:solidFill>
                <a:srgbClr val="F59121"/>
              </a:solidFill>
            </a:endParaRPr>
          </a:p>
          <a:p>
            <a:pPr marL="171450" lvl="0" indent="-171450">
              <a:lnSpc>
                <a:spcPts val="1200"/>
              </a:lnSpc>
              <a:spcBef>
                <a:spcPts val="200"/>
              </a:spcBef>
              <a:buClr>
                <a:srgbClr val="F59121"/>
              </a:buClr>
              <a:buFont typeface="Arial" panose="020B0604020202020204" pitchFamily="34" charset="0"/>
              <a:buChar char="•"/>
            </a:pPr>
            <a:r>
              <a:rPr lang="tr-TR" dirty="0" err="1">
                <a:solidFill>
                  <a:srgbClr val="F59121"/>
                </a:solidFill>
              </a:rPr>
              <a:t>Liiketoiminnan</a:t>
            </a:r>
            <a:r>
              <a:rPr lang="tr-TR" dirty="0">
                <a:solidFill>
                  <a:srgbClr val="F59121"/>
                </a:solidFill>
              </a:rPr>
              <a:t> </a:t>
            </a:r>
            <a:r>
              <a:rPr lang="tr-TR" dirty="0" err="1">
                <a:solidFill>
                  <a:srgbClr val="F59121"/>
                </a:solidFill>
              </a:rPr>
              <a:t>laajentamisavustukset</a:t>
            </a:r>
            <a:endParaRPr lang="tr-TR" dirty="0">
              <a:solidFill>
                <a:srgbClr val="F59121"/>
              </a:solidFill>
            </a:endParaRPr>
          </a:p>
          <a:p>
            <a:pPr marL="171450" lvl="0" indent="-171450">
              <a:lnSpc>
                <a:spcPts val="1200"/>
              </a:lnSpc>
              <a:spcBef>
                <a:spcPts val="200"/>
              </a:spcBef>
              <a:buClr>
                <a:srgbClr val="F59121"/>
              </a:buClr>
              <a:buFont typeface="Arial" panose="020B0604020202020204" pitchFamily="34" charset="0"/>
              <a:buChar char="•"/>
            </a:pPr>
            <a:r>
              <a:rPr lang="tr-TR" dirty="0" err="1">
                <a:solidFill>
                  <a:srgbClr val="F59121"/>
                </a:solidFill>
              </a:rPr>
              <a:t>Tekninen</a:t>
            </a:r>
            <a:r>
              <a:rPr lang="tr-TR" dirty="0">
                <a:solidFill>
                  <a:srgbClr val="F59121"/>
                </a:solidFill>
              </a:rPr>
              <a:t> </a:t>
            </a:r>
            <a:r>
              <a:rPr lang="tr-TR" dirty="0" err="1">
                <a:solidFill>
                  <a:srgbClr val="F59121"/>
                </a:solidFill>
              </a:rPr>
              <a:t>tuki</a:t>
            </a:r>
            <a:r>
              <a:rPr lang="tr-TR" dirty="0">
                <a:solidFill>
                  <a:srgbClr val="F59121"/>
                </a:solidFill>
              </a:rPr>
              <a:t> </a:t>
            </a:r>
            <a:r>
              <a:rPr lang="tr-TR" dirty="0" err="1">
                <a:solidFill>
                  <a:srgbClr val="F59121"/>
                </a:solidFill>
              </a:rPr>
              <a:t>mikroviejille</a:t>
            </a:r>
            <a:endParaRPr lang="tr-TR" dirty="0">
              <a:solidFill>
                <a:srgbClr val="F59121"/>
              </a:solidFill>
            </a:endParaRPr>
          </a:p>
          <a:p>
            <a:pPr marL="171450" lvl="0" indent="-171450">
              <a:lnSpc>
                <a:spcPts val="1200"/>
              </a:lnSpc>
              <a:spcBef>
                <a:spcPts val="200"/>
              </a:spcBef>
              <a:buClr>
                <a:srgbClr val="F59121"/>
              </a:buClr>
              <a:buFont typeface="Arial" panose="020B0604020202020204" pitchFamily="34" charset="0"/>
              <a:buChar char="•"/>
            </a:pPr>
            <a:r>
              <a:rPr lang="tr-TR" dirty="0" err="1">
                <a:solidFill>
                  <a:srgbClr val="F59121"/>
                </a:solidFill>
              </a:rPr>
              <a:t>Euroopan</a:t>
            </a:r>
            <a:r>
              <a:rPr lang="tr-TR" dirty="0">
                <a:solidFill>
                  <a:srgbClr val="F59121"/>
                </a:solidFill>
              </a:rPr>
              <a:t> </a:t>
            </a:r>
            <a:r>
              <a:rPr lang="tr-TR" dirty="0" err="1">
                <a:solidFill>
                  <a:srgbClr val="F59121"/>
                </a:solidFill>
              </a:rPr>
              <a:t>globalisaatiorahasto</a:t>
            </a:r>
            <a:endParaRPr lang="tr-TR" dirty="0">
              <a:solidFill>
                <a:srgbClr val="F59121"/>
              </a:solidFill>
            </a:endParaRPr>
          </a:p>
          <a:p>
            <a:pPr marL="171450" lvl="0" indent="-171450">
              <a:lnSpc>
                <a:spcPts val="1200"/>
              </a:lnSpc>
              <a:spcBef>
                <a:spcPts val="200"/>
              </a:spcBef>
              <a:buClr>
                <a:srgbClr val="F59121"/>
              </a:buClr>
              <a:buFont typeface="Arial" panose="020B0604020202020204" pitchFamily="34" charset="0"/>
              <a:buChar char="•"/>
            </a:pPr>
            <a:r>
              <a:rPr lang="tr-TR" dirty="0" err="1">
                <a:solidFill>
                  <a:srgbClr val="F59121"/>
                </a:solidFill>
              </a:rPr>
              <a:t>Uusi</a:t>
            </a:r>
            <a:r>
              <a:rPr lang="tr-TR" dirty="0">
                <a:solidFill>
                  <a:srgbClr val="F59121"/>
                </a:solidFill>
              </a:rPr>
              <a:t> </a:t>
            </a:r>
            <a:r>
              <a:rPr lang="tr-TR" dirty="0" err="1">
                <a:solidFill>
                  <a:srgbClr val="F59121"/>
                </a:solidFill>
              </a:rPr>
              <a:t>ketterä</a:t>
            </a:r>
            <a:r>
              <a:rPr lang="tr-TR" dirty="0">
                <a:solidFill>
                  <a:srgbClr val="F59121"/>
                </a:solidFill>
              </a:rPr>
              <a:t> </a:t>
            </a:r>
            <a:r>
              <a:rPr lang="tr-TR" dirty="0" err="1">
                <a:solidFill>
                  <a:srgbClr val="F59121"/>
                </a:solidFill>
              </a:rPr>
              <a:t>innovaatiorahasto</a:t>
            </a:r>
            <a:endParaRPr lang="tr-TR" dirty="0">
              <a:solidFill>
                <a:srgbClr val="F59121"/>
              </a:solidFill>
            </a:endParaRPr>
          </a:p>
          <a:p>
            <a:pPr marL="171450" lvl="0" indent="-171450">
              <a:lnSpc>
                <a:spcPts val="1200"/>
              </a:lnSpc>
              <a:spcBef>
                <a:spcPts val="200"/>
              </a:spcBef>
              <a:buClr>
                <a:srgbClr val="F59121"/>
              </a:buClr>
              <a:buFont typeface="Arial" panose="020B0604020202020204" pitchFamily="34" charset="0"/>
              <a:buChar char="•"/>
            </a:pPr>
            <a:r>
              <a:rPr lang="tr-TR" dirty="0" err="1">
                <a:solidFill>
                  <a:srgbClr val="F59121"/>
                </a:solidFill>
              </a:rPr>
              <a:t>Brexit-tuki</a:t>
            </a:r>
            <a:r>
              <a:rPr lang="tr-TR" dirty="0">
                <a:solidFill>
                  <a:srgbClr val="F59121"/>
                </a:solidFill>
              </a:rPr>
              <a:t> </a:t>
            </a:r>
            <a:r>
              <a:rPr lang="tr-TR" dirty="0" err="1">
                <a:solidFill>
                  <a:srgbClr val="F59121"/>
                </a:solidFill>
              </a:rPr>
              <a:t>pienyrityksellesi</a:t>
            </a:r>
            <a:endParaRPr lang="tr-TR" dirty="0">
              <a:solidFill>
                <a:srgbClr val="F59121"/>
              </a:solidFill>
            </a:endParaRPr>
          </a:p>
          <a:p>
            <a:pPr marL="171450" lvl="0" indent="-171450">
              <a:lnSpc>
                <a:spcPts val="1200"/>
              </a:lnSpc>
              <a:spcBef>
                <a:spcPts val="200"/>
              </a:spcBef>
              <a:buClr>
                <a:srgbClr val="F59121"/>
              </a:buClr>
              <a:buFont typeface="Arial" panose="020B0604020202020204" pitchFamily="34" charset="0"/>
              <a:buChar char="•"/>
            </a:pPr>
            <a:endParaRPr lang="tr-TR" dirty="0">
              <a:solidFill>
                <a:srgbClr val="F59121"/>
              </a:solidFill>
            </a:endParaRPr>
          </a:p>
          <a:p>
            <a:pPr lvl="0">
              <a:lnSpc>
                <a:spcPts val="1200"/>
              </a:lnSpc>
              <a:spcBef>
                <a:spcPts val="200"/>
              </a:spcBef>
              <a:buClr>
                <a:srgbClr val="F59121"/>
              </a:buClr>
            </a:pPr>
            <a:r>
              <a:rPr lang="tr-TR" dirty="0" err="1"/>
              <a:t>Nämä</a:t>
            </a:r>
            <a:r>
              <a:rPr lang="tr-TR" dirty="0"/>
              <a:t> </a:t>
            </a:r>
            <a:r>
              <a:rPr lang="tr-TR" dirty="0" err="1"/>
              <a:t>taloudelliset</a:t>
            </a:r>
            <a:r>
              <a:rPr lang="tr-TR" dirty="0"/>
              <a:t> </a:t>
            </a:r>
            <a:r>
              <a:rPr lang="tr-TR" dirty="0" err="1"/>
              <a:t>tuet</a:t>
            </a:r>
            <a:r>
              <a:rPr lang="tr-TR" dirty="0"/>
              <a:t> on </a:t>
            </a:r>
            <a:r>
              <a:rPr lang="tr-TR" dirty="0" err="1"/>
              <a:t>suunniteltu</a:t>
            </a:r>
            <a:r>
              <a:rPr lang="tr-TR" dirty="0"/>
              <a:t> </a:t>
            </a:r>
            <a:r>
              <a:rPr lang="tr-TR" dirty="0" err="1"/>
              <a:t>tarjoamaan</a:t>
            </a:r>
            <a:r>
              <a:rPr lang="tr-TR" dirty="0"/>
              <a:t> </a:t>
            </a:r>
            <a:r>
              <a:rPr lang="tr-TR" dirty="0" err="1"/>
              <a:t>joustava</a:t>
            </a:r>
            <a:r>
              <a:rPr lang="tr-TR" dirty="0"/>
              <a:t> </a:t>
            </a:r>
            <a:r>
              <a:rPr lang="tr-TR" dirty="0" err="1"/>
              <a:t>tukipaketti</a:t>
            </a:r>
            <a:r>
              <a:rPr lang="tr-TR" dirty="0"/>
              <a:t> LEO-</a:t>
            </a:r>
            <a:r>
              <a:rPr lang="tr-TR" dirty="0" err="1"/>
              <a:t>asiakkaille</a:t>
            </a:r>
            <a:r>
              <a:rPr lang="tr-TR" dirty="0"/>
              <a:t> </a:t>
            </a:r>
            <a:r>
              <a:rPr lang="tr-TR" dirty="0" err="1"/>
              <a:t>ja</a:t>
            </a:r>
            <a:r>
              <a:rPr lang="tr-TR" dirty="0"/>
              <a:t> </a:t>
            </a:r>
            <a:r>
              <a:rPr lang="tr-TR" dirty="0" err="1"/>
              <a:t>potentiaalisille</a:t>
            </a:r>
            <a:r>
              <a:rPr lang="tr-TR" dirty="0"/>
              <a:t> </a:t>
            </a:r>
            <a:r>
              <a:rPr lang="tr-TR" dirty="0" err="1"/>
              <a:t>asiakkaille</a:t>
            </a:r>
            <a:r>
              <a:rPr lang="tr-TR" dirty="0"/>
              <a:t>. </a:t>
            </a:r>
            <a:r>
              <a:rPr lang="tr-TR" dirty="0" err="1"/>
              <a:t>Lataa</a:t>
            </a:r>
            <a:r>
              <a:rPr lang="tr-TR" dirty="0"/>
              <a:t> </a:t>
            </a:r>
            <a:r>
              <a:rPr lang="tr-TR" dirty="0" err="1"/>
              <a:t>esitteemme</a:t>
            </a:r>
            <a:r>
              <a:rPr lang="tr-TR" dirty="0"/>
              <a:t> LEO Financial </a:t>
            </a:r>
            <a:r>
              <a:rPr lang="tr-TR" dirty="0" err="1"/>
              <a:t>Supportsista</a:t>
            </a:r>
            <a:endParaRPr lang="tr-TR" dirty="0"/>
          </a:p>
          <a:p>
            <a:pPr marL="171450" lvl="0" indent="-171450">
              <a:lnSpc>
                <a:spcPts val="1200"/>
              </a:lnSpc>
              <a:spcBef>
                <a:spcPts val="200"/>
              </a:spcBef>
              <a:buClr>
                <a:srgbClr val="F59121"/>
              </a:buClr>
              <a:buFont typeface="Arial" panose="020B0604020202020204" pitchFamily="34" charset="0"/>
              <a:buChar char="•"/>
            </a:pPr>
            <a:endParaRPr lang="tr-TR" dirty="0"/>
          </a:p>
          <a:p>
            <a:pPr lvl="0">
              <a:lnSpc>
                <a:spcPts val="1200"/>
              </a:lnSpc>
              <a:spcBef>
                <a:spcPts val="200"/>
              </a:spcBef>
              <a:buClr>
                <a:srgbClr val="F59121"/>
              </a:buClr>
            </a:pPr>
            <a:r>
              <a:rPr lang="tr-TR" dirty="0" err="1">
                <a:solidFill>
                  <a:schemeClr val="accent2"/>
                </a:solidFill>
              </a:rPr>
              <a:t>https</a:t>
            </a:r>
            <a:r>
              <a:rPr lang="tr-TR" dirty="0">
                <a:solidFill>
                  <a:schemeClr val="accent2"/>
                </a:solidFill>
              </a:rPr>
              <a:t>://</a:t>
            </a:r>
            <a:r>
              <a:rPr lang="tr-TR" dirty="0" err="1">
                <a:solidFill>
                  <a:schemeClr val="accent2"/>
                </a:solidFill>
              </a:rPr>
              <a:t>fundit.ie</a:t>
            </a:r>
            <a:r>
              <a:rPr lang="tr-TR" dirty="0">
                <a:solidFill>
                  <a:schemeClr val="accent2"/>
                </a:solidFill>
              </a:rPr>
              <a:t>/ </a:t>
            </a:r>
            <a:r>
              <a:rPr lang="tr-TR" dirty="0"/>
              <a:t>– </a:t>
            </a:r>
            <a:r>
              <a:rPr lang="tr-TR" dirty="0" err="1"/>
              <a:t>Irlannin</a:t>
            </a:r>
            <a:r>
              <a:rPr lang="tr-TR" dirty="0"/>
              <a:t> </a:t>
            </a:r>
            <a:r>
              <a:rPr lang="tr-TR" dirty="0" err="1"/>
              <a:t>luoville</a:t>
            </a:r>
            <a:r>
              <a:rPr lang="tr-TR" dirty="0"/>
              <a:t> </a:t>
            </a:r>
            <a:r>
              <a:rPr lang="tr-TR" dirty="0" err="1"/>
              <a:t>projekteille</a:t>
            </a:r>
            <a:r>
              <a:rPr lang="tr-TR" dirty="0"/>
              <a:t> </a:t>
            </a:r>
            <a:r>
              <a:rPr lang="tr-TR" dirty="0" err="1"/>
              <a:t>tarkoitettu</a:t>
            </a:r>
            <a:r>
              <a:rPr lang="tr-TR" dirty="0"/>
              <a:t> </a:t>
            </a:r>
            <a:r>
              <a:rPr lang="tr-TR" dirty="0" err="1"/>
              <a:t>koko</a:t>
            </a:r>
            <a:r>
              <a:rPr lang="tr-TR" dirty="0"/>
              <a:t> </a:t>
            </a:r>
            <a:r>
              <a:rPr lang="tr-TR" dirty="0" err="1"/>
              <a:t>saaren</a:t>
            </a:r>
            <a:r>
              <a:rPr lang="tr-TR" dirty="0"/>
              <a:t> </a:t>
            </a:r>
            <a:r>
              <a:rPr lang="tr-TR" dirty="0" err="1"/>
              <a:t>kattava</a:t>
            </a:r>
            <a:r>
              <a:rPr lang="tr-TR" dirty="0"/>
              <a:t> </a:t>
            </a:r>
            <a:r>
              <a:rPr lang="tr-TR" dirty="0" err="1"/>
              <a:t>joukkorahoitussivusto</a:t>
            </a:r>
            <a:r>
              <a:rPr lang="tr-TR" dirty="0"/>
              <a:t>, </a:t>
            </a:r>
            <a:r>
              <a:rPr lang="tr-TR" dirty="0" err="1"/>
              <a:t>joka</a:t>
            </a:r>
            <a:r>
              <a:rPr lang="tr-TR" dirty="0"/>
              <a:t> </a:t>
            </a:r>
            <a:r>
              <a:rPr lang="tr-TR" dirty="0" err="1"/>
              <a:t>antaa</a:t>
            </a:r>
            <a:r>
              <a:rPr lang="tr-TR" dirty="0"/>
              <a:t> </a:t>
            </a:r>
            <a:r>
              <a:rPr lang="tr-TR" dirty="0" err="1"/>
              <a:t>kaikille</a:t>
            </a:r>
            <a:r>
              <a:rPr lang="tr-TR" dirty="0"/>
              <a:t> </a:t>
            </a:r>
            <a:r>
              <a:rPr lang="tr-TR" dirty="0" err="1"/>
              <a:t>mahdollisuuden</a:t>
            </a:r>
            <a:r>
              <a:rPr lang="tr-TR" dirty="0"/>
              <a:t> </a:t>
            </a:r>
            <a:r>
              <a:rPr lang="tr-TR" dirty="0" err="1"/>
              <a:t>auttaa</a:t>
            </a:r>
            <a:r>
              <a:rPr lang="tr-TR" dirty="0"/>
              <a:t> </a:t>
            </a:r>
            <a:r>
              <a:rPr lang="tr-TR" dirty="0" err="1"/>
              <a:t>hyviä</a:t>
            </a:r>
            <a:r>
              <a:rPr lang="tr-TR" dirty="0"/>
              <a:t> </a:t>
            </a:r>
            <a:r>
              <a:rPr lang="tr-TR" dirty="0" err="1"/>
              <a:t>ideoita</a:t>
            </a:r>
            <a:r>
              <a:rPr lang="tr-TR" dirty="0"/>
              <a:t> </a:t>
            </a:r>
            <a:r>
              <a:rPr lang="tr-TR" dirty="0" err="1"/>
              <a:t>toteutumaan</a:t>
            </a:r>
            <a:r>
              <a:rPr lang="tr-TR" dirty="0"/>
              <a:t>. </a:t>
            </a:r>
            <a:r>
              <a:rPr lang="tr-TR" dirty="0" err="1"/>
              <a:t>Fund</a:t>
            </a:r>
            <a:r>
              <a:rPr lang="tr-TR" dirty="0"/>
              <a:t> it </a:t>
            </a:r>
            <a:r>
              <a:rPr lang="tr-TR" dirty="0" err="1"/>
              <a:t>sijaitsee</a:t>
            </a:r>
            <a:r>
              <a:rPr lang="tr-TR" dirty="0"/>
              <a:t> </a:t>
            </a:r>
            <a:r>
              <a:rPr lang="tr-TR" dirty="0" err="1"/>
              <a:t>Irlannissa</a:t>
            </a:r>
            <a:r>
              <a:rPr lang="tr-TR" dirty="0"/>
              <a:t>, </a:t>
            </a:r>
            <a:r>
              <a:rPr lang="tr-TR" dirty="0" err="1"/>
              <a:t>ja</a:t>
            </a:r>
            <a:r>
              <a:rPr lang="tr-TR" dirty="0"/>
              <a:t> </a:t>
            </a:r>
            <a:r>
              <a:rPr lang="tr-TR" dirty="0" err="1"/>
              <a:t>sitä</a:t>
            </a:r>
            <a:r>
              <a:rPr lang="tr-TR" dirty="0"/>
              <a:t> </a:t>
            </a:r>
            <a:r>
              <a:rPr lang="tr-TR" dirty="0" err="1"/>
              <a:t>johtaa</a:t>
            </a:r>
            <a:r>
              <a:rPr lang="tr-TR" dirty="0"/>
              <a:t> Business </a:t>
            </a:r>
            <a:r>
              <a:rPr lang="tr-TR" dirty="0" err="1"/>
              <a:t>to</a:t>
            </a:r>
            <a:r>
              <a:rPr lang="tr-TR" dirty="0"/>
              <a:t> </a:t>
            </a:r>
            <a:r>
              <a:rPr lang="tr-TR" dirty="0" err="1"/>
              <a:t>Arts</a:t>
            </a:r>
            <a:r>
              <a:rPr lang="tr-TR" dirty="0"/>
              <a:t>, </a:t>
            </a:r>
            <a:r>
              <a:rPr lang="tr-TR" dirty="0" err="1"/>
              <a:t>voittoa</a:t>
            </a:r>
            <a:r>
              <a:rPr lang="tr-TR" dirty="0"/>
              <a:t> </a:t>
            </a:r>
            <a:r>
              <a:rPr lang="tr-TR" dirty="0" err="1"/>
              <a:t>tavoittelematon</a:t>
            </a:r>
            <a:r>
              <a:rPr lang="tr-TR" dirty="0"/>
              <a:t> </a:t>
            </a:r>
            <a:r>
              <a:rPr lang="tr-TR" dirty="0" err="1"/>
              <a:t>organisaatio</a:t>
            </a:r>
            <a:r>
              <a:rPr lang="tr-TR" dirty="0"/>
              <a:t>, </a:t>
            </a:r>
            <a:r>
              <a:rPr lang="tr-TR" dirty="0" err="1"/>
              <a:t>joka</a:t>
            </a:r>
            <a:r>
              <a:rPr lang="tr-TR" dirty="0"/>
              <a:t> </a:t>
            </a:r>
            <a:r>
              <a:rPr lang="tr-TR" dirty="0" err="1"/>
              <a:t>tukee</a:t>
            </a:r>
            <a:r>
              <a:rPr lang="tr-TR" dirty="0"/>
              <a:t> </a:t>
            </a:r>
            <a:r>
              <a:rPr lang="tr-TR" dirty="0" err="1"/>
              <a:t>kulttuurialan</a:t>
            </a:r>
            <a:r>
              <a:rPr lang="tr-TR" dirty="0"/>
              <a:t> </a:t>
            </a:r>
            <a:r>
              <a:rPr lang="tr-TR" dirty="0" err="1"/>
              <a:t>kestävyyttä</a:t>
            </a:r>
            <a:r>
              <a:rPr lang="tr-TR" dirty="0"/>
              <a:t> </a:t>
            </a:r>
            <a:r>
              <a:rPr lang="tr-TR" dirty="0" err="1"/>
              <a:t>ja</a:t>
            </a:r>
            <a:r>
              <a:rPr lang="tr-TR" dirty="0"/>
              <a:t> </a:t>
            </a:r>
            <a:r>
              <a:rPr lang="tr-TR" dirty="0" err="1"/>
              <a:t>muutosta</a:t>
            </a:r>
            <a:r>
              <a:rPr lang="tr-TR" dirty="0"/>
              <a:t> </a:t>
            </a:r>
            <a:r>
              <a:rPr lang="tr-TR" dirty="0" err="1"/>
              <a:t>tutkimuksen</a:t>
            </a:r>
            <a:r>
              <a:rPr lang="tr-TR" dirty="0"/>
              <a:t>, </a:t>
            </a:r>
            <a:r>
              <a:rPr lang="tr-TR" dirty="0" err="1"/>
              <a:t>innovaatioiden</a:t>
            </a:r>
            <a:r>
              <a:rPr lang="tr-TR" dirty="0"/>
              <a:t> </a:t>
            </a:r>
            <a:r>
              <a:rPr lang="tr-TR" dirty="0" err="1"/>
              <a:t>ja</a:t>
            </a:r>
            <a:r>
              <a:rPr lang="tr-TR" dirty="0"/>
              <a:t> </a:t>
            </a:r>
            <a:r>
              <a:rPr lang="tr-TR" dirty="0" err="1"/>
              <a:t>kumppanuuksien</a:t>
            </a:r>
            <a:r>
              <a:rPr lang="tr-TR" dirty="0"/>
              <a:t> </a:t>
            </a:r>
            <a:r>
              <a:rPr lang="tr-TR" dirty="0" err="1"/>
              <a:t>avulla</a:t>
            </a:r>
            <a:r>
              <a:rPr lang="tr-TR" dirty="0"/>
              <a:t>.</a:t>
            </a:r>
          </a:p>
          <a:p>
            <a:pPr lvl="0">
              <a:lnSpc>
                <a:spcPts val="1200"/>
              </a:lnSpc>
              <a:spcBef>
                <a:spcPts val="200"/>
              </a:spcBef>
              <a:buClr>
                <a:srgbClr val="F59121"/>
              </a:buClr>
            </a:pPr>
            <a:br>
              <a:rPr lang="tr-TR" dirty="0"/>
            </a:br>
            <a:r>
              <a:rPr lang="tr-TR" i="1" dirty="0" err="1"/>
              <a:t>Fund</a:t>
            </a:r>
            <a:r>
              <a:rPr lang="tr-TR" i="1" dirty="0"/>
              <a:t> it </a:t>
            </a:r>
            <a:r>
              <a:rPr lang="tr-TR" dirty="0"/>
              <a:t>on </a:t>
            </a:r>
            <a:r>
              <a:rPr lang="tr-TR" dirty="0" err="1"/>
              <a:t>suunniteltu</a:t>
            </a:r>
            <a:r>
              <a:rPr lang="tr-TR" dirty="0"/>
              <a:t> </a:t>
            </a:r>
            <a:r>
              <a:rPr lang="tr-TR" dirty="0" err="1"/>
              <a:t>tukemaan</a:t>
            </a:r>
            <a:r>
              <a:rPr lang="tr-TR" dirty="0"/>
              <a:t> </a:t>
            </a:r>
            <a:r>
              <a:rPr lang="tr-TR" dirty="0" err="1"/>
              <a:t>suurempaa</a:t>
            </a:r>
            <a:r>
              <a:rPr lang="tr-TR" dirty="0"/>
              <a:t> </a:t>
            </a:r>
            <a:r>
              <a:rPr lang="tr-TR" dirty="0" err="1"/>
              <a:t>yksilöllistä</a:t>
            </a:r>
            <a:r>
              <a:rPr lang="tr-TR" dirty="0"/>
              <a:t> </a:t>
            </a:r>
            <a:r>
              <a:rPr lang="tr-TR" dirty="0" err="1"/>
              <a:t>lahjoitusta</a:t>
            </a:r>
            <a:r>
              <a:rPr lang="tr-TR" dirty="0"/>
              <a:t> </a:t>
            </a:r>
            <a:r>
              <a:rPr lang="tr-TR" dirty="0" err="1"/>
              <a:t>luovalle</a:t>
            </a:r>
            <a:r>
              <a:rPr lang="tr-TR" dirty="0"/>
              <a:t> </a:t>
            </a:r>
            <a:r>
              <a:rPr lang="tr-TR" dirty="0" err="1"/>
              <a:t>sektorille</a:t>
            </a:r>
            <a:r>
              <a:rPr lang="tr-TR" dirty="0"/>
              <a:t> </a:t>
            </a:r>
            <a:r>
              <a:rPr lang="tr-TR" dirty="0" err="1"/>
              <a:t>ja</a:t>
            </a:r>
            <a:r>
              <a:rPr lang="tr-TR" dirty="0"/>
              <a:t> </a:t>
            </a:r>
            <a:r>
              <a:rPr lang="tr-TR" dirty="0" err="1"/>
              <a:t>helpottamaan</a:t>
            </a:r>
            <a:r>
              <a:rPr lang="tr-TR" dirty="0"/>
              <a:t> </a:t>
            </a:r>
            <a:r>
              <a:rPr lang="tr-TR" dirty="0" err="1"/>
              <a:t>luovien</a:t>
            </a:r>
            <a:r>
              <a:rPr lang="tr-TR" dirty="0"/>
              <a:t> </a:t>
            </a:r>
            <a:r>
              <a:rPr lang="tr-TR" dirty="0" err="1"/>
              <a:t>projektien</a:t>
            </a:r>
            <a:r>
              <a:rPr lang="tr-TR" dirty="0"/>
              <a:t> </a:t>
            </a:r>
            <a:r>
              <a:rPr lang="tr-TR" dirty="0" err="1"/>
              <a:t>ennakkomyyntiä</a:t>
            </a:r>
            <a:r>
              <a:rPr lang="tr-TR" dirty="0"/>
              <a:t>. </a:t>
            </a:r>
            <a:r>
              <a:rPr lang="tr-TR" dirty="0" err="1"/>
              <a:t>Joukkorahoitus</a:t>
            </a:r>
            <a:r>
              <a:rPr lang="tr-TR" dirty="0"/>
              <a:t> </a:t>
            </a:r>
            <a:r>
              <a:rPr lang="tr-TR" dirty="0" err="1"/>
              <a:t>vahvistaa</a:t>
            </a:r>
            <a:r>
              <a:rPr lang="tr-TR" dirty="0"/>
              <a:t> </a:t>
            </a:r>
            <a:r>
              <a:rPr lang="tr-TR" dirty="0" err="1"/>
              <a:t>siteen</a:t>
            </a:r>
            <a:r>
              <a:rPr lang="tr-TR" dirty="0"/>
              <a:t> </a:t>
            </a:r>
            <a:r>
              <a:rPr lang="tr-TR" dirty="0" err="1"/>
              <a:t>tekijän</a:t>
            </a:r>
            <a:r>
              <a:rPr lang="tr-TR" dirty="0"/>
              <a:t> </a:t>
            </a:r>
            <a:r>
              <a:rPr lang="tr-TR" dirty="0" err="1"/>
              <a:t>ja</a:t>
            </a:r>
            <a:r>
              <a:rPr lang="tr-TR" dirty="0"/>
              <a:t> </a:t>
            </a:r>
            <a:r>
              <a:rPr lang="tr-TR" dirty="0" err="1"/>
              <a:t>yleisön</a:t>
            </a:r>
            <a:r>
              <a:rPr lang="tr-TR" dirty="0"/>
              <a:t> </a:t>
            </a:r>
            <a:r>
              <a:rPr lang="tr-TR" dirty="0" err="1"/>
              <a:t>välillä</a:t>
            </a:r>
            <a:r>
              <a:rPr lang="tr-TR" dirty="0"/>
              <a:t>, </a:t>
            </a:r>
            <a:r>
              <a:rPr lang="tr-TR" dirty="0" err="1"/>
              <a:t>mikä</a:t>
            </a:r>
            <a:r>
              <a:rPr lang="tr-TR" dirty="0"/>
              <a:t> </a:t>
            </a:r>
            <a:r>
              <a:rPr lang="tr-TR" dirty="0" err="1"/>
              <a:t>tarjoaa</a:t>
            </a:r>
            <a:r>
              <a:rPr lang="tr-TR" dirty="0"/>
              <a:t> </a:t>
            </a:r>
            <a:r>
              <a:rPr lang="tr-TR" dirty="0" err="1"/>
              <a:t>mahdollisuuden</a:t>
            </a:r>
            <a:r>
              <a:rPr lang="tr-TR" dirty="0"/>
              <a:t> </a:t>
            </a:r>
            <a:r>
              <a:rPr lang="tr-TR" dirty="0" err="1"/>
              <a:t>laajempiin</a:t>
            </a:r>
            <a:r>
              <a:rPr lang="tr-TR" dirty="0"/>
              <a:t>, </a:t>
            </a:r>
            <a:r>
              <a:rPr lang="tr-TR" dirty="0" err="1"/>
              <a:t>pitkäaikaisiin</a:t>
            </a:r>
            <a:r>
              <a:rPr lang="tr-TR" dirty="0"/>
              <a:t> </a:t>
            </a:r>
            <a:r>
              <a:rPr lang="tr-TR" dirty="0" err="1"/>
              <a:t>suhteisiin</a:t>
            </a:r>
            <a:r>
              <a:rPr lang="tr-TR" u="sng" dirty="0"/>
              <a:t>.</a:t>
            </a:r>
          </a:p>
          <a:p>
            <a:endParaRPr lang="en-LB" dirty="0"/>
          </a:p>
        </p:txBody>
      </p:sp>
      <p:sp>
        <p:nvSpPr>
          <p:cNvPr id="2" name="Slide Number Placeholder 1">
            <a:extLst>
              <a:ext uri="{FF2B5EF4-FFF2-40B4-BE49-F238E27FC236}">
                <a16:creationId xmlns:a16="http://schemas.microsoft.com/office/drawing/2014/main" id="{21069AC5-5053-EF20-268A-62F8C3A56CE4}"/>
              </a:ext>
            </a:extLst>
          </p:cNvPr>
          <p:cNvSpPr>
            <a:spLocks noGrp="1"/>
          </p:cNvSpPr>
          <p:nvPr>
            <p:ph type="sldNum" sz="quarter" idx="12"/>
          </p:nvPr>
        </p:nvSpPr>
        <p:spPr/>
        <p:txBody>
          <a:bodyPr/>
          <a:lstStyle/>
          <a:p>
            <a:fld id="{5E760C49-C21F-C349-B509-93C281143DFD}" type="slidenum">
              <a:rPr lang="en-US" smtClean="0"/>
              <a:pPr/>
              <a:t>25</a:t>
            </a:fld>
            <a:endParaRPr lang="en-US" dirty="0"/>
          </a:p>
        </p:txBody>
      </p:sp>
      <p:sp>
        <p:nvSpPr>
          <p:cNvPr id="57" name="Rectangle 56">
            <a:extLst>
              <a:ext uri="{FF2B5EF4-FFF2-40B4-BE49-F238E27FC236}">
                <a16:creationId xmlns:a16="http://schemas.microsoft.com/office/drawing/2014/main" id="{14CBD0EF-981C-320B-6B3F-4D21AEFBEDB8}"/>
              </a:ext>
            </a:extLst>
          </p:cNvPr>
          <p:cNvSpPr/>
          <p:nvPr/>
        </p:nvSpPr>
        <p:spPr>
          <a:xfrm>
            <a:off x="-1" y="809626"/>
            <a:ext cx="7559675" cy="2051562"/>
          </a:xfrm>
          <a:prstGeom prst="rect">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7">
            <a:extLst>
              <a:ext uri="{FF2B5EF4-FFF2-40B4-BE49-F238E27FC236}">
                <a16:creationId xmlns:a16="http://schemas.microsoft.com/office/drawing/2014/main" id="{AB92F577-5429-A846-01CC-CD2061B2A937}"/>
              </a:ext>
            </a:extLst>
          </p:cNvPr>
          <p:cNvSpPr txBox="1">
            <a:spLocks/>
          </p:cNvSpPr>
          <p:nvPr/>
        </p:nvSpPr>
        <p:spPr>
          <a:xfrm>
            <a:off x="639181" y="1067590"/>
            <a:ext cx="6361551" cy="1424887"/>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ts val="1200"/>
              </a:lnSpc>
              <a:buClr>
                <a:srgbClr val="F59121"/>
              </a:buClr>
            </a:pPr>
            <a:r>
              <a:rPr lang="en-US" sz="1150" dirty="0" err="1">
                <a:solidFill>
                  <a:schemeClr val="bg1"/>
                </a:solidFill>
              </a:rPr>
              <a:t>StartSomeGood</a:t>
            </a:r>
            <a:r>
              <a:rPr lang="en-US" sz="1150" dirty="0">
                <a:solidFill>
                  <a:schemeClr val="bg1"/>
                </a:solidFill>
              </a:rPr>
              <a:t> (https://</a:t>
            </a:r>
            <a:r>
              <a:rPr lang="en-US" sz="1150" dirty="0" err="1">
                <a:solidFill>
                  <a:schemeClr val="bg1"/>
                </a:solidFill>
              </a:rPr>
              <a:t>startsomegood.com</a:t>
            </a:r>
            <a:r>
              <a:rPr lang="en-US" sz="1150" dirty="0">
                <a:solidFill>
                  <a:schemeClr val="bg1"/>
                </a:solidFill>
              </a:rPr>
              <a:t>/) on </a:t>
            </a:r>
            <a:r>
              <a:rPr lang="en-US" sz="1150" dirty="0" err="1">
                <a:solidFill>
                  <a:schemeClr val="bg1"/>
                </a:solidFill>
              </a:rPr>
              <a:t>joukkorahoitusalusta</a:t>
            </a:r>
            <a:r>
              <a:rPr lang="en-US" sz="1150" dirty="0">
                <a:solidFill>
                  <a:schemeClr val="bg1"/>
                </a:solidFill>
              </a:rPr>
              <a:t> </a:t>
            </a:r>
            <a:r>
              <a:rPr lang="en-US" sz="1150" dirty="0" err="1">
                <a:solidFill>
                  <a:schemeClr val="bg1"/>
                </a:solidFill>
              </a:rPr>
              <a:t>sosiaalisille</a:t>
            </a:r>
            <a:r>
              <a:rPr lang="en-US" sz="1150" dirty="0">
                <a:solidFill>
                  <a:schemeClr val="bg1"/>
                </a:solidFill>
              </a:rPr>
              <a:t> </a:t>
            </a:r>
            <a:r>
              <a:rPr lang="en-US" sz="1150" dirty="0" err="1">
                <a:solidFill>
                  <a:schemeClr val="bg1"/>
                </a:solidFill>
              </a:rPr>
              <a:t>yrittäjille</a:t>
            </a:r>
            <a:r>
              <a:rPr lang="en-US" sz="1150" dirty="0">
                <a:solidFill>
                  <a:schemeClr val="bg1"/>
                </a:solidFill>
              </a:rPr>
              <a:t>, </a:t>
            </a:r>
            <a:r>
              <a:rPr lang="en-US" sz="1150" dirty="0" err="1">
                <a:solidFill>
                  <a:schemeClr val="bg1"/>
                </a:solidFill>
              </a:rPr>
              <a:t>voittoa</a:t>
            </a:r>
            <a:r>
              <a:rPr lang="en-US" sz="1150" dirty="0">
                <a:solidFill>
                  <a:schemeClr val="bg1"/>
                </a:solidFill>
              </a:rPr>
              <a:t> </a:t>
            </a:r>
            <a:r>
              <a:rPr lang="en-US" sz="1150" dirty="0" err="1">
                <a:solidFill>
                  <a:schemeClr val="bg1"/>
                </a:solidFill>
              </a:rPr>
              <a:t>tavoittelemattomille</a:t>
            </a:r>
            <a:r>
              <a:rPr lang="en-US" sz="1150" dirty="0">
                <a:solidFill>
                  <a:schemeClr val="bg1"/>
                </a:solidFill>
              </a:rPr>
              <a:t> </a:t>
            </a:r>
            <a:r>
              <a:rPr lang="en-US" sz="1150" dirty="0" err="1">
                <a:solidFill>
                  <a:schemeClr val="bg1"/>
                </a:solidFill>
              </a:rPr>
              <a:t>järjestöille</a:t>
            </a:r>
            <a:r>
              <a:rPr lang="en-US" sz="1150" dirty="0">
                <a:solidFill>
                  <a:schemeClr val="bg1"/>
                </a:solidFill>
              </a:rPr>
              <a:t>, </a:t>
            </a:r>
            <a:r>
              <a:rPr lang="en-US" sz="1150" dirty="0" err="1">
                <a:solidFill>
                  <a:schemeClr val="bg1"/>
                </a:solidFill>
              </a:rPr>
              <a:t>muutoksentekijöille</a:t>
            </a:r>
            <a:r>
              <a:rPr lang="en-US" sz="1150" dirty="0">
                <a:solidFill>
                  <a:schemeClr val="bg1"/>
                </a:solidFill>
              </a:rPr>
              <a:t> ja </a:t>
            </a:r>
            <a:r>
              <a:rPr lang="en-US" sz="1150" dirty="0" err="1">
                <a:solidFill>
                  <a:schemeClr val="bg1"/>
                </a:solidFill>
              </a:rPr>
              <a:t>sosiaalisen</a:t>
            </a:r>
            <a:r>
              <a:rPr lang="en-US" sz="1150" dirty="0">
                <a:solidFill>
                  <a:schemeClr val="bg1"/>
                </a:solidFill>
              </a:rPr>
              <a:t> </a:t>
            </a:r>
            <a:r>
              <a:rPr lang="en-US" sz="1150" dirty="0" err="1">
                <a:solidFill>
                  <a:schemeClr val="bg1"/>
                </a:solidFill>
              </a:rPr>
              <a:t>hyvän</a:t>
            </a:r>
            <a:r>
              <a:rPr lang="en-US" sz="1150" dirty="0">
                <a:solidFill>
                  <a:schemeClr val="bg1"/>
                </a:solidFill>
              </a:rPr>
              <a:t> </a:t>
            </a:r>
            <a:r>
              <a:rPr lang="en-US" sz="1150" dirty="0" err="1">
                <a:solidFill>
                  <a:schemeClr val="bg1"/>
                </a:solidFill>
              </a:rPr>
              <a:t>projekteille</a:t>
            </a:r>
            <a:r>
              <a:rPr lang="en-US" sz="1150" dirty="0">
                <a:solidFill>
                  <a:schemeClr val="bg1"/>
                </a:solidFill>
              </a:rPr>
              <a:t>. </a:t>
            </a:r>
            <a:r>
              <a:rPr lang="en-US" sz="1150" dirty="0" err="1">
                <a:solidFill>
                  <a:schemeClr val="bg1"/>
                </a:solidFill>
              </a:rPr>
              <a:t>Tällä</a:t>
            </a:r>
            <a:r>
              <a:rPr lang="en-US" sz="1150" dirty="0">
                <a:solidFill>
                  <a:schemeClr val="bg1"/>
                </a:solidFill>
              </a:rPr>
              <a:t> </a:t>
            </a:r>
            <a:r>
              <a:rPr lang="en-US" sz="1150" dirty="0" err="1">
                <a:solidFill>
                  <a:schemeClr val="bg1"/>
                </a:solidFill>
              </a:rPr>
              <a:t>alustalla</a:t>
            </a:r>
            <a:r>
              <a:rPr lang="en-US" sz="1150" dirty="0">
                <a:solidFill>
                  <a:schemeClr val="bg1"/>
                </a:solidFill>
              </a:rPr>
              <a:t> </a:t>
            </a:r>
            <a:r>
              <a:rPr lang="en-US" sz="1150" dirty="0" err="1">
                <a:solidFill>
                  <a:schemeClr val="bg1"/>
                </a:solidFill>
              </a:rPr>
              <a:t>voidaan</a:t>
            </a:r>
            <a:r>
              <a:rPr lang="en-US" sz="1150" dirty="0">
                <a:solidFill>
                  <a:schemeClr val="bg1"/>
                </a:solidFill>
              </a:rPr>
              <a:t> </a:t>
            </a:r>
            <a:r>
              <a:rPr lang="en-US" sz="1150" dirty="0" err="1">
                <a:solidFill>
                  <a:schemeClr val="bg1"/>
                </a:solidFill>
              </a:rPr>
              <a:t>tukea</a:t>
            </a:r>
            <a:r>
              <a:rPr lang="en-US" sz="1150" dirty="0">
                <a:solidFill>
                  <a:schemeClr val="bg1"/>
                </a:solidFill>
              </a:rPr>
              <a:t> </a:t>
            </a:r>
            <a:r>
              <a:rPr lang="en-US" sz="1150" dirty="0" err="1">
                <a:solidFill>
                  <a:schemeClr val="bg1"/>
                </a:solidFill>
              </a:rPr>
              <a:t>sosiaalisia</a:t>
            </a:r>
            <a:r>
              <a:rPr lang="en-US" sz="1150" dirty="0">
                <a:solidFill>
                  <a:schemeClr val="bg1"/>
                </a:solidFill>
              </a:rPr>
              <a:t> </a:t>
            </a:r>
            <a:r>
              <a:rPr lang="en-US" sz="1150" dirty="0" err="1">
                <a:solidFill>
                  <a:schemeClr val="bg1"/>
                </a:solidFill>
              </a:rPr>
              <a:t>hankkeita</a:t>
            </a:r>
            <a:r>
              <a:rPr lang="en-US" sz="1150" dirty="0">
                <a:solidFill>
                  <a:schemeClr val="bg1"/>
                </a:solidFill>
              </a:rPr>
              <a:t> </a:t>
            </a:r>
            <a:r>
              <a:rPr lang="en-US" sz="1150" dirty="0" err="1">
                <a:solidFill>
                  <a:schemeClr val="bg1"/>
                </a:solidFill>
              </a:rPr>
              <a:t>ympäri</a:t>
            </a:r>
            <a:r>
              <a:rPr lang="en-US" sz="1150" dirty="0">
                <a:solidFill>
                  <a:schemeClr val="bg1"/>
                </a:solidFill>
              </a:rPr>
              <a:t> </a:t>
            </a:r>
            <a:r>
              <a:rPr lang="en-US" sz="1150" dirty="0" err="1">
                <a:solidFill>
                  <a:schemeClr val="bg1"/>
                </a:solidFill>
              </a:rPr>
              <a:t>maailmaa</a:t>
            </a:r>
            <a:r>
              <a:rPr lang="en-US" sz="1150" dirty="0">
                <a:solidFill>
                  <a:schemeClr val="bg1"/>
                </a:solidFill>
              </a:rPr>
              <a:t>.</a:t>
            </a:r>
          </a:p>
          <a:p>
            <a:pPr lvl="0" algn="l">
              <a:lnSpc>
                <a:spcPts val="1200"/>
              </a:lnSpc>
              <a:buClr>
                <a:srgbClr val="F59121"/>
              </a:buClr>
            </a:pPr>
            <a:r>
              <a:rPr lang="en-US" sz="1150" dirty="0" err="1">
                <a:solidFill>
                  <a:schemeClr val="bg1"/>
                </a:solidFill>
              </a:rPr>
              <a:t>Lisäksi</a:t>
            </a:r>
            <a:r>
              <a:rPr lang="en-US" sz="1150" dirty="0">
                <a:solidFill>
                  <a:schemeClr val="bg1"/>
                </a:solidFill>
              </a:rPr>
              <a:t> </a:t>
            </a:r>
            <a:r>
              <a:rPr lang="en-US" sz="1150" dirty="0" err="1">
                <a:solidFill>
                  <a:schemeClr val="bg1"/>
                </a:solidFill>
              </a:rPr>
              <a:t>Saksi-Anhaltin</a:t>
            </a:r>
            <a:r>
              <a:rPr lang="en-US" sz="1150" dirty="0">
                <a:solidFill>
                  <a:schemeClr val="bg1"/>
                </a:solidFill>
              </a:rPr>
              <a:t> </a:t>
            </a:r>
            <a:r>
              <a:rPr lang="en-US" sz="1150" dirty="0" err="1">
                <a:solidFill>
                  <a:schemeClr val="bg1"/>
                </a:solidFill>
              </a:rPr>
              <a:t>osavaltio</a:t>
            </a:r>
            <a:r>
              <a:rPr lang="en-US" sz="1150" dirty="0">
                <a:solidFill>
                  <a:schemeClr val="bg1"/>
                </a:solidFill>
              </a:rPr>
              <a:t> </a:t>
            </a:r>
            <a:r>
              <a:rPr lang="en-US" sz="1150" dirty="0" err="1">
                <a:solidFill>
                  <a:schemeClr val="bg1"/>
                </a:solidFill>
              </a:rPr>
              <a:t>voisi</a:t>
            </a:r>
            <a:r>
              <a:rPr lang="en-US" sz="1150" dirty="0">
                <a:solidFill>
                  <a:schemeClr val="bg1"/>
                </a:solidFill>
              </a:rPr>
              <a:t> </a:t>
            </a:r>
            <a:r>
              <a:rPr lang="en-US" sz="1150" dirty="0" err="1">
                <a:solidFill>
                  <a:schemeClr val="bg1"/>
                </a:solidFill>
              </a:rPr>
              <a:t>tehdä</a:t>
            </a:r>
            <a:r>
              <a:rPr lang="en-US" sz="1150" dirty="0">
                <a:solidFill>
                  <a:schemeClr val="bg1"/>
                </a:solidFill>
              </a:rPr>
              <a:t> </a:t>
            </a:r>
            <a:r>
              <a:rPr lang="en-US" sz="1150" dirty="0" err="1">
                <a:solidFill>
                  <a:schemeClr val="bg1"/>
                </a:solidFill>
              </a:rPr>
              <a:t>yhteistyötä</a:t>
            </a:r>
            <a:r>
              <a:rPr lang="en-US" sz="1150" dirty="0">
                <a:solidFill>
                  <a:schemeClr val="bg1"/>
                </a:solidFill>
              </a:rPr>
              <a:t> </a:t>
            </a:r>
            <a:r>
              <a:rPr lang="en-US" sz="1150" dirty="0" err="1">
                <a:solidFill>
                  <a:schemeClr val="bg1"/>
                </a:solidFill>
              </a:rPr>
              <a:t>alueellisten</a:t>
            </a:r>
            <a:r>
              <a:rPr lang="en-US" sz="1150" dirty="0">
                <a:solidFill>
                  <a:schemeClr val="bg1"/>
                </a:solidFill>
              </a:rPr>
              <a:t> </a:t>
            </a:r>
            <a:r>
              <a:rPr lang="en-US" sz="1150" dirty="0" err="1">
                <a:solidFill>
                  <a:schemeClr val="bg1"/>
                </a:solidFill>
              </a:rPr>
              <a:t>rahoitushankkeiden</a:t>
            </a:r>
            <a:r>
              <a:rPr lang="en-US" sz="1150" dirty="0">
                <a:solidFill>
                  <a:schemeClr val="bg1"/>
                </a:solidFill>
              </a:rPr>
              <a:t> </a:t>
            </a:r>
            <a:r>
              <a:rPr lang="en-US" sz="1150" dirty="0" err="1">
                <a:solidFill>
                  <a:schemeClr val="bg1"/>
                </a:solidFill>
              </a:rPr>
              <a:t>kanssa</a:t>
            </a:r>
            <a:r>
              <a:rPr lang="en-US" sz="1150" dirty="0">
                <a:solidFill>
                  <a:schemeClr val="bg1"/>
                </a:solidFill>
              </a:rPr>
              <a:t> ja </a:t>
            </a:r>
            <a:r>
              <a:rPr lang="en-US" sz="1150" dirty="0" err="1">
                <a:solidFill>
                  <a:schemeClr val="bg1"/>
                </a:solidFill>
              </a:rPr>
              <a:t>välittää</a:t>
            </a:r>
            <a:r>
              <a:rPr lang="en-US" sz="1150" dirty="0">
                <a:solidFill>
                  <a:schemeClr val="bg1"/>
                </a:solidFill>
              </a:rPr>
              <a:t> </a:t>
            </a:r>
            <a:r>
              <a:rPr lang="en-US" sz="1150" dirty="0" err="1">
                <a:solidFill>
                  <a:schemeClr val="bg1"/>
                </a:solidFill>
              </a:rPr>
              <a:t>niille</a:t>
            </a:r>
            <a:r>
              <a:rPr lang="en-US" sz="1150" dirty="0">
                <a:solidFill>
                  <a:schemeClr val="bg1"/>
                </a:solidFill>
              </a:rPr>
              <a:t> </a:t>
            </a:r>
            <a:r>
              <a:rPr lang="en-US" sz="1150" dirty="0" err="1">
                <a:solidFill>
                  <a:schemeClr val="bg1"/>
                </a:solidFill>
              </a:rPr>
              <a:t>ideaa</a:t>
            </a:r>
            <a:r>
              <a:rPr lang="en-US" sz="1150" dirty="0">
                <a:solidFill>
                  <a:schemeClr val="bg1"/>
                </a:solidFill>
              </a:rPr>
              <a:t> E-</a:t>
            </a:r>
            <a:r>
              <a:rPr lang="en-US" sz="1150" dirty="0" err="1">
                <a:solidFill>
                  <a:schemeClr val="bg1"/>
                </a:solidFill>
              </a:rPr>
              <a:t>Cafésta</a:t>
            </a:r>
            <a:r>
              <a:rPr lang="en-US" sz="1150" dirty="0">
                <a:solidFill>
                  <a:schemeClr val="bg1"/>
                </a:solidFill>
              </a:rPr>
              <a:t>. </a:t>
            </a:r>
          </a:p>
          <a:p>
            <a:pPr lvl="0" algn="l">
              <a:lnSpc>
                <a:spcPts val="1200"/>
              </a:lnSpc>
              <a:buClr>
                <a:srgbClr val="F59121"/>
              </a:buClr>
            </a:pPr>
            <a:r>
              <a:rPr lang="en-US" sz="1150" dirty="0" err="1">
                <a:solidFill>
                  <a:schemeClr val="bg1"/>
                </a:solidFill>
              </a:rPr>
              <a:t>Tämä</a:t>
            </a:r>
            <a:r>
              <a:rPr lang="en-US" sz="1150" dirty="0">
                <a:solidFill>
                  <a:schemeClr val="bg1"/>
                </a:solidFill>
              </a:rPr>
              <a:t> </a:t>
            </a:r>
            <a:r>
              <a:rPr lang="en-US" sz="1150" dirty="0" err="1">
                <a:solidFill>
                  <a:schemeClr val="bg1"/>
                </a:solidFill>
              </a:rPr>
              <a:t>voisi</a:t>
            </a:r>
            <a:r>
              <a:rPr lang="en-US" sz="1150" dirty="0">
                <a:solidFill>
                  <a:schemeClr val="bg1"/>
                </a:solidFill>
              </a:rPr>
              <a:t> </a:t>
            </a:r>
            <a:r>
              <a:rPr lang="en-US" sz="1150" dirty="0" err="1">
                <a:solidFill>
                  <a:schemeClr val="bg1"/>
                </a:solidFill>
              </a:rPr>
              <a:t>johtaa</a:t>
            </a:r>
            <a:r>
              <a:rPr lang="en-US" sz="1150" dirty="0">
                <a:solidFill>
                  <a:schemeClr val="bg1"/>
                </a:solidFill>
              </a:rPr>
              <a:t> </a:t>
            </a:r>
            <a:r>
              <a:rPr lang="en-US" sz="1150" dirty="0" err="1">
                <a:solidFill>
                  <a:schemeClr val="bg1"/>
                </a:solidFill>
              </a:rPr>
              <a:t>hedelmälliseen</a:t>
            </a:r>
            <a:r>
              <a:rPr lang="en-US" sz="1150" dirty="0">
                <a:solidFill>
                  <a:schemeClr val="bg1"/>
                </a:solidFill>
              </a:rPr>
              <a:t> </a:t>
            </a:r>
            <a:r>
              <a:rPr lang="en-US" sz="1150" dirty="0" err="1">
                <a:solidFill>
                  <a:schemeClr val="bg1"/>
                </a:solidFill>
              </a:rPr>
              <a:t>yhteistyöhön</a:t>
            </a:r>
            <a:r>
              <a:rPr lang="en-US" sz="1150" dirty="0">
                <a:solidFill>
                  <a:schemeClr val="bg1"/>
                </a:solidFill>
              </a:rPr>
              <a:t>, </a:t>
            </a:r>
            <a:r>
              <a:rPr lang="en-US" sz="1150" dirty="0" err="1">
                <a:solidFill>
                  <a:schemeClr val="bg1"/>
                </a:solidFill>
              </a:rPr>
              <a:t>joka</a:t>
            </a:r>
            <a:r>
              <a:rPr lang="en-US" sz="1150" dirty="0">
                <a:solidFill>
                  <a:schemeClr val="bg1"/>
                </a:solidFill>
              </a:rPr>
              <a:t> </a:t>
            </a:r>
            <a:r>
              <a:rPr lang="en-US" sz="1150" dirty="0" err="1">
                <a:solidFill>
                  <a:schemeClr val="bg1"/>
                </a:solidFill>
              </a:rPr>
              <a:t>vahvistaa</a:t>
            </a:r>
            <a:r>
              <a:rPr lang="en-US" sz="1150" dirty="0">
                <a:solidFill>
                  <a:schemeClr val="bg1"/>
                </a:solidFill>
              </a:rPr>
              <a:t> </a:t>
            </a:r>
            <a:r>
              <a:rPr lang="en-US" sz="1150" dirty="0" err="1">
                <a:solidFill>
                  <a:schemeClr val="bg1"/>
                </a:solidFill>
              </a:rPr>
              <a:t>Hallen</a:t>
            </a:r>
            <a:r>
              <a:rPr lang="en-US" sz="1150" dirty="0">
                <a:solidFill>
                  <a:schemeClr val="bg1"/>
                </a:solidFill>
              </a:rPr>
              <a:t> </a:t>
            </a:r>
            <a:r>
              <a:rPr lang="en-US" sz="1150" dirty="0" err="1">
                <a:solidFill>
                  <a:schemeClr val="bg1"/>
                </a:solidFill>
              </a:rPr>
              <a:t>ympäristöä</a:t>
            </a:r>
            <a:r>
              <a:rPr lang="en-US" sz="1150" dirty="0">
                <a:solidFill>
                  <a:schemeClr val="bg1"/>
                </a:solidFill>
              </a:rPr>
              <a:t> </a:t>
            </a:r>
            <a:r>
              <a:rPr lang="en-US" sz="1150" dirty="0" err="1">
                <a:solidFill>
                  <a:schemeClr val="bg1"/>
                </a:solidFill>
              </a:rPr>
              <a:t>pitkällä</a:t>
            </a:r>
            <a:r>
              <a:rPr lang="en-US" sz="1150" dirty="0">
                <a:solidFill>
                  <a:schemeClr val="bg1"/>
                </a:solidFill>
              </a:rPr>
              <a:t> </a:t>
            </a:r>
            <a:r>
              <a:rPr lang="en-US" sz="1150" dirty="0" err="1">
                <a:solidFill>
                  <a:schemeClr val="bg1"/>
                </a:solidFill>
              </a:rPr>
              <a:t>aikavälillä</a:t>
            </a:r>
            <a:r>
              <a:rPr lang="en-US" sz="1150" dirty="0">
                <a:solidFill>
                  <a:schemeClr val="bg1"/>
                </a:solidFill>
              </a:rPr>
              <a:t> </a:t>
            </a:r>
            <a:r>
              <a:rPr lang="en-US" sz="1150" dirty="0" err="1">
                <a:solidFill>
                  <a:schemeClr val="bg1"/>
                </a:solidFill>
              </a:rPr>
              <a:t>myös</a:t>
            </a:r>
            <a:r>
              <a:rPr lang="en-US" sz="1150" dirty="0">
                <a:solidFill>
                  <a:schemeClr val="bg1"/>
                </a:solidFill>
              </a:rPr>
              <a:t> </a:t>
            </a:r>
            <a:r>
              <a:rPr lang="en-US" sz="1150" dirty="0" err="1">
                <a:solidFill>
                  <a:schemeClr val="bg1"/>
                </a:solidFill>
              </a:rPr>
              <a:t>maaseudulla</a:t>
            </a:r>
            <a:r>
              <a:rPr lang="en-US" sz="1150" dirty="0">
                <a:solidFill>
                  <a:schemeClr val="bg1"/>
                </a:solidFill>
              </a:rPr>
              <a:t>. </a:t>
            </a:r>
            <a:r>
              <a:rPr lang="en-US" sz="1150" dirty="0" err="1">
                <a:solidFill>
                  <a:schemeClr val="bg1"/>
                </a:solidFill>
              </a:rPr>
              <a:t>Tämä</a:t>
            </a:r>
            <a:r>
              <a:rPr lang="en-US" sz="1150" dirty="0">
                <a:solidFill>
                  <a:schemeClr val="bg1"/>
                </a:solidFill>
              </a:rPr>
              <a:t> </a:t>
            </a:r>
            <a:r>
              <a:rPr lang="en-US" sz="1150" dirty="0" err="1">
                <a:solidFill>
                  <a:schemeClr val="bg1"/>
                </a:solidFill>
              </a:rPr>
              <a:t>voitaisiin</a:t>
            </a:r>
            <a:r>
              <a:rPr lang="en-US" sz="1150" dirty="0">
                <a:solidFill>
                  <a:schemeClr val="bg1"/>
                </a:solidFill>
              </a:rPr>
              <a:t> </a:t>
            </a:r>
            <a:r>
              <a:rPr lang="en-US" sz="1150" dirty="0" err="1">
                <a:solidFill>
                  <a:schemeClr val="bg1"/>
                </a:solidFill>
              </a:rPr>
              <a:t>tehdä</a:t>
            </a:r>
            <a:r>
              <a:rPr lang="en-US" sz="1150" dirty="0">
                <a:solidFill>
                  <a:schemeClr val="bg1"/>
                </a:solidFill>
              </a:rPr>
              <a:t> </a:t>
            </a:r>
            <a:r>
              <a:rPr lang="en-US" sz="1150" dirty="0" err="1">
                <a:solidFill>
                  <a:schemeClr val="bg1"/>
                </a:solidFill>
              </a:rPr>
              <a:t>suoraan</a:t>
            </a:r>
            <a:r>
              <a:rPr lang="en-US" sz="1150" dirty="0">
                <a:solidFill>
                  <a:schemeClr val="bg1"/>
                </a:solidFill>
              </a:rPr>
              <a:t> </a:t>
            </a:r>
            <a:r>
              <a:rPr lang="en-US" sz="1150" dirty="0" err="1">
                <a:solidFill>
                  <a:schemeClr val="bg1"/>
                </a:solidFill>
              </a:rPr>
              <a:t>talous</a:t>
            </a:r>
            <a:r>
              <a:rPr lang="en-US" sz="1150" dirty="0">
                <a:solidFill>
                  <a:schemeClr val="bg1"/>
                </a:solidFill>
              </a:rPr>
              <a:t>-, </a:t>
            </a:r>
            <a:r>
              <a:rPr lang="en-US" sz="1150" dirty="0" err="1">
                <a:solidFill>
                  <a:schemeClr val="bg1"/>
                </a:solidFill>
              </a:rPr>
              <a:t>tiede</a:t>
            </a:r>
            <a:r>
              <a:rPr lang="en-US" sz="1150" dirty="0">
                <a:solidFill>
                  <a:schemeClr val="bg1"/>
                </a:solidFill>
              </a:rPr>
              <a:t>- ja </a:t>
            </a:r>
            <a:r>
              <a:rPr lang="en-US" sz="1150" dirty="0" err="1">
                <a:solidFill>
                  <a:schemeClr val="bg1"/>
                </a:solidFill>
              </a:rPr>
              <a:t>digitalisaatio-ministeriön</a:t>
            </a:r>
            <a:r>
              <a:rPr lang="en-US" sz="1150" dirty="0">
                <a:solidFill>
                  <a:schemeClr val="bg1"/>
                </a:solidFill>
              </a:rPr>
              <a:t> tai </a:t>
            </a:r>
            <a:r>
              <a:rPr lang="en-US" sz="1150" dirty="0" err="1">
                <a:solidFill>
                  <a:schemeClr val="bg1"/>
                </a:solidFill>
              </a:rPr>
              <a:t>palveluntarjoajien</a:t>
            </a:r>
            <a:r>
              <a:rPr lang="en-US" sz="1150" dirty="0">
                <a:solidFill>
                  <a:schemeClr val="bg1"/>
                </a:solidFill>
              </a:rPr>
              <a:t>, </a:t>
            </a:r>
            <a:r>
              <a:rPr lang="en-US" sz="1150" dirty="0" err="1">
                <a:solidFill>
                  <a:schemeClr val="bg1"/>
                </a:solidFill>
              </a:rPr>
              <a:t>kuten</a:t>
            </a:r>
            <a:r>
              <a:rPr lang="en-US" sz="1150" dirty="0">
                <a:solidFill>
                  <a:schemeClr val="bg1"/>
                </a:solidFill>
              </a:rPr>
              <a:t> Start-up </a:t>
            </a:r>
            <a:r>
              <a:rPr lang="en-US" sz="1150" dirty="0" err="1">
                <a:solidFill>
                  <a:schemeClr val="bg1"/>
                </a:solidFill>
              </a:rPr>
              <a:t>Safarin</a:t>
            </a:r>
            <a:r>
              <a:rPr lang="en-US" sz="1150" dirty="0">
                <a:solidFill>
                  <a:schemeClr val="bg1"/>
                </a:solidFill>
              </a:rPr>
              <a:t> (https: //</a:t>
            </a:r>
            <a:r>
              <a:rPr lang="en-US" sz="1150" dirty="0" err="1">
                <a:solidFill>
                  <a:schemeClr val="bg1"/>
                </a:solidFill>
              </a:rPr>
              <a:t>mitteldeutschland.startupsafari.com</a:t>
            </a:r>
            <a:r>
              <a:rPr lang="en-US" sz="1150" dirty="0">
                <a:solidFill>
                  <a:schemeClr val="bg1"/>
                </a:solidFill>
              </a:rPr>
              <a:t>/) tai </a:t>
            </a:r>
            <a:r>
              <a:rPr lang="en-US" sz="1150" dirty="0" err="1">
                <a:solidFill>
                  <a:schemeClr val="bg1"/>
                </a:solidFill>
              </a:rPr>
              <a:t>Hier</a:t>
            </a:r>
            <a:r>
              <a:rPr lang="en-US" sz="1150" dirty="0">
                <a:solidFill>
                  <a:schemeClr val="bg1"/>
                </a:solidFill>
              </a:rPr>
              <a:t>. We go! (https://</a:t>
            </a:r>
            <a:r>
              <a:rPr lang="en-US" sz="1150" dirty="0" err="1">
                <a:solidFill>
                  <a:schemeClr val="bg1"/>
                </a:solidFill>
              </a:rPr>
              <a:t>hier</a:t>
            </a:r>
            <a:r>
              <a:rPr lang="en-US" sz="1150" dirty="0">
                <a:solidFill>
                  <a:schemeClr val="bg1"/>
                </a:solidFill>
              </a:rPr>
              <a:t>-we-</a:t>
            </a:r>
            <a:r>
              <a:rPr lang="en-US" sz="1150" dirty="0" err="1">
                <a:solidFill>
                  <a:schemeClr val="bg1"/>
                </a:solidFill>
              </a:rPr>
              <a:t>go.de</a:t>
            </a:r>
            <a:r>
              <a:rPr lang="en-US" sz="1150" dirty="0">
                <a:solidFill>
                  <a:schemeClr val="bg1"/>
                </a:solidFill>
              </a:rPr>
              <a:t>/) </a:t>
            </a:r>
            <a:r>
              <a:rPr lang="en-US" sz="1150" dirty="0" err="1">
                <a:solidFill>
                  <a:schemeClr val="bg1"/>
                </a:solidFill>
              </a:rPr>
              <a:t>laajentaaksesi</a:t>
            </a:r>
            <a:r>
              <a:rPr lang="en-US" sz="1150" dirty="0">
                <a:solidFill>
                  <a:schemeClr val="bg1"/>
                </a:solidFill>
              </a:rPr>
              <a:t> </a:t>
            </a:r>
            <a:r>
              <a:rPr lang="en-US" sz="1150" dirty="0" err="1">
                <a:solidFill>
                  <a:schemeClr val="bg1"/>
                </a:solidFill>
              </a:rPr>
              <a:t>verkostoa</a:t>
            </a:r>
            <a:r>
              <a:rPr lang="en-US" sz="1150" dirty="0">
                <a:solidFill>
                  <a:schemeClr val="bg1"/>
                </a:solidFill>
              </a:rPr>
              <a:t> </a:t>
            </a:r>
            <a:r>
              <a:rPr lang="en-US" sz="1150" dirty="0" err="1">
                <a:solidFill>
                  <a:schemeClr val="bg1"/>
                </a:solidFill>
              </a:rPr>
              <a:t>entisestään</a:t>
            </a:r>
            <a:r>
              <a:rPr lang="en-US" sz="1150" dirty="0">
                <a:solidFill>
                  <a:schemeClr val="bg1"/>
                </a:solidFill>
              </a:rPr>
              <a:t>.</a:t>
            </a:r>
          </a:p>
        </p:txBody>
      </p:sp>
      <p:sp>
        <p:nvSpPr>
          <p:cNvPr id="7" name="Text Placeholder 7">
            <a:extLst>
              <a:ext uri="{FF2B5EF4-FFF2-40B4-BE49-F238E27FC236}">
                <a16:creationId xmlns:a16="http://schemas.microsoft.com/office/drawing/2014/main" id="{E6028436-46E1-274E-8369-3AA62719F893}"/>
              </a:ext>
            </a:extLst>
          </p:cNvPr>
          <p:cNvSpPr txBox="1">
            <a:spLocks/>
          </p:cNvSpPr>
          <p:nvPr/>
        </p:nvSpPr>
        <p:spPr>
          <a:xfrm>
            <a:off x="639180" y="3665306"/>
            <a:ext cx="6361551" cy="121534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300" b="1" dirty="0"/>
              <a:t>SUOMI:</a:t>
            </a:r>
          </a:p>
          <a:p>
            <a:pPr lvl="0" algn="l">
              <a:lnSpc>
                <a:spcPts val="1200"/>
              </a:lnSpc>
              <a:buClr>
                <a:srgbClr val="F59121"/>
              </a:buClr>
            </a:pPr>
            <a:r>
              <a:rPr lang="en-US" sz="1150" dirty="0"/>
              <a:t> </a:t>
            </a:r>
          </a:p>
          <a:p>
            <a:pPr algn="l"/>
            <a:r>
              <a:rPr lang="tr-TR" dirty="0" err="1"/>
              <a:t>Yhteistyö</a:t>
            </a:r>
            <a:r>
              <a:rPr lang="tr-TR" dirty="0"/>
              <a:t> </a:t>
            </a:r>
            <a:r>
              <a:rPr lang="tr-TR" dirty="0" err="1"/>
              <a:t>paikallisten</a:t>
            </a:r>
            <a:r>
              <a:rPr lang="tr-TR" dirty="0"/>
              <a:t> </a:t>
            </a:r>
            <a:r>
              <a:rPr lang="tr-TR" dirty="0" err="1"/>
              <a:t>vapaan</a:t>
            </a:r>
            <a:r>
              <a:rPr lang="tr-TR" dirty="0"/>
              <a:t> alan </a:t>
            </a:r>
            <a:r>
              <a:rPr lang="tr-TR" dirty="0" err="1"/>
              <a:t>aikuiskouluttajien</a:t>
            </a:r>
            <a:r>
              <a:rPr lang="tr-TR" dirty="0"/>
              <a:t> </a:t>
            </a:r>
            <a:r>
              <a:rPr lang="tr-TR" dirty="0" err="1"/>
              <a:t>kanssa</a:t>
            </a:r>
            <a:r>
              <a:rPr lang="tr-TR" dirty="0"/>
              <a:t>, </a:t>
            </a:r>
            <a:r>
              <a:rPr lang="tr-TR" dirty="0" err="1"/>
              <a:t>sillä</a:t>
            </a:r>
            <a:r>
              <a:rPr lang="tr-TR" dirty="0"/>
              <a:t> </a:t>
            </a:r>
            <a:r>
              <a:rPr lang="tr-TR" dirty="0" err="1"/>
              <a:t>näillä</a:t>
            </a:r>
            <a:r>
              <a:rPr lang="tr-TR" dirty="0"/>
              <a:t> </a:t>
            </a:r>
            <a:r>
              <a:rPr lang="tr-TR" dirty="0" err="1"/>
              <a:t>kouluttajilla</a:t>
            </a:r>
            <a:r>
              <a:rPr lang="tr-TR" dirty="0"/>
              <a:t> on </a:t>
            </a:r>
            <a:r>
              <a:rPr lang="tr-TR" dirty="0" err="1"/>
              <a:t>yleensä</a:t>
            </a:r>
            <a:r>
              <a:rPr lang="tr-TR" dirty="0"/>
              <a:t> </a:t>
            </a:r>
            <a:r>
              <a:rPr lang="tr-TR" dirty="0" err="1"/>
              <a:t>sopivat</a:t>
            </a:r>
            <a:r>
              <a:rPr lang="tr-TR" dirty="0"/>
              <a:t> </a:t>
            </a:r>
            <a:r>
              <a:rPr lang="tr-TR" dirty="0" err="1"/>
              <a:t>tilat</a:t>
            </a:r>
            <a:r>
              <a:rPr lang="tr-TR" dirty="0"/>
              <a:t>: </a:t>
            </a:r>
            <a:r>
              <a:rPr lang="tr-TR" dirty="0">
                <a:hlinkClick r:id="rId2"/>
              </a:rPr>
              <a:t>https://www.oph.fi/fi/education-system/liberal-adult-education</a:t>
            </a:r>
            <a:br>
              <a:rPr lang="tr-TR" dirty="0"/>
            </a:br>
            <a:endParaRPr lang="tr-TR" dirty="0"/>
          </a:p>
          <a:p>
            <a:pPr algn="l"/>
            <a:r>
              <a:rPr lang="tr-TR" dirty="0" err="1"/>
              <a:t>Tällainen</a:t>
            </a:r>
            <a:r>
              <a:rPr lang="tr-TR" dirty="0"/>
              <a:t> </a:t>
            </a:r>
            <a:r>
              <a:rPr lang="tr-TR" dirty="0" err="1"/>
              <a:t>koulutus</a:t>
            </a:r>
            <a:r>
              <a:rPr lang="tr-TR" dirty="0"/>
              <a:t> </a:t>
            </a:r>
            <a:r>
              <a:rPr lang="tr-TR" dirty="0" err="1"/>
              <a:t>ja</a:t>
            </a:r>
            <a:r>
              <a:rPr lang="tr-TR" dirty="0"/>
              <a:t> </a:t>
            </a:r>
            <a:r>
              <a:rPr lang="tr-TR" dirty="0" err="1"/>
              <a:t>oppiminen</a:t>
            </a:r>
            <a:r>
              <a:rPr lang="tr-TR" dirty="0"/>
              <a:t> </a:t>
            </a:r>
            <a:r>
              <a:rPr lang="tr-TR" dirty="0" err="1"/>
              <a:t>voidaan</a:t>
            </a:r>
            <a:r>
              <a:rPr lang="tr-TR" dirty="0"/>
              <a:t> </a:t>
            </a:r>
            <a:r>
              <a:rPr lang="tr-TR" dirty="0" err="1"/>
              <a:t>ymmärtää</a:t>
            </a:r>
            <a:r>
              <a:rPr lang="tr-TR" dirty="0"/>
              <a:t> </a:t>
            </a:r>
            <a:r>
              <a:rPr lang="tr-TR" dirty="0" err="1"/>
              <a:t>yhteiskunnallisen</a:t>
            </a:r>
            <a:r>
              <a:rPr lang="tr-TR" dirty="0"/>
              <a:t> </a:t>
            </a:r>
            <a:r>
              <a:rPr lang="tr-TR" dirty="0" err="1"/>
              <a:t>kehityksen</a:t>
            </a:r>
            <a:r>
              <a:rPr lang="tr-TR" dirty="0"/>
              <a:t> </a:t>
            </a:r>
            <a:r>
              <a:rPr lang="tr-TR" dirty="0" err="1"/>
              <a:t>kategoriaan</a:t>
            </a:r>
            <a:r>
              <a:rPr lang="tr-TR" dirty="0"/>
              <a:t> </a:t>
            </a:r>
            <a:r>
              <a:rPr lang="tr-TR" dirty="0" err="1"/>
              <a:t>kuuluvaksi</a:t>
            </a:r>
            <a:r>
              <a:rPr lang="tr-TR" dirty="0"/>
              <a:t>, </a:t>
            </a:r>
            <a:r>
              <a:rPr lang="tr-TR" dirty="0" err="1"/>
              <a:t>joten</a:t>
            </a:r>
            <a:r>
              <a:rPr lang="tr-TR" dirty="0"/>
              <a:t> se on </a:t>
            </a:r>
            <a:r>
              <a:rPr lang="tr-TR" dirty="0" err="1"/>
              <a:t>tukikelpoinen</a:t>
            </a:r>
            <a:r>
              <a:rPr lang="tr-TR" dirty="0"/>
              <a:t>: </a:t>
            </a:r>
            <a:r>
              <a:rPr lang="tr-TR" dirty="0" err="1"/>
              <a:t>https</a:t>
            </a:r>
            <a:r>
              <a:rPr lang="tr-TR" dirty="0"/>
              <a:t>://</a:t>
            </a:r>
            <a:r>
              <a:rPr lang="tr-TR" dirty="0" err="1"/>
              <a:t>saatiotrahastot.fi</a:t>
            </a:r>
            <a:r>
              <a:rPr lang="tr-TR" dirty="0"/>
              <a:t>/fi/</a:t>
            </a:r>
            <a:r>
              <a:rPr lang="tr-TR" dirty="0" err="1"/>
              <a:t>etusivu</a:t>
            </a:r>
            <a:r>
              <a:rPr lang="tr-TR" dirty="0"/>
              <a:t>/</a:t>
            </a:r>
            <a:endParaRPr lang="en-LB">
              <a:solidFill>
                <a:srgbClr val="F59121"/>
              </a:solidFill>
            </a:endParaRPr>
          </a:p>
        </p:txBody>
      </p:sp>
      <p:grpSp>
        <p:nvGrpSpPr>
          <p:cNvPr id="9" name="Graphic 2">
            <a:extLst>
              <a:ext uri="{FF2B5EF4-FFF2-40B4-BE49-F238E27FC236}">
                <a16:creationId xmlns:a16="http://schemas.microsoft.com/office/drawing/2014/main" id="{05AB8FD5-5871-C449-A502-39A2796CF712}"/>
              </a:ext>
            </a:extLst>
          </p:cNvPr>
          <p:cNvGrpSpPr/>
          <p:nvPr/>
        </p:nvGrpSpPr>
        <p:grpSpPr>
          <a:xfrm>
            <a:off x="5951485" y="6797224"/>
            <a:ext cx="1065777" cy="727474"/>
            <a:chOff x="8782406" y="5397193"/>
            <a:chExt cx="872121" cy="595289"/>
          </a:xfrm>
        </p:grpSpPr>
        <p:sp>
          <p:nvSpPr>
            <p:cNvPr id="10" name="Freeform 9">
              <a:extLst>
                <a:ext uri="{FF2B5EF4-FFF2-40B4-BE49-F238E27FC236}">
                  <a16:creationId xmlns:a16="http://schemas.microsoft.com/office/drawing/2014/main" id="{E7598173-CD24-474E-98FE-4B51C0DF3B0D}"/>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F5912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34A184D4-EBA5-7A4C-92E0-D84E84695ABE}"/>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5A9663D2-74F3-D242-8209-7E2E15D8A772}"/>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C7FB5838-DA0E-1947-A96F-D11E1503F198}"/>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solidFill>
              <a:srgbClr val="000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7" name="Graphic 3">
            <a:extLst>
              <a:ext uri="{FF2B5EF4-FFF2-40B4-BE49-F238E27FC236}">
                <a16:creationId xmlns:a16="http://schemas.microsoft.com/office/drawing/2014/main" id="{F539B0D2-16F6-444D-BE76-D70289331210}"/>
              </a:ext>
            </a:extLst>
          </p:cNvPr>
          <p:cNvGrpSpPr/>
          <p:nvPr/>
        </p:nvGrpSpPr>
        <p:grpSpPr>
          <a:xfrm>
            <a:off x="6065175" y="2943749"/>
            <a:ext cx="917902" cy="938814"/>
            <a:chOff x="6488295" y="5309031"/>
            <a:chExt cx="1083393" cy="1108075"/>
          </a:xfrm>
        </p:grpSpPr>
        <p:sp>
          <p:nvSpPr>
            <p:cNvPr id="18" name="Freeform 17">
              <a:extLst>
                <a:ext uri="{FF2B5EF4-FFF2-40B4-BE49-F238E27FC236}">
                  <a16:creationId xmlns:a16="http://schemas.microsoft.com/office/drawing/2014/main" id="{6A658BD3-32AE-4F46-9C53-5F9312ED97BD}"/>
                </a:ext>
              </a:extLst>
            </p:cNvPr>
            <p:cNvSpPr/>
            <p:nvPr/>
          </p:nvSpPr>
          <p:spPr>
            <a:xfrm>
              <a:off x="7127359" y="5377600"/>
              <a:ext cx="397701" cy="323645"/>
            </a:xfrm>
            <a:custGeom>
              <a:avLst/>
              <a:gdLst>
                <a:gd name="connsiteX0" fmla="*/ 8229 w 397701"/>
                <a:gd name="connsiteY0" fmla="*/ 0 h 323645"/>
                <a:gd name="connsiteX1" fmla="*/ 0 w 397701"/>
                <a:gd name="connsiteY1" fmla="*/ 8228 h 323645"/>
                <a:gd name="connsiteX2" fmla="*/ 0 w 397701"/>
                <a:gd name="connsiteY2" fmla="*/ 271533 h 323645"/>
                <a:gd name="connsiteX3" fmla="*/ 8229 w 397701"/>
                <a:gd name="connsiteY3" fmla="*/ 279761 h 323645"/>
                <a:gd name="connsiteX4" fmla="*/ 60341 w 397701"/>
                <a:gd name="connsiteY4" fmla="*/ 279761 h 323645"/>
                <a:gd name="connsiteX5" fmla="*/ 82283 w 397701"/>
                <a:gd name="connsiteY5" fmla="*/ 298961 h 323645"/>
                <a:gd name="connsiteX6" fmla="*/ 87769 w 397701"/>
                <a:gd name="connsiteY6" fmla="*/ 323646 h 323645"/>
                <a:gd name="connsiteX7" fmla="*/ 139881 w 397701"/>
                <a:gd name="connsiteY7" fmla="*/ 285247 h 323645"/>
                <a:gd name="connsiteX8" fmla="*/ 153595 w 397701"/>
                <a:gd name="connsiteY8" fmla="*/ 279761 h 323645"/>
                <a:gd name="connsiteX9" fmla="*/ 389473 w 397701"/>
                <a:gd name="connsiteY9" fmla="*/ 279761 h 323645"/>
                <a:gd name="connsiteX10" fmla="*/ 397701 w 397701"/>
                <a:gd name="connsiteY10" fmla="*/ 271533 h 323645"/>
                <a:gd name="connsiteX11" fmla="*/ 397701 w 397701"/>
                <a:gd name="connsiteY11" fmla="*/ 8228 h 323645"/>
                <a:gd name="connsiteX12" fmla="*/ 389473 w 397701"/>
                <a:gd name="connsiteY12" fmla="*/ 0 h 323645"/>
                <a:gd name="connsiteX13" fmla="*/ 8229 w 397701"/>
                <a:gd name="connsiteY13" fmla="*/ 0 h 3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701" h="323645">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F59121"/>
            </a:solidFill>
            <a:ln w="27426" cap="flat">
              <a:noFill/>
              <a:prstDash val="solid"/>
              <a:miter/>
            </a:ln>
          </p:spPr>
          <p:txBody>
            <a:bodyPr rtlCol="0" anchor="ctr"/>
            <a:lstStyle/>
            <a:p>
              <a:endParaRPr lang="en-US"/>
            </a:p>
          </p:txBody>
        </p:sp>
        <p:grpSp>
          <p:nvGrpSpPr>
            <p:cNvPr id="19" name="Graphic 3">
              <a:extLst>
                <a:ext uri="{FF2B5EF4-FFF2-40B4-BE49-F238E27FC236}">
                  <a16:creationId xmlns:a16="http://schemas.microsoft.com/office/drawing/2014/main" id="{D094BFD9-4D1B-A34F-8C39-52FE3791E2DD}"/>
                </a:ext>
              </a:extLst>
            </p:cNvPr>
            <p:cNvGrpSpPr/>
            <p:nvPr/>
          </p:nvGrpSpPr>
          <p:grpSpPr>
            <a:xfrm>
              <a:off x="6488295" y="5309031"/>
              <a:ext cx="1083393" cy="1108075"/>
              <a:chOff x="6488295" y="5309031"/>
              <a:chExt cx="1083393" cy="1108075"/>
            </a:xfrm>
            <a:solidFill>
              <a:srgbClr val="000000"/>
            </a:solidFill>
          </p:grpSpPr>
          <p:sp>
            <p:nvSpPr>
              <p:cNvPr id="20" name="Freeform 19">
                <a:extLst>
                  <a:ext uri="{FF2B5EF4-FFF2-40B4-BE49-F238E27FC236}">
                    <a16:creationId xmlns:a16="http://schemas.microsoft.com/office/drawing/2014/main" id="{29BBF4A5-A186-984B-9E67-79C441C54B36}"/>
                  </a:ext>
                </a:extLst>
              </p:cNvPr>
              <p:cNvSpPr/>
              <p:nvPr/>
            </p:nvSpPr>
            <p:spPr>
              <a:xfrm>
                <a:off x="6488295" y="5309031"/>
                <a:ext cx="647293" cy="1108075"/>
              </a:xfrm>
              <a:custGeom>
                <a:avLst/>
                <a:gdLst>
                  <a:gd name="connsiteX0" fmla="*/ 619866 w 647293"/>
                  <a:gd name="connsiteY0" fmla="*/ 573237 h 1108075"/>
                  <a:gd name="connsiteX1" fmla="*/ 551296 w 647293"/>
                  <a:gd name="connsiteY1" fmla="*/ 573237 h 1108075"/>
                  <a:gd name="connsiteX2" fmla="*/ 551296 w 647293"/>
                  <a:gd name="connsiteY2" fmla="*/ 425128 h 1108075"/>
                  <a:gd name="connsiteX3" fmla="*/ 438843 w 647293"/>
                  <a:gd name="connsiteY3" fmla="*/ 312675 h 1108075"/>
                  <a:gd name="connsiteX4" fmla="*/ 436100 w 647293"/>
                  <a:gd name="connsiteY4" fmla="*/ 312675 h 1108075"/>
                  <a:gd name="connsiteX5" fmla="*/ 499184 w 647293"/>
                  <a:gd name="connsiteY5" fmla="*/ 178280 h 1108075"/>
                  <a:gd name="connsiteX6" fmla="*/ 320904 w 647293"/>
                  <a:gd name="connsiteY6" fmla="*/ 0 h 1108075"/>
                  <a:gd name="connsiteX7" fmla="*/ 142624 w 647293"/>
                  <a:gd name="connsiteY7" fmla="*/ 178280 h 1108075"/>
                  <a:gd name="connsiteX8" fmla="*/ 205708 w 647293"/>
                  <a:gd name="connsiteY8" fmla="*/ 312675 h 1108075"/>
                  <a:gd name="connsiteX9" fmla="*/ 202965 w 647293"/>
                  <a:gd name="connsiteY9" fmla="*/ 312675 h 1108075"/>
                  <a:gd name="connsiteX10" fmla="*/ 90511 w 647293"/>
                  <a:gd name="connsiteY10" fmla="*/ 425128 h 1108075"/>
                  <a:gd name="connsiteX11" fmla="*/ 90511 w 647293"/>
                  <a:gd name="connsiteY11" fmla="*/ 573237 h 1108075"/>
                  <a:gd name="connsiteX12" fmla="*/ 21942 w 647293"/>
                  <a:gd name="connsiteY12" fmla="*/ 573237 h 1108075"/>
                  <a:gd name="connsiteX13" fmla="*/ 0 w 647293"/>
                  <a:gd name="connsiteY13" fmla="*/ 595179 h 1108075"/>
                  <a:gd name="connsiteX14" fmla="*/ 0 w 647293"/>
                  <a:gd name="connsiteY14" fmla="*/ 737803 h 1108075"/>
                  <a:gd name="connsiteX15" fmla="*/ 21942 w 647293"/>
                  <a:gd name="connsiteY15" fmla="*/ 759745 h 1108075"/>
                  <a:gd name="connsiteX16" fmla="*/ 57598 w 647293"/>
                  <a:gd name="connsiteY16" fmla="*/ 759745 h 1108075"/>
                  <a:gd name="connsiteX17" fmla="*/ 57598 w 647293"/>
                  <a:gd name="connsiteY17" fmla="*/ 1086134 h 1108075"/>
                  <a:gd name="connsiteX18" fmla="*/ 79540 w 647293"/>
                  <a:gd name="connsiteY18" fmla="*/ 1108076 h 1108075"/>
                  <a:gd name="connsiteX19" fmla="*/ 567753 w 647293"/>
                  <a:gd name="connsiteY19" fmla="*/ 1108076 h 1108075"/>
                  <a:gd name="connsiteX20" fmla="*/ 589695 w 647293"/>
                  <a:gd name="connsiteY20" fmla="*/ 1086134 h 1108075"/>
                  <a:gd name="connsiteX21" fmla="*/ 589695 w 647293"/>
                  <a:gd name="connsiteY21" fmla="*/ 759745 h 1108075"/>
                  <a:gd name="connsiteX22" fmla="*/ 625351 w 647293"/>
                  <a:gd name="connsiteY22" fmla="*/ 759745 h 1108075"/>
                  <a:gd name="connsiteX23" fmla="*/ 647293 w 647293"/>
                  <a:gd name="connsiteY23" fmla="*/ 737803 h 1108075"/>
                  <a:gd name="connsiteX24" fmla="*/ 647293 w 647293"/>
                  <a:gd name="connsiteY24" fmla="*/ 595179 h 1108075"/>
                  <a:gd name="connsiteX25" fmla="*/ 619866 w 647293"/>
                  <a:gd name="connsiteY25" fmla="*/ 573237 h 1108075"/>
                  <a:gd name="connsiteX26" fmla="*/ 619866 w 647293"/>
                  <a:gd name="connsiteY26" fmla="*/ 573237 h 1108075"/>
                  <a:gd name="connsiteX27" fmla="*/ 183766 w 647293"/>
                  <a:gd name="connsiteY27" fmla="*/ 178280 h 1108075"/>
                  <a:gd name="connsiteX28" fmla="*/ 318161 w 647293"/>
                  <a:gd name="connsiteY28" fmla="*/ 43884 h 1108075"/>
                  <a:gd name="connsiteX29" fmla="*/ 452557 w 647293"/>
                  <a:gd name="connsiteY29" fmla="*/ 178280 h 1108075"/>
                  <a:gd name="connsiteX30" fmla="*/ 318161 w 647293"/>
                  <a:gd name="connsiteY30" fmla="*/ 312675 h 1108075"/>
                  <a:gd name="connsiteX31" fmla="*/ 183766 w 647293"/>
                  <a:gd name="connsiteY31" fmla="*/ 178280 h 1108075"/>
                  <a:gd name="connsiteX32" fmla="*/ 183766 w 647293"/>
                  <a:gd name="connsiteY32" fmla="*/ 178280 h 1108075"/>
                  <a:gd name="connsiteX33" fmla="*/ 131653 w 647293"/>
                  <a:gd name="connsiteY33" fmla="*/ 425128 h 1108075"/>
                  <a:gd name="connsiteX34" fmla="*/ 200222 w 647293"/>
                  <a:gd name="connsiteY34" fmla="*/ 356559 h 1108075"/>
                  <a:gd name="connsiteX35" fmla="*/ 438843 w 647293"/>
                  <a:gd name="connsiteY35" fmla="*/ 356559 h 1108075"/>
                  <a:gd name="connsiteX36" fmla="*/ 507412 w 647293"/>
                  <a:gd name="connsiteY36" fmla="*/ 425128 h 1108075"/>
                  <a:gd name="connsiteX37" fmla="*/ 507412 w 647293"/>
                  <a:gd name="connsiteY37" fmla="*/ 573237 h 1108075"/>
                  <a:gd name="connsiteX38" fmla="*/ 131653 w 647293"/>
                  <a:gd name="connsiteY38" fmla="*/ 573237 h 1108075"/>
                  <a:gd name="connsiteX39" fmla="*/ 131653 w 647293"/>
                  <a:gd name="connsiteY39" fmla="*/ 425128 h 1108075"/>
                  <a:gd name="connsiteX40" fmla="*/ 597923 w 647293"/>
                  <a:gd name="connsiteY40" fmla="*/ 715861 h 1108075"/>
                  <a:gd name="connsiteX41" fmla="*/ 425129 w 647293"/>
                  <a:gd name="connsiteY41" fmla="*/ 715861 h 1108075"/>
                  <a:gd name="connsiteX42" fmla="*/ 403187 w 647293"/>
                  <a:gd name="connsiteY42" fmla="*/ 737803 h 1108075"/>
                  <a:gd name="connsiteX43" fmla="*/ 425129 w 647293"/>
                  <a:gd name="connsiteY43" fmla="*/ 759745 h 1108075"/>
                  <a:gd name="connsiteX44" fmla="*/ 540326 w 647293"/>
                  <a:gd name="connsiteY44" fmla="*/ 759745 h 1108075"/>
                  <a:gd name="connsiteX45" fmla="*/ 540326 w 647293"/>
                  <a:gd name="connsiteY45" fmla="*/ 1064191 h 1108075"/>
                  <a:gd name="connsiteX46" fmla="*/ 95997 w 647293"/>
                  <a:gd name="connsiteY46" fmla="*/ 1064191 h 1108075"/>
                  <a:gd name="connsiteX47" fmla="*/ 95997 w 647293"/>
                  <a:gd name="connsiteY47" fmla="*/ 759745 h 1108075"/>
                  <a:gd name="connsiteX48" fmla="*/ 230392 w 647293"/>
                  <a:gd name="connsiteY48" fmla="*/ 759745 h 1108075"/>
                  <a:gd name="connsiteX49" fmla="*/ 252335 w 647293"/>
                  <a:gd name="connsiteY49" fmla="*/ 737803 h 1108075"/>
                  <a:gd name="connsiteX50" fmla="*/ 230392 w 647293"/>
                  <a:gd name="connsiteY50" fmla="*/ 715861 h 1108075"/>
                  <a:gd name="connsiteX51" fmla="*/ 41142 w 647293"/>
                  <a:gd name="connsiteY51" fmla="*/ 715861 h 1108075"/>
                  <a:gd name="connsiteX52" fmla="*/ 41142 w 647293"/>
                  <a:gd name="connsiteY52" fmla="*/ 617122 h 1108075"/>
                  <a:gd name="connsiteX53" fmla="*/ 597923 w 647293"/>
                  <a:gd name="connsiteY53" fmla="*/ 617122 h 1108075"/>
                  <a:gd name="connsiteX54" fmla="*/ 597923 w 647293"/>
                  <a:gd name="connsiteY54" fmla="*/ 715861 h 1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7293" h="1108075">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solidFill>
                <a:srgbClr val="000000"/>
              </a:solidFill>
              <a:ln w="27426"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A93B738-8F97-A540-ADB7-8372282AE4E1}"/>
                  </a:ext>
                </a:extLst>
              </p:cNvPr>
              <p:cNvSpPr/>
              <p:nvPr/>
            </p:nvSpPr>
            <p:spPr>
              <a:xfrm>
                <a:off x="6797152" y="6025833"/>
                <a:ext cx="42217" cy="42942"/>
              </a:xfrm>
              <a:custGeom>
                <a:avLst/>
                <a:gdLst>
                  <a:gd name="connsiteX0" fmla="*/ 20275 w 42217"/>
                  <a:gd name="connsiteY0" fmla="*/ 42943 h 42942"/>
                  <a:gd name="connsiteX1" fmla="*/ 1076 w 42217"/>
                  <a:gd name="connsiteY1" fmla="*/ 29229 h 42942"/>
                  <a:gd name="connsiteX2" fmla="*/ 6562 w 42217"/>
                  <a:gd name="connsiteY2" fmla="*/ 4544 h 42942"/>
                  <a:gd name="connsiteX3" fmla="*/ 31246 w 42217"/>
                  <a:gd name="connsiteY3" fmla="*/ 1801 h 42942"/>
                  <a:gd name="connsiteX4" fmla="*/ 42217 w 42217"/>
                  <a:gd name="connsiteY4" fmla="*/ 23744 h 42942"/>
                  <a:gd name="connsiteX5" fmla="*/ 20275 w 42217"/>
                  <a:gd name="connsiteY5" fmla="*/ 42943 h 42942"/>
                  <a:gd name="connsiteX6" fmla="*/ 20275 w 42217"/>
                  <a:gd name="connsiteY6" fmla="*/ 42943 h 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17" h="42942">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solidFill>
                <a:srgbClr val="000000"/>
              </a:solidFill>
              <a:ln w="27426"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7AD8F17-863F-4749-9809-EA5E34EE9785}"/>
                  </a:ext>
                </a:extLst>
              </p:cNvPr>
              <p:cNvSpPr/>
              <p:nvPr/>
            </p:nvSpPr>
            <p:spPr>
              <a:xfrm>
                <a:off x="7184958" y="5479081"/>
                <a:ext cx="287990" cy="43884"/>
              </a:xfrm>
              <a:custGeom>
                <a:avLst/>
                <a:gdLst>
                  <a:gd name="connsiteX0" fmla="*/ 266049 w 287990"/>
                  <a:gd name="connsiteY0" fmla="*/ 43884 h 43884"/>
                  <a:gd name="connsiteX1" fmla="*/ 21943 w 287990"/>
                  <a:gd name="connsiteY1" fmla="*/ 43884 h 43884"/>
                  <a:gd name="connsiteX2" fmla="*/ 0 w 287990"/>
                  <a:gd name="connsiteY2" fmla="*/ 21943 h 43884"/>
                  <a:gd name="connsiteX3" fmla="*/ 21943 w 287990"/>
                  <a:gd name="connsiteY3" fmla="*/ 0 h 43884"/>
                  <a:gd name="connsiteX4" fmla="*/ 266049 w 287990"/>
                  <a:gd name="connsiteY4" fmla="*/ 0 h 43884"/>
                  <a:gd name="connsiteX5" fmla="*/ 287991 w 287990"/>
                  <a:gd name="connsiteY5" fmla="*/ 21943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solidFill>
                <a:srgbClr val="000000"/>
              </a:solidFill>
              <a:ln w="27426"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9332A59-CCAC-344B-89E0-59696AF1F8A9}"/>
                  </a:ext>
                </a:extLst>
              </p:cNvPr>
              <p:cNvSpPr/>
              <p:nvPr/>
            </p:nvSpPr>
            <p:spPr>
              <a:xfrm>
                <a:off x="7184958" y="5569593"/>
                <a:ext cx="287990" cy="43884"/>
              </a:xfrm>
              <a:custGeom>
                <a:avLst/>
                <a:gdLst>
                  <a:gd name="connsiteX0" fmla="*/ 266049 w 287990"/>
                  <a:gd name="connsiteY0" fmla="*/ 43884 h 43884"/>
                  <a:gd name="connsiteX1" fmla="*/ 21943 w 287990"/>
                  <a:gd name="connsiteY1" fmla="*/ 43884 h 43884"/>
                  <a:gd name="connsiteX2" fmla="*/ 0 w 287990"/>
                  <a:gd name="connsiteY2" fmla="*/ 21942 h 43884"/>
                  <a:gd name="connsiteX3" fmla="*/ 21943 w 287990"/>
                  <a:gd name="connsiteY3" fmla="*/ 0 h 43884"/>
                  <a:gd name="connsiteX4" fmla="*/ 266049 w 287990"/>
                  <a:gd name="connsiteY4" fmla="*/ 0 h 43884"/>
                  <a:gd name="connsiteX5" fmla="*/ 287991 w 287990"/>
                  <a:gd name="connsiteY5" fmla="*/ 21942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solidFill>
                <a:srgbClr val="000000"/>
              </a:solidFill>
              <a:ln w="27426"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D0785E6-4045-384A-85D1-B455E8FDF9C5}"/>
                  </a:ext>
                </a:extLst>
              </p:cNvPr>
              <p:cNvSpPr/>
              <p:nvPr/>
            </p:nvSpPr>
            <p:spPr>
              <a:xfrm>
                <a:off x="7088961" y="5363886"/>
                <a:ext cx="482727" cy="427871"/>
              </a:xfrm>
              <a:custGeom>
                <a:avLst/>
                <a:gdLst>
                  <a:gd name="connsiteX0" fmla="*/ 115197 w 482727"/>
                  <a:gd name="connsiteY0" fmla="*/ 427871 h 427871"/>
                  <a:gd name="connsiteX1" fmla="*/ 106968 w 482727"/>
                  <a:gd name="connsiteY1" fmla="*/ 425128 h 427871"/>
                  <a:gd name="connsiteX2" fmla="*/ 93254 w 482727"/>
                  <a:gd name="connsiteY2" fmla="*/ 408671 h 427871"/>
                  <a:gd name="connsiteX3" fmla="*/ 85026 w 482727"/>
                  <a:gd name="connsiteY3" fmla="*/ 367530 h 427871"/>
                  <a:gd name="connsiteX4" fmla="*/ 52112 w 482727"/>
                  <a:gd name="connsiteY4" fmla="*/ 367530 h 427871"/>
                  <a:gd name="connsiteX5" fmla="*/ 0 w 482727"/>
                  <a:gd name="connsiteY5" fmla="*/ 315418 h 427871"/>
                  <a:gd name="connsiteX6" fmla="*/ 0 w 482727"/>
                  <a:gd name="connsiteY6" fmla="*/ 52112 h 427871"/>
                  <a:gd name="connsiteX7" fmla="*/ 52112 w 482727"/>
                  <a:gd name="connsiteY7" fmla="*/ 0 h 427871"/>
                  <a:gd name="connsiteX8" fmla="*/ 430615 w 482727"/>
                  <a:gd name="connsiteY8" fmla="*/ 0 h 427871"/>
                  <a:gd name="connsiteX9" fmla="*/ 482727 w 482727"/>
                  <a:gd name="connsiteY9" fmla="*/ 52112 h 427871"/>
                  <a:gd name="connsiteX10" fmla="*/ 482727 w 482727"/>
                  <a:gd name="connsiteY10" fmla="*/ 315418 h 427871"/>
                  <a:gd name="connsiteX11" fmla="*/ 430615 w 482727"/>
                  <a:gd name="connsiteY11" fmla="*/ 367530 h 427871"/>
                  <a:gd name="connsiteX12" fmla="*/ 202965 w 482727"/>
                  <a:gd name="connsiteY12" fmla="*/ 367530 h 427871"/>
                  <a:gd name="connsiteX13" fmla="*/ 126167 w 482727"/>
                  <a:gd name="connsiteY13" fmla="*/ 422385 h 427871"/>
                  <a:gd name="connsiteX14" fmla="*/ 115197 w 482727"/>
                  <a:gd name="connsiteY14" fmla="*/ 427871 h 427871"/>
                  <a:gd name="connsiteX15" fmla="*/ 115197 w 482727"/>
                  <a:gd name="connsiteY15" fmla="*/ 427871 h 427871"/>
                  <a:gd name="connsiteX16" fmla="*/ 52112 w 482727"/>
                  <a:gd name="connsiteY16" fmla="*/ 43884 h 427871"/>
                  <a:gd name="connsiteX17" fmla="*/ 43884 w 482727"/>
                  <a:gd name="connsiteY17" fmla="*/ 52112 h 427871"/>
                  <a:gd name="connsiteX18" fmla="*/ 43884 w 482727"/>
                  <a:gd name="connsiteY18" fmla="*/ 315418 h 427871"/>
                  <a:gd name="connsiteX19" fmla="*/ 52112 w 482727"/>
                  <a:gd name="connsiteY19" fmla="*/ 323646 h 427871"/>
                  <a:gd name="connsiteX20" fmla="*/ 104226 w 482727"/>
                  <a:gd name="connsiteY20" fmla="*/ 323646 h 427871"/>
                  <a:gd name="connsiteX21" fmla="*/ 126167 w 482727"/>
                  <a:gd name="connsiteY21" fmla="*/ 342845 h 427871"/>
                  <a:gd name="connsiteX22" fmla="*/ 131653 w 482727"/>
                  <a:gd name="connsiteY22" fmla="*/ 367530 h 427871"/>
                  <a:gd name="connsiteX23" fmla="*/ 183766 w 482727"/>
                  <a:gd name="connsiteY23" fmla="*/ 329131 h 427871"/>
                  <a:gd name="connsiteX24" fmla="*/ 197480 w 482727"/>
                  <a:gd name="connsiteY24" fmla="*/ 323646 h 427871"/>
                  <a:gd name="connsiteX25" fmla="*/ 433358 w 482727"/>
                  <a:gd name="connsiteY25" fmla="*/ 323646 h 427871"/>
                  <a:gd name="connsiteX26" fmla="*/ 441586 w 482727"/>
                  <a:gd name="connsiteY26" fmla="*/ 315418 h 427871"/>
                  <a:gd name="connsiteX27" fmla="*/ 441586 w 482727"/>
                  <a:gd name="connsiteY27" fmla="*/ 52112 h 427871"/>
                  <a:gd name="connsiteX28" fmla="*/ 433358 w 482727"/>
                  <a:gd name="connsiteY28" fmla="*/ 43884 h 427871"/>
                  <a:gd name="connsiteX29" fmla="*/ 52112 w 482727"/>
                  <a:gd name="connsiteY29" fmla="*/ 43884 h 4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2727" h="427871">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89260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8EA03B-B05E-2CBD-81D3-1A743A59F4C5}"/>
              </a:ext>
            </a:extLst>
          </p:cNvPr>
          <p:cNvSpPr>
            <a:spLocks noGrp="1"/>
          </p:cNvSpPr>
          <p:nvPr>
            <p:ph type="body" sz="quarter" idx="13"/>
          </p:nvPr>
        </p:nvSpPr>
        <p:spPr/>
        <p:txBody>
          <a:bodyPr/>
          <a:lstStyle/>
          <a:p>
            <a:r>
              <a:rPr lang="en-US" dirty="0"/>
              <a:t>06</a:t>
            </a:r>
          </a:p>
        </p:txBody>
      </p:sp>
      <p:sp>
        <p:nvSpPr>
          <p:cNvPr id="7" name="Text Placeholder 6">
            <a:extLst>
              <a:ext uri="{FF2B5EF4-FFF2-40B4-BE49-F238E27FC236}">
                <a16:creationId xmlns:a16="http://schemas.microsoft.com/office/drawing/2014/main" id="{1C15532A-E29E-A201-25DC-5B7774323520}"/>
              </a:ext>
            </a:extLst>
          </p:cNvPr>
          <p:cNvSpPr>
            <a:spLocks noGrp="1"/>
          </p:cNvSpPr>
          <p:nvPr>
            <p:ph type="body" sz="quarter" idx="14"/>
          </p:nvPr>
        </p:nvSpPr>
        <p:spPr>
          <a:xfrm>
            <a:off x="647344" y="6120281"/>
            <a:ext cx="4040770" cy="2152862"/>
          </a:xfrm>
        </p:spPr>
        <p:txBody>
          <a:bodyPr/>
          <a:lstStyle/>
          <a:p>
            <a:r>
              <a:rPr lang="en-US" dirty="0"/>
              <a:t>PARHAAT KÄYTÄNNÖT YRITTÄJYYS-KAHVILASSA</a:t>
            </a:r>
          </a:p>
        </p:txBody>
      </p:sp>
      <p:sp>
        <p:nvSpPr>
          <p:cNvPr id="5" name="Slide Number Placeholder 4">
            <a:extLst>
              <a:ext uri="{FF2B5EF4-FFF2-40B4-BE49-F238E27FC236}">
                <a16:creationId xmlns:a16="http://schemas.microsoft.com/office/drawing/2014/main" id="{6014431D-0563-7599-3DDC-D2056B39658C}"/>
              </a:ext>
            </a:extLst>
          </p:cNvPr>
          <p:cNvSpPr>
            <a:spLocks noGrp="1"/>
          </p:cNvSpPr>
          <p:nvPr>
            <p:ph type="sldNum" sz="quarter" idx="12"/>
          </p:nvPr>
        </p:nvSpPr>
        <p:spPr/>
        <p:txBody>
          <a:bodyPr/>
          <a:lstStyle/>
          <a:p>
            <a:fld id="{9C527BFA-2C0E-4CEC-B6A5-913A56FEF4B4}" type="slidenum">
              <a:rPr lang="fr-CA" smtClean="0"/>
              <a:pPr/>
              <a:t>26</a:t>
            </a:fld>
            <a:endParaRPr lang="fr-CA" dirty="0"/>
          </a:p>
        </p:txBody>
      </p:sp>
      <p:pic>
        <p:nvPicPr>
          <p:cNvPr id="9" name="Picture Placeholder 8">
            <a:extLst>
              <a:ext uri="{FF2B5EF4-FFF2-40B4-BE49-F238E27FC236}">
                <a16:creationId xmlns:a16="http://schemas.microsoft.com/office/drawing/2014/main" id="{5F4E9737-6E64-F0CC-F9C0-067DBF097D7E}"/>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l="14044" t="-271" r="29552" b="271"/>
          <a:stretch/>
        </p:blipFill>
        <p:spPr>
          <a:xfrm>
            <a:off x="3248048" y="795862"/>
            <a:ext cx="4303924" cy="5087070"/>
          </a:xfrm>
        </p:spPr>
      </p:pic>
    </p:spTree>
    <p:extLst>
      <p:ext uri="{BB962C8B-B14F-4D97-AF65-F5344CB8AC3E}">
        <p14:creationId xmlns:p14="http://schemas.microsoft.com/office/powerpoint/2010/main" val="604600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D6EA5B7C-9C8E-73BB-0C57-7CFD4018E05C}"/>
              </a:ext>
            </a:extLst>
          </p:cNvPr>
          <p:cNvSpPr/>
          <p:nvPr/>
        </p:nvSpPr>
        <p:spPr>
          <a:xfrm>
            <a:off x="0" y="459477"/>
            <a:ext cx="2253813" cy="977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18235F4-426A-DC88-5DFA-F49300D9B46C}"/>
              </a:ext>
            </a:extLst>
          </p:cNvPr>
          <p:cNvSpPr>
            <a:spLocks noGrp="1"/>
          </p:cNvSpPr>
          <p:nvPr>
            <p:ph type="sldNum" sz="quarter" idx="12"/>
          </p:nvPr>
        </p:nvSpPr>
        <p:spPr/>
        <p:txBody>
          <a:bodyPr/>
          <a:lstStyle/>
          <a:p>
            <a:fld id="{CB2079F2-58AF-ED44-82D7-E04B2F6FD686}" type="slidenum">
              <a:rPr lang="en-US" smtClean="0"/>
              <a:pPr/>
              <a:t>27</a:t>
            </a:fld>
            <a:endParaRPr lang="en-US" dirty="0"/>
          </a:p>
        </p:txBody>
      </p:sp>
      <p:sp>
        <p:nvSpPr>
          <p:cNvPr id="12" name="Text Placeholder 8">
            <a:extLst>
              <a:ext uri="{FF2B5EF4-FFF2-40B4-BE49-F238E27FC236}">
                <a16:creationId xmlns:a16="http://schemas.microsoft.com/office/drawing/2014/main" id="{123C5325-9E9C-65F9-6A0A-1EC92C91D3B4}"/>
              </a:ext>
            </a:extLst>
          </p:cNvPr>
          <p:cNvSpPr txBox="1">
            <a:spLocks/>
          </p:cNvSpPr>
          <p:nvPr/>
        </p:nvSpPr>
        <p:spPr>
          <a:xfrm>
            <a:off x="689603" y="6222253"/>
            <a:ext cx="4590935" cy="516492"/>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640"/>
              </a:lnSpc>
            </a:pPr>
            <a:r>
              <a:rPr lang="en-US" sz="1800" dirty="0" err="1"/>
              <a:t>Parhaat</a:t>
            </a:r>
            <a:r>
              <a:rPr lang="en-US" sz="1800" dirty="0"/>
              <a:t> </a:t>
            </a:r>
            <a:r>
              <a:rPr lang="en-US" sz="1800" dirty="0" err="1"/>
              <a:t>käytännöt</a:t>
            </a:r>
            <a:r>
              <a:rPr lang="en-US" sz="1800" dirty="0"/>
              <a:t> Iso-</a:t>
            </a:r>
            <a:r>
              <a:rPr lang="en-US" sz="1800" dirty="0" err="1"/>
              <a:t>Britanniassa</a:t>
            </a:r>
            <a:endParaRPr lang="en-US" sz="1800" dirty="0"/>
          </a:p>
        </p:txBody>
      </p:sp>
      <p:sp>
        <p:nvSpPr>
          <p:cNvPr id="45" name="Freeform 44">
            <a:extLst>
              <a:ext uri="{FF2B5EF4-FFF2-40B4-BE49-F238E27FC236}">
                <a16:creationId xmlns:a16="http://schemas.microsoft.com/office/drawing/2014/main" id="{3A3828EE-576A-870A-13B2-F1CBF949BFCC}"/>
              </a:ext>
            </a:extLst>
          </p:cNvPr>
          <p:cNvSpPr/>
          <p:nvPr/>
        </p:nvSpPr>
        <p:spPr>
          <a:xfrm flipH="1">
            <a:off x="2795811" y="397044"/>
            <a:ext cx="4763864" cy="5429644"/>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a:blip r:embed="rId2" cstate="screen">
              <a:extLst>
                <a:ext uri="{28A0092B-C50C-407E-A947-70E740481C1C}">
                  <a14:useLocalDpi xmlns:a14="http://schemas.microsoft.com/office/drawing/2010/main"/>
                </a:ext>
              </a:extLst>
            </a:blip>
            <a:srcRect/>
            <a:stretch>
              <a:fillRect l="-82202" t="431" r="-20446" b="-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Oval 69">
            <a:extLst>
              <a:ext uri="{FF2B5EF4-FFF2-40B4-BE49-F238E27FC236}">
                <a16:creationId xmlns:a16="http://schemas.microsoft.com/office/drawing/2014/main" id="{ACD04700-A8DF-837D-DF8B-0DE9DE4B7EDB}"/>
              </a:ext>
            </a:extLst>
          </p:cNvPr>
          <p:cNvSpPr/>
          <p:nvPr/>
        </p:nvSpPr>
        <p:spPr>
          <a:xfrm>
            <a:off x="634226" y="645242"/>
            <a:ext cx="3618460" cy="3618460"/>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Placeholder 14">
            <a:extLst>
              <a:ext uri="{FF2B5EF4-FFF2-40B4-BE49-F238E27FC236}">
                <a16:creationId xmlns:a16="http://schemas.microsoft.com/office/drawing/2014/main" id="{D4147780-97C6-79B4-E8EF-E6ED62EAA2AE}"/>
              </a:ext>
            </a:extLst>
          </p:cNvPr>
          <p:cNvSpPr txBox="1">
            <a:spLocks/>
          </p:cNvSpPr>
          <p:nvPr/>
        </p:nvSpPr>
        <p:spPr>
          <a:xfrm>
            <a:off x="568389" y="1454345"/>
            <a:ext cx="3684297" cy="2188748"/>
          </a:xfrm>
          <a:prstGeom prst="rect">
            <a:avLst/>
          </a:prstGeom>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lnSpc>
                <a:spcPts val="3340"/>
              </a:lnSpc>
            </a:pPr>
            <a:r>
              <a:rPr lang="en-US" sz="3200" dirty="0">
                <a:solidFill>
                  <a:schemeClr val="bg1"/>
                </a:solidFill>
              </a:rPr>
              <a:t>PARHAAT KÄYTÄNNÖT YRITTÄJYYS-KAHVILASSA</a:t>
            </a:r>
          </a:p>
          <a:p>
            <a:pPr algn="ctr">
              <a:lnSpc>
                <a:spcPts val="3340"/>
              </a:lnSpc>
            </a:pPr>
            <a:endParaRPr lang="en-US" sz="3200" dirty="0">
              <a:solidFill>
                <a:schemeClr val="bg1"/>
              </a:solidFill>
            </a:endParaRPr>
          </a:p>
        </p:txBody>
      </p:sp>
      <p:cxnSp>
        <p:nvCxnSpPr>
          <p:cNvPr id="77" name="Straight Connector 76">
            <a:extLst>
              <a:ext uri="{FF2B5EF4-FFF2-40B4-BE49-F238E27FC236}">
                <a16:creationId xmlns:a16="http://schemas.microsoft.com/office/drawing/2014/main" id="{C395D5C5-F29E-C91A-0075-EA55798BDAFF}"/>
              </a:ext>
            </a:extLst>
          </p:cNvPr>
          <p:cNvCxnSpPr>
            <a:cxnSpLocks/>
          </p:cNvCxnSpPr>
          <p:nvPr/>
        </p:nvCxnSpPr>
        <p:spPr>
          <a:xfrm flipH="1">
            <a:off x="0" y="6362257"/>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D7BC318D-04DA-9845-8BD1-924C740DAEB5}"/>
              </a:ext>
            </a:extLst>
          </p:cNvPr>
          <p:cNvSpPr/>
          <p:nvPr/>
        </p:nvSpPr>
        <p:spPr>
          <a:xfrm flipV="1">
            <a:off x="1147" y="7106568"/>
            <a:ext cx="7559675" cy="2439203"/>
          </a:xfrm>
          <a:prstGeom prst="rect">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Placeholder 7">
            <a:extLst>
              <a:ext uri="{FF2B5EF4-FFF2-40B4-BE49-F238E27FC236}">
                <a16:creationId xmlns:a16="http://schemas.microsoft.com/office/drawing/2014/main" id="{3CDB753A-1D91-D441-A725-625E39528BEE}"/>
              </a:ext>
            </a:extLst>
          </p:cNvPr>
          <p:cNvSpPr txBox="1">
            <a:spLocks/>
          </p:cNvSpPr>
          <p:nvPr/>
        </p:nvSpPr>
        <p:spPr>
          <a:xfrm>
            <a:off x="661957" y="7374530"/>
            <a:ext cx="6361551" cy="176947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nSpc>
                <a:spcPts val="1200"/>
              </a:lnSpc>
              <a:buClr>
                <a:srgbClr val="F59121"/>
              </a:buClr>
            </a:pPr>
            <a:r>
              <a:rPr lang="en-US" sz="1150" dirty="0" err="1">
                <a:solidFill>
                  <a:schemeClr val="bg1"/>
                </a:solidFill>
              </a:rPr>
              <a:t>Esimerkkejä</a:t>
            </a:r>
            <a:r>
              <a:rPr lang="en-US" sz="1150" dirty="0">
                <a:solidFill>
                  <a:schemeClr val="bg1"/>
                </a:solidFill>
              </a:rPr>
              <a:t> </a:t>
            </a:r>
            <a:r>
              <a:rPr lang="en-US" sz="1150" dirty="0" err="1">
                <a:solidFill>
                  <a:schemeClr val="bg1"/>
                </a:solidFill>
              </a:rPr>
              <a:t>parhaista</a:t>
            </a:r>
            <a:r>
              <a:rPr lang="en-US" sz="1150" dirty="0">
                <a:solidFill>
                  <a:schemeClr val="bg1"/>
                </a:solidFill>
              </a:rPr>
              <a:t> </a:t>
            </a:r>
            <a:r>
              <a:rPr lang="en-US" sz="1150" dirty="0" err="1">
                <a:solidFill>
                  <a:schemeClr val="bg1"/>
                </a:solidFill>
              </a:rPr>
              <a:t>käytännöistä</a:t>
            </a:r>
            <a:r>
              <a:rPr lang="en-US" sz="1150" dirty="0">
                <a:solidFill>
                  <a:schemeClr val="bg1"/>
                </a:solidFill>
              </a:rPr>
              <a:t> </a:t>
            </a:r>
            <a:r>
              <a:rPr lang="en-US" sz="1150" dirty="0" err="1">
                <a:solidFill>
                  <a:schemeClr val="bg1"/>
                </a:solidFill>
              </a:rPr>
              <a:t>virtuaaliverkostoitumisesta</a:t>
            </a:r>
            <a:r>
              <a:rPr lang="en-US" sz="1150" dirty="0">
                <a:solidFill>
                  <a:schemeClr val="bg1"/>
                </a:solidFill>
              </a:rPr>
              <a:t> ja </a:t>
            </a:r>
            <a:r>
              <a:rPr lang="en-US" sz="1150" dirty="0" err="1">
                <a:solidFill>
                  <a:schemeClr val="bg1"/>
                </a:solidFill>
              </a:rPr>
              <a:t>oppimistapahtumista</a:t>
            </a:r>
            <a:r>
              <a:rPr lang="en-US" sz="1150" dirty="0">
                <a:solidFill>
                  <a:schemeClr val="bg1"/>
                </a:solidFill>
              </a:rPr>
              <a:t> </a:t>
            </a:r>
            <a:r>
              <a:rPr lang="en-US" sz="1150" dirty="0" err="1">
                <a:solidFill>
                  <a:schemeClr val="bg1"/>
                </a:solidFill>
              </a:rPr>
              <a:t>löytyy</a:t>
            </a:r>
            <a:r>
              <a:rPr lang="en-US" sz="1150" dirty="0">
                <a:solidFill>
                  <a:schemeClr val="bg1"/>
                </a:solidFill>
              </a:rPr>
              <a:t> </a:t>
            </a:r>
            <a:r>
              <a:rPr lang="en-US" sz="1150" dirty="0" err="1">
                <a:solidFill>
                  <a:schemeClr val="bg1"/>
                </a:solidFill>
              </a:rPr>
              <a:t>osoitteesta</a:t>
            </a:r>
            <a:r>
              <a:rPr lang="en-US" sz="1150" dirty="0">
                <a:solidFill>
                  <a:schemeClr val="bg1"/>
                </a:solidFill>
              </a:rPr>
              <a:t> https://</a:t>
            </a:r>
            <a:r>
              <a:rPr lang="en-US" sz="1150" dirty="0" err="1">
                <a:solidFill>
                  <a:schemeClr val="bg1"/>
                </a:solidFill>
              </a:rPr>
              <a:t>www.fsb.org.uk</a:t>
            </a:r>
            <a:r>
              <a:rPr lang="en-US" sz="1150" dirty="0">
                <a:solidFill>
                  <a:schemeClr val="bg1"/>
                </a:solidFill>
              </a:rPr>
              <a:t>/event-</a:t>
            </a:r>
            <a:r>
              <a:rPr lang="en-US" sz="1150" dirty="0" err="1">
                <a:solidFill>
                  <a:schemeClr val="bg1"/>
                </a:solidFill>
              </a:rPr>
              <a:t>calendar.html</a:t>
            </a:r>
            <a:r>
              <a:rPr lang="en-US" sz="1150" dirty="0">
                <a:solidFill>
                  <a:schemeClr val="bg1"/>
                </a:solidFill>
              </a:rPr>
              <a:t> ja </a:t>
            </a:r>
            <a:r>
              <a:rPr lang="en-US" sz="1150" dirty="0" err="1">
                <a:solidFill>
                  <a:schemeClr val="bg1"/>
                </a:solidFill>
              </a:rPr>
              <a:t>esimerkkejä</a:t>
            </a:r>
            <a:r>
              <a:rPr lang="en-US" sz="1150" dirty="0">
                <a:solidFill>
                  <a:schemeClr val="bg1"/>
                </a:solidFill>
              </a:rPr>
              <a:t> </a:t>
            </a:r>
            <a:r>
              <a:rPr lang="en-US" sz="1150" dirty="0" err="1">
                <a:solidFill>
                  <a:schemeClr val="bg1"/>
                </a:solidFill>
              </a:rPr>
              <a:t>Pohjois-Irlannin</a:t>
            </a:r>
            <a:r>
              <a:rPr lang="en-US" sz="1150" dirty="0">
                <a:solidFill>
                  <a:schemeClr val="bg1"/>
                </a:solidFill>
              </a:rPr>
              <a:t> </a:t>
            </a:r>
            <a:r>
              <a:rPr lang="en-US" sz="1150" dirty="0" err="1">
                <a:solidFill>
                  <a:schemeClr val="bg1"/>
                </a:solidFill>
              </a:rPr>
              <a:t>alueellisista</a:t>
            </a:r>
            <a:r>
              <a:rPr lang="en-US" sz="1150" dirty="0">
                <a:solidFill>
                  <a:schemeClr val="bg1"/>
                </a:solidFill>
              </a:rPr>
              <a:t> </a:t>
            </a:r>
            <a:r>
              <a:rPr lang="en-US" sz="1150" dirty="0" err="1">
                <a:solidFill>
                  <a:schemeClr val="bg1"/>
                </a:solidFill>
              </a:rPr>
              <a:t>tapahtumista</a:t>
            </a:r>
            <a:r>
              <a:rPr lang="en-US" sz="1150" dirty="0">
                <a:solidFill>
                  <a:schemeClr val="bg1"/>
                </a:solidFill>
              </a:rPr>
              <a:t> </a:t>
            </a:r>
            <a:r>
              <a:rPr lang="en-US" sz="1150" dirty="0" err="1">
                <a:solidFill>
                  <a:schemeClr val="bg1"/>
                </a:solidFill>
              </a:rPr>
              <a:t>osoitteesta</a:t>
            </a:r>
            <a:r>
              <a:rPr lang="en-US" sz="1150" dirty="0">
                <a:solidFill>
                  <a:schemeClr val="bg1"/>
                </a:solidFill>
              </a:rPr>
              <a:t> https://</a:t>
            </a:r>
            <a:r>
              <a:rPr lang="en-US" sz="1150" dirty="0" err="1">
                <a:solidFill>
                  <a:schemeClr val="bg1"/>
                </a:solidFill>
              </a:rPr>
              <a:t>www.events.nibusinessinfo</a:t>
            </a:r>
            <a:r>
              <a:rPr lang="en-US" sz="1150" dirty="0">
                <a:solidFill>
                  <a:schemeClr val="bg1"/>
                </a:solidFill>
              </a:rPr>
              <a:t>. </a:t>
            </a:r>
            <a:r>
              <a:rPr lang="en-US" sz="1150" dirty="0" err="1">
                <a:solidFill>
                  <a:schemeClr val="bg1"/>
                </a:solidFill>
              </a:rPr>
              <a:t>co.uk</a:t>
            </a:r>
            <a:r>
              <a:rPr lang="en-US" sz="1150" dirty="0">
                <a:solidFill>
                  <a:schemeClr val="bg1"/>
                </a:solidFill>
              </a:rPr>
              <a:t>/</a:t>
            </a:r>
          </a:p>
          <a:p>
            <a:pPr lvl="0">
              <a:lnSpc>
                <a:spcPts val="1200"/>
              </a:lnSpc>
              <a:buClr>
                <a:srgbClr val="F59121"/>
              </a:buClr>
            </a:pPr>
            <a:endParaRPr lang="en-US" sz="1150" dirty="0">
              <a:solidFill>
                <a:schemeClr val="bg1"/>
              </a:solidFill>
            </a:endParaRPr>
          </a:p>
          <a:p>
            <a:pPr lvl="0">
              <a:lnSpc>
                <a:spcPts val="1200"/>
              </a:lnSpc>
              <a:buClr>
                <a:srgbClr val="F59121"/>
              </a:buClr>
            </a:pPr>
            <a:r>
              <a:rPr lang="en-US" sz="1150" dirty="0">
                <a:solidFill>
                  <a:schemeClr val="bg1"/>
                </a:solidFill>
              </a:rPr>
              <a:t>Monet </a:t>
            </a:r>
            <a:r>
              <a:rPr lang="en-US" sz="1150" dirty="0" err="1">
                <a:solidFill>
                  <a:schemeClr val="bg1"/>
                </a:solidFill>
              </a:rPr>
              <a:t>Pohjois-Irlannin</a:t>
            </a:r>
            <a:r>
              <a:rPr lang="en-US" sz="1150" dirty="0">
                <a:solidFill>
                  <a:schemeClr val="bg1"/>
                </a:solidFill>
              </a:rPr>
              <a:t> </a:t>
            </a:r>
            <a:r>
              <a:rPr lang="en-US" sz="1150" dirty="0" err="1">
                <a:solidFill>
                  <a:schemeClr val="bg1"/>
                </a:solidFill>
              </a:rPr>
              <a:t>naisyrittäjien</a:t>
            </a:r>
            <a:r>
              <a:rPr lang="en-US" sz="1150" dirty="0">
                <a:solidFill>
                  <a:schemeClr val="bg1"/>
                </a:solidFill>
              </a:rPr>
              <a:t> </a:t>
            </a:r>
            <a:r>
              <a:rPr lang="en-US" sz="1150" dirty="0" err="1">
                <a:solidFill>
                  <a:schemeClr val="bg1"/>
                </a:solidFill>
              </a:rPr>
              <a:t>verkostot</a:t>
            </a:r>
            <a:r>
              <a:rPr lang="en-US" sz="1150" dirty="0">
                <a:solidFill>
                  <a:schemeClr val="bg1"/>
                </a:solidFill>
              </a:rPr>
              <a:t> </a:t>
            </a:r>
            <a:r>
              <a:rPr lang="en-US" sz="1150" dirty="0" err="1">
                <a:solidFill>
                  <a:schemeClr val="bg1"/>
                </a:solidFill>
              </a:rPr>
              <a:t>ovat</a:t>
            </a:r>
            <a:r>
              <a:rPr lang="en-US" sz="1150" dirty="0">
                <a:solidFill>
                  <a:schemeClr val="bg1"/>
                </a:solidFill>
              </a:rPr>
              <a:t> </a:t>
            </a:r>
            <a:r>
              <a:rPr lang="en-US" sz="1150" dirty="0" err="1">
                <a:solidFill>
                  <a:schemeClr val="bg1"/>
                </a:solidFill>
              </a:rPr>
              <a:t>kehittäneet</a:t>
            </a:r>
            <a:r>
              <a:rPr lang="en-US" sz="1150" dirty="0">
                <a:solidFill>
                  <a:schemeClr val="bg1"/>
                </a:solidFill>
              </a:rPr>
              <a:t> </a:t>
            </a:r>
            <a:r>
              <a:rPr lang="en-US" sz="1150" dirty="0" err="1">
                <a:solidFill>
                  <a:schemeClr val="bg1"/>
                </a:solidFill>
              </a:rPr>
              <a:t>erinomaisia</a:t>
            </a:r>
            <a:r>
              <a:rPr lang="en-US" sz="1150" dirty="0">
                <a:solidFill>
                  <a:schemeClr val="bg1"/>
                </a:solidFill>
              </a:rPr>
              <a:t> </a:t>
            </a:r>
            <a:r>
              <a:rPr lang="en-US" sz="1150" dirty="0" err="1">
                <a:solidFill>
                  <a:schemeClr val="bg1"/>
                </a:solidFill>
              </a:rPr>
              <a:t>virtuaalisia</a:t>
            </a:r>
            <a:r>
              <a:rPr lang="en-US" sz="1150" dirty="0">
                <a:solidFill>
                  <a:schemeClr val="bg1"/>
                </a:solidFill>
              </a:rPr>
              <a:t> </a:t>
            </a:r>
            <a:r>
              <a:rPr lang="en-US" sz="1150" dirty="0" err="1">
                <a:solidFill>
                  <a:schemeClr val="bg1"/>
                </a:solidFill>
              </a:rPr>
              <a:t>tapahtumia</a:t>
            </a:r>
            <a:r>
              <a:rPr lang="en-US" sz="1150" dirty="0">
                <a:solidFill>
                  <a:schemeClr val="bg1"/>
                </a:solidFill>
              </a:rPr>
              <a:t>, </a:t>
            </a:r>
            <a:r>
              <a:rPr lang="en-US" sz="1150" dirty="0" err="1">
                <a:solidFill>
                  <a:schemeClr val="bg1"/>
                </a:solidFill>
              </a:rPr>
              <a:t>mukaan</a:t>
            </a:r>
            <a:r>
              <a:rPr lang="en-US" sz="1150" dirty="0">
                <a:solidFill>
                  <a:schemeClr val="bg1"/>
                </a:solidFill>
              </a:rPr>
              <a:t> </a:t>
            </a:r>
            <a:r>
              <a:rPr lang="en-US" sz="1150" dirty="0" err="1">
                <a:solidFill>
                  <a:schemeClr val="bg1"/>
                </a:solidFill>
              </a:rPr>
              <a:t>lukien</a:t>
            </a:r>
            <a:r>
              <a:rPr lang="en-US" sz="1150" dirty="0">
                <a:solidFill>
                  <a:schemeClr val="bg1"/>
                </a:solidFill>
              </a:rPr>
              <a:t> </a:t>
            </a:r>
            <a:r>
              <a:rPr lang="en-US" sz="1150" i="1" dirty="0">
                <a:solidFill>
                  <a:schemeClr val="bg1"/>
                </a:solidFill>
              </a:rPr>
              <a:t>Mums at Work </a:t>
            </a:r>
            <a:r>
              <a:rPr lang="en-US" sz="1150" dirty="0">
                <a:solidFill>
                  <a:schemeClr val="bg1"/>
                </a:solidFill>
              </a:rPr>
              <a:t>https://mums-at-</a:t>
            </a:r>
            <a:r>
              <a:rPr lang="en-US" sz="1150" dirty="0" err="1">
                <a:solidFill>
                  <a:schemeClr val="bg1"/>
                </a:solidFill>
              </a:rPr>
              <a:t>work.com</a:t>
            </a:r>
            <a:r>
              <a:rPr lang="en-US" sz="1150" dirty="0">
                <a:solidFill>
                  <a:schemeClr val="bg1"/>
                </a:solidFill>
              </a:rPr>
              <a:t>/networking-events/ ja </a:t>
            </a:r>
            <a:r>
              <a:rPr lang="en-US" sz="1150" i="1" dirty="0">
                <a:solidFill>
                  <a:schemeClr val="bg1"/>
                </a:solidFill>
              </a:rPr>
              <a:t>Women in Business NI </a:t>
            </a:r>
            <a:r>
              <a:rPr lang="en-US" sz="1150" dirty="0">
                <a:solidFill>
                  <a:schemeClr val="bg1"/>
                </a:solidFill>
              </a:rPr>
              <a:t>https://</a:t>
            </a:r>
            <a:r>
              <a:rPr lang="en-US" sz="1150" dirty="0" err="1">
                <a:solidFill>
                  <a:schemeClr val="bg1"/>
                </a:solidFill>
              </a:rPr>
              <a:t>www.womeninbusinessni.com</a:t>
            </a:r>
            <a:r>
              <a:rPr lang="en-US" sz="1150" dirty="0">
                <a:solidFill>
                  <a:schemeClr val="bg1"/>
                </a:solidFill>
              </a:rPr>
              <a:t>/Events/ WIB-Virtual-Schedule-of-</a:t>
            </a:r>
            <a:r>
              <a:rPr lang="en-US" sz="1150" dirty="0" err="1">
                <a:solidFill>
                  <a:schemeClr val="bg1"/>
                </a:solidFill>
              </a:rPr>
              <a:t>Events.aspx</a:t>
            </a:r>
            <a:endParaRPr lang="en-US" sz="1150" dirty="0">
              <a:solidFill>
                <a:schemeClr val="bg1"/>
              </a:solidFill>
            </a:endParaRPr>
          </a:p>
          <a:p>
            <a:pPr lvl="0">
              <a:lnSpc>
                <a:spcPts val="1200"/>
              </a:lnSpc>
              <a:buClr>
                <a:srgbClr val="F59121"/>
              </a:buClr>
            </a:pPr>
            <a:endParaRPr lang="en-US" sz="1150" dirty="0">
              <a:solidFill>
                <a:schemeClr val="bg1"/>
              </a:solidFill>
            </a:endParaRPr>
          </a:p>
          <a:p>
            <a:pPr lvl="0">
              <a:lnSpc>
                <a:spcPts val="1200"/>
              </a:lnSpc>
              <a:buClr>
                <a:srgbClr val="F59121"/>
              </a:buClr>
            </a:pPr>
            <a:r>
              <a:rPr lang="en-US" sz="1150" dirty="0" err="1">
                <a:solidFill>
                  <a:schemeClr val="bg1"/>
                </a:solidFill>
              </a:rPr>
              <a:t>Dungannon</a:t>
            </a:r>
            <a:r>
              <a:rPr lang="en-US" sz="1150" dirty="0">
                <a:solidFill>
                  <a:schemeClr val="bg1"/>
                </a:solidFill>
              </a:rPr>
              <a:t> Enterprise Center </a:t>
            </a:r>
            <a:r>
              <a:rPr lang="en-US" sz="1150" dirty="0" err="1">
                <a:solidFill>
                  <a:schemeClr val="bg1"/>
                </a:solidFill>
              </a:rPr>
              <a:t>tarjoaa</a:t>
            </a:r>
            <a:r>
              <a:rPr lang="en-US" sz="1150" dirty="0">
                <a:solidFill>
                  <a:schemeClr val="bg1"/>
                </a:solidFill>
              </a:rPr>
              <a:t> </a:t>
            </a:r>
            <a:r>
              <a:rPr lang="en-US" sz="1150" dirty="0" err="1">
                <a:solidFill>
                  <a:schemeClr val="bg1"/>
                </a:solidFill>
              </a:rPr>
              <a:t>virtuaalista</a:t>
            </a:r>
            <a:r>
              <a:rPr lang="en-US" sz="1150" dirty="0">
                <a:solidFill>
                  <a:schemeClr val="bg1"/>
                </a:solidFill>
              </a:rPr>
              <a:t> </a:t>
            </a:r>
            <a:r>
              <a:rPr lang="en-US" sz="1150" dirty="0" err="1">
                <a:solidFill>
                  <a:schemeClr val="bg1"/>
                </a:solidFill>
              </a:rPr>
              <a:t>tukea</a:t>
            </a:r>
            <a:r>
              <a:rPr lang="en-US" sz="1150" dirty="0">
                <a:solidFill>
                  <a:schemeClr val="bg1"/>
                </a:solidFill>
              </a:rPr>
              <a:t> ja </a:t>
            </a:r>
            <a:r>
              <a:rPr lang="en-US" sz="1150" dirty="0" err="1">
                <a:solidFill>
                  <a:schemeClr val="bg1"/>
                </a:solidFill>
              </a:rPr>
              <a:t>koulutusta</a:t>
            </a:r>
            <a:r>
              <a:rPr lang="en-US" sz="1150" dirty="0">
                <a:solidFill>
                  <a:schemeClr val="bg1"/>
                </a:solidFill>
              </a:rPr>
              <a:t> </a:t>
            </a:r>
            <a:r>
              <a:rPr lang="en-US" sz="1150" dirty="0" err="1">
                <a:solidFill>
                  <a:schemeClr val="bg1"/>
                </a:solidFill>
              </a:rPr>
              <a:t>yrittäjille</a:t>
            </a:r>
            <a:r>
              <a:rPr lang="en-US" sz="1150" dirty="0">
                <a:solidFill>
                  <a:schemeClr val="bg1"/>
                </a:solidFill>
              </a:rPr>
              <a:t> </a:t>
            </a:r>
            <a:r>
              <a:rPr lang="en-US" sz="1150" dirty="0" err="1">
                <a:solidFill>
                  <a:schemeClr val="bg1"/>
                </a:solidFill>
              </a:rPr>
              <a:t>sellaisilla</a:t>
            </a:r>
            <a:r>
              <a:rPr lang="en-US" sz="1150" dirty="0">
                <a:solidFill>
                  <a:schemeClr val="bg1"/>
                </a:solidFill>
              </a:rPr>
              <a:t> </a:t>
            </a:r>
            <a:r>
              <a:rPr lang="en-US" sz="1150" dirty="0" err="1">
                <a:solidFill>
                  <a:schemeClr val="bg1"/>
                </a:solidFill>
              </a:rPr>
              <a:t>aloitteilla</a:t>
            </a:r>
            <a:r>
              <a:rPr lang="en-US" sz="1150" dirty="0">
                <a:solidFill>
                  <a:schemeClr val="bg1"/>
                </a:solidFill>
              </a:rPr>
              <a:t> </a:t>
            </a:r>
            <a:r>
              <a:rPr lang="en-US" sz="1150" dirty="0" err="1">
                <a:solidFill>
                  <a:schemeClr val="bg1"/>
                </a:solidFill>
              </a:rPr>
              <a:t>kuin</a:t>
            </a:r>
            <a:r>
              <a:rPr lang="en-US" sz="1150" dirty="0">
                <a:solidFill>
                  <a:schemeClr val="bg1"/>
                </a:solidFill>
              </a:rPr>
              <a:t> Launchpad, Exploring Enterprise ja Inspire to Innovate </a:t>
            </a:r>
            <a:r>
              <a:rPr lang="en-US" sz="1150" dirty="0" err="1">
                <a:solidFill>
                  <a:schemeClr val="bg1"/>
                </a:solidFill>
              </a:rPr>
              <a:t>www.dungannonenterprise.com</a:t>
            </a:r>
            <a:endParaRPr lang="en-US" sz="1150" dirty="0">
              <a:solidFill>
                <a:schemeClr val="bg1"/>
              </a:solidFill>
            </a:endParaRPr>
          </a:p>
        </p:txBody>
      </p:sp>
    </p:spTree>
    <p:extLst>
      <p:ext uri="{BB962C8B-B14F-4D97-AF65-F5344CB8AC3E}">
        <p14:creationId xmlns:p14="http://schemas.microsoft.com/office/powerpoint/2010/main" val="3830166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7400C8-5AF3-A541-B04B-CAEAD0E6B458}"/>
              </a:ext>
            </a:extLst>
          </p:cNvPr>
          <p:cNvSpPr>
            <a:spLocks noGrp="1"/>
          </p:cNvSpPr>
          <p:nvPr>
            <p:ph type="sldNum" sz="quarter" idx="12"/>
          </p:nvPr>
        </p:nvSpPr>
        <p:spPr/>
        <p:txBody>
          <a:bodyPr/>
          <a:lstStyle/>
          <a:p>
            <a:fld id="{5E760C49-C21F-C349-B509-93C281143DFD}" type="slidenum">
              <a:rPr lang="en-US" smtClean="0"/>
              <a:pPr/>
              <a:t>28</a:t>
            </a:fld>
            <a:endParaRPr lang="en-US" dirty="0"/>
          </a:p>
        </p:txBody>
      </p:sp>
      <p:sp>
        <p:nvSpPr>
          <p:cNvPr id="9" name="Text Placeholder 8">
            <a:extLst>
              <a:ext uri="{FF2B5EF4-FFF2-40B4-BE49-F238E27FC236}">
                <a16:creationId xmlns:a16="http://schemas.microsoft.com/office/drawing/2014/main" id="{7899CD4D-B523-4C4C-8544-A696D64A4681}"/>
              </a:ext>
            </a:extLst>
          </p:cNvPr>
          <p:cNvSpPr>
            <a:spLocks noGrp="1"/>
          </p:cNvSpPr>
          <p:nvPr>
            <p:ph type="body" sz="quarter" idx="30"/>
          </p:nvPr>
        </p:nvSpPr>
        <p:spPr>
          <a:xfrm>
            <a:off x="599061" y="631532"/>
            <a:ext cx="5966226" cy="836206"/>
          </a:xfrm>
        </p:spPr>
        <p:txBody>
          <a:bodyPr/>
          <a:lstStyle/>
          <a:p>
            <a:pPr>
              <a:lnSpc>
                <a:spcPts val="1640"/>
              </a:lnSpc>
            </a:pPr>
            <a:r>
              <a:rPr lang="en-US" sz="1800" dirty="0" err="1"/>
              <a:t>Parhaat</a:t>
            </a:r>
            <a:r>
              <a:rPr lang="en-US" sz="1800" dirty="0"/>
              <a:t> </a:t>
            </a:r>
            <a:r>
              <a:rPr lang="en-US" sz="1800" dirty="0" err="1"/>
              <a:t>käytännöt</a:t>
            </a:r>
            <a:r>
              <a:rPr lang="en-US" sz="1800" dirty="0"/>
              <a:t> </a:t>
            </a:r>
            <a:r>
              <a:rPr lang="en-US" sz="1800" dirty="0" err="1"/>
              <a:t>Turkissa</a:t>
            </a:r>
            <a:endParaRPr lang="en-US" sz="1800" dirty="0"/>
          </a:p>
        </p:txBody>
      </p:sp>
      <p:cxnSp>
        <p:nvCxnSpPr>
          <p:cNvPr id="11" name="Straight Connector 10">
            <a:extLst>
              <a:ext uri="{FF2B5EF4-FFF2-40B4-BE49-F238E27FC236}">
                <a16:creationId xmlns:a16="http://schemas.microsoft.com/office/drawing/2014/main" id="{C9A50B91-70CE-AC98-49D1-9058143BE241}"/>
              </a:ext>
            </a:extLst>
          </p:cNvPr>
          <p:cNvCxnSpPr>
            <a:cxnSpLocks/>
          </p:cNvCxnSpPr>
          <p:nvPr/>
        </p:nvCxnSpPr>
        <p:spPr>
          <a:xfrm flipH="1">
            <a:off x="0" y="783762"/>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8A8688C-EC9E-144B-93C1-7AB030FB06E7}"/>
              </a:ext>
            </a:extLst>
          </p:cNvPr>
          <p:cNvCxnSpPr>
            <a:cxnSpLocks/>
          </p:cNvCxnSpPr>
          <p:nvPr/>
        </p:nvCxnSpPr>
        <p:spPr>
          <a:xfrm flipH="1">
            <a:off x="-4665" y="1320276"/>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4BB8698D-FC4E-024A-9196-1F5941C4B8C3}"/>
              </a:ext>
            </a:extLst>
          </p:cNvPr>
          <p:cNvSpPr/>
          <p:nvPr/>
        </p:nvSpPr>
        <p:spPr>
          <a:xfrm>
            <a:off x="569226" y="1046388"/>
            <a:ext cx="516493" cy="516493"/>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a:extLst>
              <a:ext uri="{FF2B5EF4-FFF2-40B4-BE49-F238E27FC236}">
                <a16:creationId xmlns:a16="http://schemas.microsoft.com/office/drawing/2014/main" id="{CE7E418E-73FF-094E-82DD-6C98961BD213}"/>
              </a:ext>
            </a:extLst>
          </p:cNvPr>
          <p:cNvSpPr txBox="1">
            <a:spLocks/>
          </p:cNvSpPr>
          <p:nvPr/>
        </p:nvSpPr>
        <p:spPr>
          <a:xfrm>
            <a:off x="534501" y="1139920"/>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latin typeface="Calibri" panose="020F0502020204030204" pitchFamily="34" charset="0"/>
                <a:cs typeface="Calibri" panose="020F0502020204030204" pitchFamily="34" charset="0"/>
              </a:rPr>
              <a:t>01</a:t>
            </a:r>
            <a:endParaRPr lang="en-IE" sz="2700" dirty="0">
              <a:solidFill>
                <a:schemeClr val="bg1"/>
              </a:solidFill>
              <a:latin typeface="Calibri" panose="020F0502020204030204" pitchFamily="34" charset="0"/>
              <a:cs typeface="Calibri" panose="020F0502020204030204" pitchFamily="34" charset="0"/>
            </a:endParaRPr>
          </a:p>
        </p:txBody>
      </p:sp>
      <p:sp>
        <p:nvSpPr>
          <p:cNvPr id="14" name="Text Placeholder 5">
            <a:extLst>
              <a:ext uri="{FF2B5EF4-FFF2-40B4-BE49-F238E27FC236}">
                <a16:creationId xmlns:a16="http://schemas.microsoft.com/office/drawing/2014/main" id="{9ECE18F3-104E-7941-9EE6-AED53D33DAA1}"/>
              </a:ext>
            </a:extLst>
          </p:cNvPr>
          <p:cNvSpPr txBox="1">
            <a:spLocks/>
          </p:cNvSpPr>
          <p:nvPr/>
        </p:nvSpPr>
        <p:spPr>
          <a:xfrm>
            <a:off x="1182695" y="1168628"/>
            <a:ext cx="4085569" cy="36873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600" b="1" dirty="0">
                <a:solidFill>
                  <a:schemeClr val="tx1"/>
                </a:solidFill>
                <a:latin typeface="Calibri" panose="020F0502020204030204" pitchFamily="34" charset="0"/>
                <a:cs typeface="Calibri" panose="020F0502020204030204" pitchFamily="34" charset="0"/>
              </a:rPr>
              <a:t>Simbiyoz Aktivite</a:t>
            </a:r>
          </a:p>
        </p:txBody>
      </p:sp>
      <p:sp>
        <p:nvSpPr>
          <p:cNvPr id="15" name="Text Placeholder 1">
            <a:extLst>
              <a:ext uri="{FF2B5EF4-FFF2-40B4-BE49-F238E27FC236}">
                <a16:creationId xmlns:a16="http://schemas.microsoft.com/office/drawing/2014/main" id="{CABEEA05-0F6F-C945-86FB-A7EFD7EC15AB}"/>
              </a:ext>
            </a:extLst>
          </p:cNvPr>
          <p:cNvSpPr txBox="1">
            <a:spLocks/>
          </p:cNvSpPr>
          <p:nvPr/>
        </p:nvSpPr>
        <p:spPr>
          <a:xfrm>
            <a:off x="618460" y="1787275"/>
            <a:ext cx="6361551" cy="1568716"/>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200"/>
              </a:lnSpc>
              <a:spcBef>
                <a:spcPts val="0"/>
              </a:spcBef>
              <a:buFont typeface="Arial" panose="020B0604020202020204" pitchFamily="34" charset="0"/>
              <a:buNone/>
              <a:defRPr sz="115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tr-TR" dirty="0" err="1"/>
              <a:t>Simbiyoz</a:t>
            </a:r>
            <a:r>
              <a:rPr lang="tr-TR" dirty="0"/>
              <a:t> Activity on </a:t>
            </a:r>
            <a:r>
              <a:rPr lang="tr-TR" dirty="0" err="1"/>
              <a:t>yhteisö</a:t>
            </a:r>
            <a:r>
              <a:rPr lang="tr-TR" dirty="0"/>
              <a:t>, </a:t>
            </a:r>
            <a:r>
              <a:rPr lang="tr-TR" dirty="0" err="1"/>
              <a:t>joka</a:t>
            </a:r>
            <a:r>
              <a:rPr lang="tr-TR" dirty="0"/>
              <a:t> </a:t>
            </a:r>
            <a:r>
              <a:rPr lang="tr-TR" dirty="0" err="1"/>
              <a:t>luo</a:t>
            </a:r>
            <a:r>
              <a:rPr lang="tr-TR" dirty="0"/>
              <a:t> </a:t>
            </a:r>
            <a:r>
              <a:rPr lang="tr-TR" dirty="0" err="1"/>
              <a:t>synergiaa</a:t>
            </a:r>
            <a:r>
              <a:rPr lang="tr-TR" dirty="0"/>
              <a:t> eri </a:t>
            </a:r>
            <a:r>
              <a:rPr lang="tr-TR" dirty="0" err="1"/>
              <a:t>aloille</a:t>
            </a:r>
            <a:r>
              <a:rPr lang="tr-TR" dirty="0"/>
              <a:t> </a:t>
            </a:r>
            <a:r>
              <a:rPr lang="tr-TR" dirty="0" err="1"/>
              <a:t>yrittäjyyden</a:t>
            </a:r>
            <a:r>
              <a:rPr lang="tr-TR" dirty="0"/>
              <a:t> </a:t>
            </a:r>
            <a:r>
              <a:rPr lang="tr-TR" dirty="0" err="1"/>
              <a:t>sateenvarjon</a:t>
            </a:r>
            <a:r>
              <a:rPr lang="tr-TR" dirty="0"/>
              <a:t> alla.</a:t>
            </a:r>
          </a:p>
          <a:p>
            <a:endParaRPr lang="tr-TR" dirty="0"/>
          </a:p>
          <a:p>
            <a:r>
              <a:rPr lang="tr-TR" dirty="0" err="1"/>
              <a:t>Simbiyoz</a:t>
            </a:r>
            <a:r>
              <a:rPr lang="tr-TR" dirty="0"/>
              <a:t> Activity </a:t>
            </a:r>
            <a:r>
              <a:rPr lang="tr-TR" dirty="0" err="1"/>
              <a:t>Cafe</a:t>
            </a:r>
            <a:r>
              <a:rPr lang="tr-TR" dirty="0"/>
              <a:t> </a:t>
            </a:r>
            <a:r>
              <a:rPr lang="tr-TR" dirty="0" err="1"/>
              <a:t>pyrkii</a:t>
            </a:r>
            <a:r>
              <a:rPr lang="tr-TR" dirty="0"/>
              <a:t> </a:t>
            </a:r>
            <a:r>
              <a:rPr lang="tr-TR" dirty="0" err="1"/>
              <a:t>yhdessä</a:t>
            </a:r>
            <a:r>
              <a:rPr lang="tr-TR" dirty="0"/>
              <a:t> </a:t>
            </a:r>
            <a:r>
              <a:rPr lang="tr-TR" dirty="0" err="1"/>
              <a:t>globaalien</a:t>
            </a:r>
            <a:r>
              <a:rPr lang="tr-TR" dirty="0"/>
              <a:t> </a:t>
            </a:r>
            <a:r>
              <a:rPr lang="tr-TR" dirty="0" err="1"/>
              <a:t>kumppaneidensa</a:t>
            </a:r>
            <a:r>
              <a:rPr lang="tr-TR" dirty="0"/>
              <a:t> </a:t>
            </a:r>
            <a:r>
              <a:rPr lang="tr-TR" dirty="0" err="1"/>
              <a:t>kanssa</a:t>
            </a:r>
            <a:r>
              <a:rPr lang="tr-TR" dirty="0"/>
              <a:t> </a:t>
            </a:r>
            <a:r>
              <a:rPr lang="tr-TR" dirty="0" err="1"/>
              <a:t>olemaan</a:t>
            </a:r>
            <a:r>
              <a:rPr lang="tr-TR" dirty="0"/>
              <a:t> </a:t>
            </a:r>
            <a:r>
              <a:rPr lang="tr-TR" dirty="0" err="1"/>
              <a:t>ratkaisukeskus</a:t>
            </a:r>
            <a:r>
              <a:rPr lang="tr-TR" dirty="0"/>
              <a:t>, </a:t>
            </a:r>
            <a:r>
              <a:rPr lang="tr-TR" dirty="0" err="1"/>
              <a:t>joka</a:t>
            </a:r>
            <a:r>
              <a:rPr lang="tr-TR" dirty="0"/>
              <a:t> </a:t>
            </a:r>
            <a:r>
              <a:rPr lang="tr-TR" dirty="0" err="1"/>
              <a:t>sisältää</a:t>
            </a:r>
            <a:r>
              <a:rPr lang="tr-TR" dirty="0"/>
              <a:t> </a:t>
            </a:r>
            <a:r>
              <a:rPr lang="tr-TR" dirty="0" err="1"/>
              <a:t>osallistavia</a:t>
            </a:r>
            <a:r>
              <a:rPr lang="tr-TR" dirty="0"/>
              <a:t>, </a:t>
            </a:r>
            <a:r>
              <a:rPr lang="tr-TR" dirty="0" err="1"/>
              <a:t>vapauttavia</a:t>
            </a:r>
            <a:r>
              <a:rPr lang="tr-TR" dirty="0"/>
              <a:t>, </a:t>
            </a:r>
            <a:r>
              <a:rPr lang="tr-TR" dirty="0" err="1"/>
              <a:t>innova-tiivisia</a:t>
            </a:r>
            <a:r>
              <a:rPr lang="tr-TR" dirty="0"/>
              <a:t> </a:t>
            </a:r>
            <a:r>
              <a:rPr lang="tr-TR" dirty="0" err="1"/>
              <a:t>toimia</a:t>
            </a:r>
            <a:r>
              <a:rPr lang="tr-TR" dirty="0"/>
              <a:t> </a:t>
            </a:r>
            <a:r>
              <a:rPr lang="tr-TR" dirty="0" err="1"/>
              <a:t>heikommassa</a:t>
            </a:r>
            <a:r>
              <a:rPr lang="tr-TR" dirty="0"/>
              <a:t> </a:t>
            </a:r>
            <a:r>
              <a:rPr lang="tr-TR" dirty="0" err="1"/>
              <a:t>asemassa</a:t>
            </a:r>
            <a:r>
              <a:rPr lang="tr-TR" dirty="0"/>
              <a:t> </a:t>
            </a:r>
            <a:r>
              <a:rPr lang="tr-TR" dirty="0" err="1"/>
              <a:t>oleville</a:t>
            </a:r>
            <a:r>
              <a:rPr lang="tr-TR" dirty="0"/>
              <a:t> </a:t>
            </a:r>
            <a:r>
              <a:rPr lang="tr-TR" dirty="0" err="1"/>
              <a:t>ihmisille</a:t>
            </a:r>
            <a:r>
              <a:rPr lang="tr-TR" dirty="0"/>
              <a:t> </a:t>
            </a:r>
            <a:r>
              <a:rPr lang="tr-TR" dirty="0" err="1"/>
              <a:t>ja</a:t>
            </a:r>
            <a:r>
              <a:rPr lang="tr-TR" dirty="0"/>
              <a:t> </a:t>
            </a:r>
            <a:r>
              <a:rPr lang="tr-TR" dirty="0" err="1"/>
              <a:t>toimii</a:t>
            </a:r>
            <a:r>
              <a:rPr lang="tr-TR" dirty="0"/>
              <a:t> </a:t>
            </a:r>
            <a:r>
              <a:rPr lang="tr-TR" dirty="0" err="1"/>
              <a:t>katalysaattorina</a:t>
            </a:r>
            <a:r>
              <a:rPr lang="tr-TR" dirty="0"/>
              <a:t> </a:t>
            </a:r>
            <a:r>
              <a:rPr lang="tr-TR" dirty="0" err="1"/>
              <a:t>sosiaalisille</a:t>
            </a:r>
            <a:r>
              <a:rPr lang="tr-TR" dirty="0"/>
              <a:t> </a:t>
            </a:r>
            <a:r>
              <a:rPr lang="tr-TR" dirty="0" err="1"/>
              <a:t>yrittäjille</a:t>
            </a:r>
            <a:r>
              <a:rPr lang="tr-TR" dirty="0"/>
              <a:t>.</a:t>
            </a:r>
          </a:p>
          <a:p>
            <a:r>
              <a:rPr lang="tr-TR" dirty="0"/>
              <a:t>Sen </a:t>
            </a:r>
            <a:r>
              <a:rPr lang="tr-TR" dirty="0" err="1"/>
              <a:t>tavoitteena</a:t>
            </a:r>
            <a:r>
              <a:rPr lang="tr-TR" dirty="0"/>
              <a:t> on </a:t>
            </a:r>
            <a:r>
              <a:rPr lang="tr-TR" dirty="0" err="1"/>
              <a:t>kehittämällä</a:t>
            </a:r>
            <a:r>
              <a:rPr lang="tr-TR" dirty="0"/>
              <a:t> </a:t>
            </a:r>
            <a:r>
              <a:rPr lang="tr-TR" dirty="0" err="1"/>
              <a:t>konkreettisia</a:t>
            </a:r>
            <a:r>
              <a:rPr lang="tr-TR" dirty="0"/>
              <a:t> </a:t>
            </a:r>
            <a:r>
              <a:rPr lang="tr-TR" dirty="0" err="1"/>
              <a:t>hankkeita</a:t>
            </a:r>
            <a:r>
              <a:rPr lang="tr-TR" dirty="0"/>
              <a:t> </a:t>
            </a:r>
            <a:r>
              <a:rPr lang="tr-TR" dirty="0" err="1"/>
              <a:t>saada</a:t>
            </a:r>
            <a:r>
              <a:rPr lang="tr-TR" dirty="0"/>
              <a:t> </a:t>
            </a:r>
            <a:r>
              <a:rPr lang="tr-TR" dirty="0" err="1"/>
              <a:t>erityistarpeita</a:t>
            </a:r>
            <a:r>
              <a:rPr lang="tr-TR" dirty="0"/>
              <a:t> </a:t>
            </a:r>
            <a:r>
              <a:rPr lang="tr-TR" dirty="0" err="1"/>
              <a:t>omaavia</a:t>
            </a:r>
            <a:r>
              <a:rPr lang="tr-TR" dirty="0"/>
              <a:t> </a:t>
            </a:r>
            <a:r>
              <a:rPr lang="tr-TR" dirty="0" err="1"/>
              <a:t>yksilöitä</a:t>
            </a:r>
            <a:r>
              <a:rPr lang="tr-TR" dirty="0"/>
              <a:t> </a:t>
            </a:r>
            <a:r>
              <a:rPr lang="tr-TR" dirty="0" err="1"/>
              <a:t>ja</a:t>
            </a:r>
            <a:r>
              <a:rPr lang="tr-TR" dirty="0"/>
              <a:t> </a:t>
            </a:r>
            <a:r>
              <a:rPr lang="tr-TR" dirty="0" err="1"/>
              <a:t>yhteiskuntaelämän</a:t>
            </a:r>
            <a:r>
              <a:rPr lang="tr-TR" dirty="0"/>
              <a:t> eri </a:t>
            </a:r>
            <a:r>
              <a:rPr lang="tr-TR" dirty="0" err="1"/>
              <a:t>vaiheissa</a:t>
            </a:r>
            <a:r>
              <a:rPr lang="tr-TR" dirty="0"/>
              <a:t> </a:t>
            </a:r>
            <a:r>
              <a:rPr lang="tr-TR" dirty="0" err="1"/>
              <a:t>olevia</a:t>
            </a:r>
            <a:r>
              <a:rPr lang="tr-TR" dirty="0"/>
              <a:t> </a:t>
            </a:r>
            <a:r>
              <a:rPr lang="tr-TR" dirty="0" err="1"/>
              <a:t>sosiaalisia</a:t>
            </a:r>
            <a:r>
              <a:rPr lang="tr-TR" dirty="0"/>
              <a:t> </a:t>
            </a:r>
            <a:r>
              <a:rPr lang="tr-TR" dirty="0" err="1"/>
              <a:t>yrittäjiä</a:t>
            </a:r>
            <a:r>
              <a:rPr lang="tr-TR" dirty="0"/>
              <a:t> </a:t>
            </a:r>
            <a:r>
              <a:rPr lang="tr-TR" dirty="0" err="1"/>
              <a:t>osallistumaan</a:t>
            </a:r>
            <a:r>
              <a:rPr lang="tr-TR" dirty="0"/>
              <a:t> </a:t>
            </a:r>
            <a:r>
              <a:rPr lang="tr-TR" dirty="0" err="1"/>
              <a:t>ja</a:t>
            </a:r>
            <a:r>
              <a:rPr lang="tr-TR" dirty="0"/>
              <a:t> </a:t>
            </a:r>
            <a:r>
              <a:rPr lang="tr-TR" dirty="0" err="1"/>
              <a:t>tuotteliaiksi</a:t>
            </a:r>
            <a:r>
              <a:rPr lang="tr-TR" dirty="0"/>
              <a:t>.</a:t>
            </a:r>
          </a:p>
          <a:p>
            <a:endParaRPr lang="tr-TR" dirty="0"/>
          </a:p>
          <a:p>
            <a:r>
              <a:rPr lang="tr-TR" dirty="0" err="1">
                <a:solidFill>
                  <a:schemeClr val="accent2"/>
                </a:solidFill>
              </a:rPr>
              <a:t>https</a:t>
            </a:r>
            <a:r>
              <a:rPr lang="tr-TR" dirty="0">
                <a:solidFill>
                  <a:schemeClr val="accent2"/>
                </a:solidFill>
              </a:rPr>
              <a:t>://</a:t>
            </a:r>
            <a:r>
              <a:rPr lang="tr-TR" dirty="0" err="1">
                <a:solidFill>
                  <a:schemeClr val="accent2"/>
                </a:solidFill>
              </a:rPr>
              <a:t>simbiyozaktivite.com</a:t>
            </a:r>
            <a:r>
              <a:rPr lang="tr-TR" dirty="0">
                <a:solidFill>
                  <a:schemeClr val="accent2"/>
                </a:solidFill>
              </a:rPr>
              <a:t>/en/</a:t>
            </a:r>
            <a:r>
              <a:rPr lang="tr-TR" dirty="0" err="1">
                <a:solidFill>
                  <a:schemeClr val="accent2"/>
                </a:solidFill>
              </a:rPr>
              <a:t>our-vision-mission</a:t>
            </a:r>
            <a:r>
              <a:rPr lang="tr-TR" dirty="0">
                <a:solidFill>
                  <a:schemeClr val="accent2"/>
                </a:solidFill>
              </a:rPr>
              <a:t>/</a:t>
            </a:r>
            <a:endParaRPr lang="en-LB">
              <a:solidFill>
                <a:schemeClr val="accent2"/>
              </a:solidFill>
            </a:endParaRPr>
          </a:p>
        </p:txBody>
      </p:sp>
      <p:cxnSp>
        <p:nvCxnSpPr>
          <p:cNvPr id="20" name="Straight Connector 19">
            <a:extLst>
              <a:ext uri="{FF2B5EF4-FFF2-40B4-BE49-F238E27FC236}">
                <a16:creationId xmlns:a16="http://schemas.microsoft.com/office/drawing/2014/main" id="{96943ADA-F570-FE40-9BD2-5559D1078AED}"/>
              </a:ext>
            </a:extLst>
          </p:cNvPr>
          <p:cNvCxnSpPr>
            <a:cxnSpLocks/>
          </p:cNvCxnSpPr>
          <p:nvPr/>
        </p:nvCxnSpPr>
        <p:spPr>
          <a:xfrm flipH="1">
            <a:off x="11101" y="3763931"/>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99C42840-6075-874E-A7E1-91299A9E3C07}"/>
              </a:ext>
            </a:extLst>
          </p:cNvPr>
          <p:cNvSpPr/>
          <p:nvPr/>
        </p:nvSpPr>
        <p:spPr>
          <a:xfrm>
            <a:off x="584992" y="3490043"/>
            <a:ext cx="516493" cy="516493"/>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4">
            <a:extLst>
              <a:ext uri="{FF2B5EF4-FFF2-40B4-BE49-F238E27FC236}">
                <a16:creationId xmlns:a16="http://schemas.microsoft.com/office/drawing/2014/main" id="{C670726E-E1E7-A34C-B14F-0D7A00D8F750}"/>
              </a:ext>
            </a:extLst>
          </p:cNvPr>
          <p:cNvSpPr txBox="1">
            <a:spLocks/>
          </p:cNvSpPr>
          <p:nvPr/>
        </p:nvSpPr>
        <p:spPr>
          <a:xfrm>
            <a:off x="550267" y="3583575"/>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latin typeface="Calibri" panose="020F0502020204030204" pitchFamily="34" charset="0"/>
                <a:cs typeface="Calibri" panose="020F0502020204030204" pitchFamily="34" charset="0"/>
              </a:rPr>
              <a:t>02</a:t>
            </a:r>
            <a:endParaRPr lang="en-IE" sz="2700" dirty="0">
              <a:solidFill>
                <a:schemeClr val="bg1"/>
              </a:solidFill>
              <a:latin typeface="Calibri" panose="020F0502020204030204" pitchFamily="34" charset="0"/>
              <a:cs typeface="Calibri" panose="020F0502020204030204" pitchFamily="34" charset="0"/>
            </a:endParaRPr>
          </a:p>
        </p:txBody>
      </p:sp>
      <p:sp>
        <p:nvSpPr>
          <p:cNvPr id="23" name="Text Placeholder 5">
            <a:extLst>
              <a:ext uri="{FF2B5EF4-FFF2-40B4-BE49-F238E27FC236}">
                <a16:creationId xmlns:a16="http://schemas.microsoft.com/office/drawing/2014/main" id="{F81A42B8-53BD-C44A-82DF-509CD5DE3BE6}"/>
              </a:ext>
            </a:extLst>
          </p:cNvPr>
          <p:cNvSpPr txBox="1">
            <a:spLocks/>
          </p:cNvSpPr>
          <p:nvPr/>
        </p:nvSpPr>
        <p:spPr>
          <a:xfrm>
            <a:off x="1198461" y="3612283"/>
            <a:ext cx="4085569" cy="36873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600" b="1" dirty="0">
                <a:solidFill>
                  <a:schemeClr val="tx1"/>
                </a:solidFill>
                <a:latin typeface="Calibri" panose="020F0502020204030204" pitchFamily="34" charset="0"/>
                <a:cs typeface="Calibri" panose="020F0502020204030204" pitchFamily="34" charset="0"/>
              </a:rPr>
              <a:t>Girişimci </a:t>
            </a:r>
            <a:r>
              <a:rPr lang="en-GB" sz="1600" b="1" dirty="0" err="1">
                <a:solidFill>
                  <a:schemeClr val="tx1"/>
                </a:solidFill>
                <a:latin typeface="Calibri" panose="020F0502020204030204" pitchFamily="34" charset="0"/>
                <a:cs typeface="Calibri" panose="020F0502020204030204" pitchFamily="34" charset="0"/>
              </a:rPr>
              <a:t>Kadınlar</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Grubu</a:t>
            </a:r>
            <a:r>
              <a:rPr lang="en-GB" sz="1600" b="1" dirty="0">
                <a:solidFill>
                  <a:schemeClr val="tx1"/>
                </a:solidFill>
                <a:latin typeface="Calibri" panose="020F0502020204030204" pitchFamily="34" charset="0"/>
                <a:cs typeface="Calibri" panose="020F0502020204030204" pitchFamily="34" charset="0"/>
              </a:rPr>
              <a:t> &amp; </a:t>
            </a:r>
            <a:r>
              <a:rPr lang="en-GB" sz="1600" b="1" dirty="0" err="1">
                <a:solidFill>
                  <a:schemeClr val="tx1"/>
                </a:solidFill>
                <a:latin typeface="Calibri" panose="020F0502020204030204" pitchFamily="34" charset="0"/>
                <a:cs typeface="Calibri" panose="020F0502020204030204" pitchFamily="34" charset="0"/>
              </a:rPr>
              <a:t>Akademisi</a:t>
            </a:r>
            <a:endParaRPr lang="en-GB" sz="1600" b="1" dirty="0">
              <a:solidFill>
                <a:schemeClr val="tx1"/>
              </a:solidFill>
              <a:latin typeface="Calibri" panose="020F0502020204030204" pitchFamily="34" charset="0"/>
              <a:cs typeface="Calibri" panose="020F0502020204030204" pitchFamily="34" charset="0"/>
            </a:endParaRPr>
          </a:p>
        </p:txBody>
      </p:sp>
      <p:sp>
        <p:nvSpPr>
          <p:cNvPr id="24" name="Text Placeholder 1">
            <a:extLst>
              <a:ext uri="{FF2B5EF4-FFF2-40B4-BE49-F238E27FC236}">
                <a16:creationId xmlns:a16="http://schemas.microsoft.com/office/drawing/2014/main" id="{C5472DB2-B49B-8348-B12F-DA3FD4C904ED}"/>
              </a:ext>
            </a:extLst>
          </p:cNvPr>
          <p:cNvSpPr txBox="1">
            <a:spLocks/>
          </p:cNvSpPr>
          <p:nvPr/>
        </p:nvSpPr>
        <p:spPr>
          <a:xfrm>
            <a:off x="634226" y="4230930"/>
            <a:ext cx="6361551" cy="120395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200"/>
              </a:lnSpc>
              <a:spcBef>
                <a:spcPts val="0"/>
              </a:spcBef>
              <a:buFont typeface="Arial" panose="020B0604020202020204" pitchFamily="34" charset="0"/>
              <a:buNone/>
              <a:defRPr sz="115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tr-TR" dirty="0" err="1"/>
              <a:t>Yrittäjien</a:t>
            </a:r>
            <a:r>
              <a:rPr lang="tr-TR" dirty="0"/>
              <a:t> </a:t>
            </a:r>
            <a:r>
              <a:rPr lang="tr-TR" dirty="0" err="1"/>
              <a:t>Naisten</a:t>
            </a:r>
            <a:r>
              <a:rPr lang="tr-TR" dirty="0"/>
              <a:t> </a:t>
            </a:r>
            <a:r>
              <a:rPr lang="tr-TR" dirty="0" err="1"/>
              <a:t>Ryhmä</a:t>
            </a:r>
            <a:r>
              <a:rPr lang="tr-TR" dirty="0"/>
              <a:t> on </a:t>
            </a:r>
            <a:r>
              <a:rPr lang="tr-TR" dirty="0" err="1"/>
              <a:t>kansalaisliike</a:t>
            </a:r>
            <a:r>
              <a:rPr lang="tr-TR" dirty="0"/>
              <a:t>, </a:t>
            </a:r>
            <a:r>
              <a:rPr lang="tr-TR" dirty="0" err="1"/>
              <a:t>jonka</a:t>
            </a:r>
            <a:r>
              <a:rPr lang="tr-TR" dirty="0"/>
              <a:t> </a:t>
            </a:r>
            <a:r>
              <a:rPr lang="tr-TR" dirty="0" err="1"/>
              <a:t>tavoitteena</a:t>
            </a:r>
            <a:r>
              <a:rPr lang="tr-TR" dirty="0"/>
              <a:t> on </a:t>
            </a:r>
            <a:r>
              <a:rPr lang="tr-TR" dirty="0" err="1"/>
              <a:t>vahvistaa</a:t>
            </a:r>
            <a:r>
              <a:rPr lang="tr-TR" dirty="0"/>
              <a:t> </a:t>
            </a:r>
            <a:r>
              <a:rPr lang="tr-TR" dirty="0" err="1"/>
              <a:t>naisia</a:t>
            </a:r>
            <a:r>
              <a:rPr lang="tr-TR" dirty="0"/>
              <a:t> </a:t>
            </a:r>
            <a:r>
              <a:rPr lang="tr-TR" dirty="0" err="1"/>
              <a:t>työelämässä</a:t>
            </a:r>
            <a:r>
              <a:rPr lang="tr-TR" dirty="0"/>
              <a:t>. </a:t>
            </a:r>
            <a:r>
              <a:rPr lang="tr-TR" dirty="0" err="1"/>
              <a:t>Yrittävien</a:t>
            </a:r>
            <a:r>
              <a:rPr lang="tr-TR" dirty="0"/>
              <a:t> </a:t>
            </a:r>
            <a:r>
              <a:rPr lang="tr-TR" dirty="0" err="1"/>
              <a:t>naisten</a:t>
            </a:r>
            <a:r>
              <a:rPr lang="tr-TR" dirty="0"/>
              <a:t> </a:t>
            </a:r>
            <a:r>
              <a:rPr lang="tr-TR" dirty="0" err="1"/>
              <a:t>ryhmä</a:t>
            </a:r>
            <a:r>
              <a:rPr lang="tr-TR" dirty="0"/>
              <a:t> </a:t>
            </a:r>
            <a:r>
              <a:rPr lang="tr-TR" dirty="0" err="1"/>
              <a:t>yhdistyi</a:t>
            </a:r>
            <a:r>
              <a:rPr lang="tr-TR" dirty="0"/>
              <a:t> </a:t>
            </a:r>
            <a:r>
              <a:rPr lang="tr-TR" dirty="0" err="1"/>
              <a:t>iskulauseella</a:t>
            </a:r>
            <a:r>
              <a:rPr lang="tr-TR" dirty="0"/>
              <a:t> "</a:t>
            </a:r>
            <a:r>
              <a:rPr lang="tr-TR" dirty="0" err="1"/>
              <a:t>Usko</a:t>
            </a:r>
            <a:r>
              <a:rPr lang="tr-TR" dirty="0"/>
              <a:t> </a:t>
            </a:r>
            <a:r>
              <a:rPr lang="tr-TR" dirty="0" err="1"/>
              <a:t>itseesi</a:t>
            </a:r>
            <a:r>
              <a:rPr lang="tr-TR" dirty="0"/>
              <a:t>, </a:t>
            </a:r>
            <a:r>
              <a:rPr lang="tr-TR" dirty="0" err="1"/>
              <a:t>omista</a:t>
            </a:r>
            <a:r>
              <a:rPr lang="tr-TR" dirty="0"/>
              <a:t> </a:t>
            </a:r>
            <a:r>
              <a:rPr lang="tr-TR" dirty="0" err="1"/>
              <a:t>unelmasi</a:t>
            </a:r>
            <a:r>
              <a:rPr lang="tr-TR" dirty="0"/>
              <a:t>"; Se on </a:t>
            </a:r>
            <a:r>
              <a:rPr lang="tr-TR" dirty="0" err="1"/>
              <a:t>nais-yhteisö</a:t>
            </a:r>
            <a:r>
              <a:rPr lang="tr-TR" dirty="0"/>
              <a:t>, </a:t>
            </a:r>
            <a:r>
              <a:rPr lang="tr-TR" dirty="0" err="1"/>
              <a:t>joka</a:t>
            </a:r>
            <a:r>
              <a:rPr lang="tr-TR" dirty="0"/>
              <a:t> </a:t>
            </a:r>
            <a:r>
              <a:rPr lang="tr-TR" dirty="0" err="1"/>
              <a:t>kasvaa</a:t>
            </a:r>
            <a:r>
              <a:rPr lang="tr-TR" dirty="0"/>
              <a:t> </a:t>
            </a:r>
            <a:r>
              <a:rPr lang="tr-TR" dirty="0" err="1"/>
              <a:t>päivä</a:t>
            </a:r>
            <a:r>
              <a:rPr lang="tr-TR" dirty="0"/>
              <a:t> </a:t>
            </a:r>
            <a:r>
              <a:rPr lang="tr-TR" dirty="0" err="1"/>
              <a:t>päivältä</a:t>
            </a:r>
            <a:r>
              <a:rPr lang="tr-TR" dirty="0"/>
              <a:t>, </a:t>
            </a:r>
            <a:r>
              <a:rPr lang="tr-TR" dirty="0" err="1"/>
              <a:t>ja</a:t>
            </a:r>
            <a:r>
              <a:rPr lang="tr-TR" dirty="0"/>
              <a:t> </a:t>
            </a:r>
            <a:r>
              <a:rPr lang="tr-TR" dirty="0" err="1"/>
              <a:t>toimii</a:t>
            </a:r>
            <a:r>
              <a:rPr lang="tr-TR" dirty="0"/>
              <a:t> </a:t>
            </a:r>
            <a:r>
              <a:rPr lang="tr-TR" dirty="0" err="1"/>
              <a:t>siinä</a:t>
            </a:r>
            <a:r>
              <a:rPr lang="tr-TR" dirty="0"/>
              <a:t> </a:t>
            </a:r>
            <a:r>
              <a:rPr lang="tr-TR" dirty="0" err="1"/>
              <a:t>uskossa</a:t>
            </a:r>
            <a:r>
              <a:rPr lang="tr-TR" dirty="0"/>
              <a:t>, </a:t>
            </a:r>
            <a:r>
              <a:rPr lang="tr-TR" dirty="0" err="1"/>
              <a:t>että</a:t>
            </a:r>
            <a:r>
              <a:rPr lang="tr-TR" dirty="0"/>
              <a:t> </a:t>
            </a:r>
            <a:r>
              <a:rPr lang="tr-TR" dirty="0" err="1"/>
              <a:t>naisten</a:t>
            </a:r>
            <a:r>
              <a:rPr lang="tr-TR" dirty="0"/>
              <a:t> </a:t>
            </a:r>
            <a:r>
              <a:rPr lang="tr-TR" dirty="0" err="1"/>
              <a:t>tuottavuus</a:t>
            </a:r>
            <a:r>
              <a:rPr lang="tr-TR" dirty="0"/>
              <a:t> on </a:t>
            </a:r>
            <a:r>
              <a:rPr lang="tr-TR" dirty="0" err="1"/>
              <a:t>myös</a:t>
            </a:r>
            <a:r>
              <a:rPr lang="tr-TR" dirty="0"/>
              <a:t> </a:t>
            </a:r>
            <a:r>
              <a:rPr lang="tr-TR" dirty="0" err="1"/>
              <a:t>oltava</a:t>
            </a:r>
            <a:r>
              <a:rPr lang="tr-TR" dirty="0"/>
              <a:t> </a:t>
            </a:r>
            <a:r>
              <a:rPr lang="tr-TR" dirty="0" err="1"/>
              <a:t>edustettuna</a:t>
            </a:r>
            <a:r>
              <a:rPr lang="tr-TR" dirty="0"/>
              <a:t> </a:t>
            </a:r>
            <a:r>
              <a:rPr lang="tr-TR" dirty="0" err="1"/>
              <a:t>liike-elämässä</a:t>
            </a:r>
            <a:r>
              <a:rPr lang="tr-TR" dirty="0"/>
              <a:t>. Se </a:t>
            </a:r>
            <a:r>
              <a:rPr lang="tr-TR" dirty="0" err="1"/>
              <a:t>työskentelee</a:t>
            </a:r>
            <a:r>
              <a:rPr lang="tr-TR" dirty="0"/>
              <a:t> </a:t>
            </a:r>
            <a:r>
              <a:rPr lang="tr-TR" dirty="0" err="1"/>
              <a:t>naisten</a:t>
            </a:r>
            <a:r>
              <a:rPr lang="tr-TR" dirty="0"/>
              <a:t> </a:t>
            </a:r>
            <a:r>
              <a:rPr lang="tr-TR" dirty="0" err="1"/>
              <a:t>puolesta</a:t>
            </a:r>
            <a:r>
              <a:rPr lang="tr-TR" dirty="0"/>
              <a:t> </a:t>
            </a:r>
            <a:r>
              <a:rPr lang="tr-TR" dirty="0" err="1"/>
              <a:t>osallistuakseen</a:t>
            </a:r>
            <a:r>
              <a:rPr lang="tr-TR" dirty="0"/>
              <a:t> </a:t>
            </a:r>
            <a:r>
              <a:rPr lang="tr-TR" dirty="0" err="1"/>
              <a:t>aktiivisesti</a:t>
            </a:r>
            <a:r>
              <a:rPr lang="tr-TR" dirty="0"/>
              <a:t> </a:t>
            </a:r>
            <a:r>
              <a:rPr lang="tr-TR" dirty="0" err="1"/>
              <a:t>kauppaan</a:t>
            </a:r>
            <a:r>
              <a:rPr lang="tr-TR" dirty="0"/>
              <a:t>, </a:t>
            </a:r>
            <a:r>
              <a:rPr lang="tr-TR" dirty="0" err="1"/>
              <a:t>tarjoaa</a:t>
            </a:r>
            <a:r>
              <a:rPr lang="tr-TR" dirty="0"/>
              <a:t> </a:t>
            </a:r>
            <a:r>
              <a:rPr lang="tr-TR" dirty="0" err="1"/>
              <a:t>koulutusta</a:t>
            </a:r>
            <a:r>
              <a:rPr lang="tr-TR" dirty="0"/>
              <a:t>, </a:t>
            </a:r>
            <a:r>
              <a:rPr lang="tr-TR" dirty="0" err="1"/>
              <a:t>ohjausta</a:t>
            </a:r>
            <a:r>
              <a:rPr lang="tr-TR" dirty="0"/>
              <a:t>, </a:t>
            </a:r>
            <a:r>
              <a:rPr lang="tr-TR" dirty="0" err="1"/>
              <a:t>mento-rointia</a:t>
            </a:r>
            <a:r>
              <a:rPr lang="tr-TR" dirty="0"/>
              <a:t>, </a:t>
            </a:r>
            <a:r>
              <a:rPr lang="tr-TR" dirty="0" err="1"/>
              <a:t>verkostoitukea</a:t>
            </a:r>
            <a:r>
              <a:rPr lang="tr-TR" dirty="0"/>
              <a:t>, </a:t>
            </a:r>
            <a:r>
              <a:rPr lang="tr-TR" dirty="0" err="1"/>
              <a:t>järjestää</a:t>
            </a:r>
            <a:r>
              <a:rPr lang="tr-TR" dirty="0"/>
              <a:t> </a:t>
            </a:r>
            <a:r>
              <a:rPr lang="tr-TR" dirty="0" err="1"/>
              <a:t>tapahtumia</a:t>
            </a:r>
            <a:r>
              <a:rPr lang="tr-TR" dirty="0"/>
              <a:t> </a:t>
            </a:r>
            <a:r>
              <a:rPr lang="tr-TR" dirty="0" err="1"/>
              <a:t>ja</a:t>
            </a:r>
            <a:r>
              <a:rPr lang="tr-TR" dirty="0"/>
              <a:t> </a:t>
            </a:r>
            <a:r>
              <a:rPr lang="tr-TR" dirty="0" err="1"/>
              <a:t>naisyrittäjien</a:t>
            </a:r>
            <a:r>
              <a:rPr lang="tr-TR" dirty="0"/>
              <a:t> </a:t>
            </a:r>
            <a:r>
              <a:rPr lang="tr-TR" dirty="0" err="1"/>
              <a:t>voimaannuttamista</a:t>
            </a:r>
            <a:r>
              <a:rPr lang="tr-TR" dirty="0"/>
              <a:t> </a:t>
            </a:r>
            <a:r>
              <a:rPr lang="tr-TR" dirty="0" err="1"/>
              <a:t>edistäviä</a:t>
            </a:r>
            <a:r>
              <a:rPr lang="tr-TR" dirty="0"/>
              <a:t> </a:t>
            </a:r>
            <a:r>
              <a:rPr lang="tr-TR" dirty="0" err="1"/>
              <a:t>järjes-töjä</a:t>
            </a:r>
            <a:r>
              <a:rPr lang="tr-TR" dirty="0"/>
              <a:t>:</a:t>
            </a:r>
          </a:p>
          <a:p>
            <a:endParaRPr lang="en-LB"/>
          </a:p>
          <a:p>
            <a:r>
              <a:rPr lang="tr-TR" dirty="0">
                <a:solidFill>
                  <a:srgbClr val="F59121"/>
                </a:solidFill>
                <a:hlinkClick r:id="rId2">
                  <a:extLst>
                    <a:ext uri="{A12FA001-AC4F-418D-AE19-62706E023703}">
                      <ahyp:hlinkClr xmlns:ahyp="http://schemas.microsoft.com/office/drawing/2018/hyperlinkcolor" val="tx"/>
                    </a:ext>
                  </a:extLst>
                </a:hlinkClick>
              </a:rPr>
              <a:t>https://girisimcikadinlargrubu.com/hakkimizda/</a:t>
            </a:r>
            <a:endParaRPr lang="en-LB">
              <a:solidFill>
                <a:srgbClr val="F59121"/>
              </a:solidFill>
            </a:endParaRPr>
          </a:p>
        </p:txBody>
      </p:sp>
      <p:cxnSp>
        <p:nvCxnSpPr>
          <p:cNvPr id="25" name="Straight Connector 24">
            <a:extLst>
              <a:ext uri="{FF2B5EF4-FFF2-40B4-BE49-F238E27FC236}">
                <a16:creationId xmlns:a16="http://schemas.microsoft.com/office/drawing/2014/main" id="{FE1FD39E-CBA7-C840-802D-220DDE137E0D}"/>
              </a:ext>
            </a:extLst>
          </p:cNvPr>
          <p:cNvCxnSpPr>
            <a:cxnSpLocks/>
          </p:cNvCxnSpPr>
          <p:nvPr/>
        </p:nvCxnSpPr>
        <p:spPr>
          <a:xfrm flipH="1">
            <a:off x="11101" y="5813447"/>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2B74D36-78E5-CC43-8FD7-E0BD382B59BB}"/>
              </a:ext>
            </a:extLst>
          </p:cNvPr>
          <p:cNvSpPr/>
          <p:nvPr/>
        </p:nvSpPr>
        <p:spPr>
          <a:xfrm>
            <a:off x="584992" y="5539559"/>
            <a:ext cx="516493" cy="516493"/>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4">
            <a:extLst>
              <a:ext uri="{FF2B5EF4-FFF2-40B4-BE49-F238E27FC236}">
                <a16:creationId xmlns:a16="http://schemas.microsoft.com/office/drawing/2014/main" id="{E1CFFE2C-9BF0-1D43-8590-25EC86960E64}"/>
              </a:ext>
            </a:extLst>
          </p:cNvPr>
          <p:cNvSpPr txBox="1">
            <a:spLocks/>
          </p:cNvSpPr>
          <p:nvPr/>
        </p:nvSpPr>
        <p:spPr>
          <a:xfrm>
            <a:off x="550267" y="5633091"/>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latin typeface="Calibri" panose="020F0502020204030204" pitchFamily="34" charset="0"/>
                <a:cs typeface="Calibri" panose="020F0502020204030204" pitchFamily="34" charset="0"/>
              </a:rPr>
              <a:t>03</a:t>
            </a:r>
            <a:endParaRPr lang="en-IE" sz="2700" dirty="0">
              <a:solidFill>
                <a:schemeClr val="bg1"/>
              </a:solidFill>
              <a:latin typeface="Calibri" panose="020F0502020204030204" pitchFamily="34" charset="0"/>
              <a:cs typeface="Calibri" panose="020F0502020204030204" pitchFamily="34" charset="0"/>
            </a:endParaRPr>
          </a:p>
        </p:txBody>
      </p:sp>
      <p:sp>
        <p:nvSpPr>
          <p:cNvPr id="28" name="Text Placeholder 5">
            <a:extLst>
              <a:ext uri="{FF2B5EF4-FFF2-40B4-BE49-F238E27FC236}">
                <a16:creationId xmlns:a16="http://schemas.microsoft.com/office/drawing/2014/main" id="{4C3FADD9-5627-6444-9012-3FA5F69AFFB2}"/>
              </a:ext>
            </a:extLst>
          </p:cNvPr>
          <p:cNvSpPr txBox="1">
            <a:spLocks/>
          </p:cNvSpPr>
          <p:nvPr/>
        </p:nvSpPr>
        <p:spPr>
          <a:xfrm>
            <a:off x="1198461" y="5661799"/>
            <a:ext cx="4085569" cy="36873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600" b="1" dirty="0">
                <a:solidFill>
                  <a:schemeClr val="tx1"/>
                </a:solidFill>
                <a:latin typeface="Calibri" panose="020F0502020204030204" pitchFamily="34" charset="0"/>
                <a:cs typeface="Calibri" panose="020F0502020204030204" pitchFamily="34" charset="0"/>
              </a:rPr>
              <a:t>Language Voices Cafe </a:t>
            </a:r>
          </a:p>
        </p:txBody>
      </p:sp>
      <p:sp>
        <p:nvSpPr>
          <p:cNvPr id="29" name="Text Placeholder 1">
            <a:extLst>
              <a:ext uri="{FF2B5EF4-FFF2-40B4-BE49-F238E27FC236}">
                <a16:creationId xmlns:a16="http://schemas.microsoft.com/office/drawing/2014/main" id="{8DC0B196-871F-CD4A-A893-C2790018CCF2}"/>
              </a:ext>
            </a:extLst>
          </p:cNvPr>
          <p:cNvSpPr txBox="1">
            <a:spLocks/>
          </p:cNvSpPr>
          <p:nvPr/>
        </p:nvSpPr>
        <p:spPr>
          <a:xfrm>
            <a:off x="634226" y="6217336"/>
            <a:ext cx="6361551" cy="1727854"/>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200"/>
              </a:lnSpc>
              <a:spcBef>
                <a:spcPts val="0"/>
              </a:spcBef>
              <a:buFont typeface="Arial" panose="020B0604020202020204" pitchFamily="34" charset="0"/>
              <a:buNone/>
              <a:defRPr sz="115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tr-TR" dirty="0"/>
              <a:t>Language </a:t>
            </a:r>
            <a:r>
              <a:rPr lang="tr-TR" dirty="0" err="1"/>
              <a:t>Voices</a:t>
            </a:r>
            <a:r>
              <a:rPr lang="tr-TR" dirty="0"/>
              <a:t> </a:t>
            </a:r>
            <a:r>
              <a:rPr lang="tr-TR" dirty="0" err="1"/>
              <a:t>Café</a:t>
            </a:r>
            <a:r>
              <a:rPr lang="tr-TR" dirty="0"/>
              <a:t> </a:t>
            </a:r>
            <a:r>
              <a:rPr lang="tr-TR" dirty="0" err="1"/>
              <a:t>oli</a:t>
            </a:r>
            <a:r>
              <a:rPr lang="tr-TR" dirty="0"/>
              <a:t> </a:t>
            </a:r>
            <a:r>
              <a:rPr lang="tr-TR" dirty="0" err="1"/>
              <a:t>ensimmäinen</a:t>
            </a:r>
            <a:r>
              <a:rPr lang="tr-TR" dirty="0"/>
              <a:t> </a:t>
            </a:r>
            <a:r>
              <a:rPr lang="tr-TR" dirty="0" err="1"/>
              <a:t>ja</a:t>
            </a:r>
            <a:r>
              <a:rPr lang="tr-TR" dirty="0"/>
              <a:t> </a:t>
            </a:r>
            <a:r>
              <a:rPr lang="tr-TR" dirty="0" err="1"/>
              <a:t>ainoa</a:t>
            </a:r>
            <a:r>
              <a:rPr lang="tr-TR" dirty="0"/>
              <a:t> </a:t>
            </a:r>
            <a:r>
              <a:rPr lang="tr-TR" dirty="0" err="1"/>
              <a:t>kielikahvila</a:t>
            </a:r>
            <a:r>
              <a:rPr lang="tr-TR" dirty="0"/>
              <a:t>, </a:t>
            </a:r>
            <a:r>
              <a:rPr lang="tr-TR" dirty="0" err="1"/>
              <a:t>joka</a:t>
            </a:r>
            <a:r>
              <a:rPr lang="tr-TR" dirty="0"/>
              <a:t> </a:t>
            </a:r>
            <a:r>
              <a:rPr lang="tr-TR" dirty="0" err="1"/>
              <a:t>toimii</a:t>
            </a:r>
            <a:r>
              <a:rPr lang="tr-TR" dirty="0"/>
              <a:t> </a:t>
            </a:r>
            <a:r>
              <a:rPr lang="tr-TR" dirty="0" err="1"/>
              <a:t>viikoittain</a:t>
            </a:r>
            <a:r>
              <a:rPr lang="tr-TR" dirty="0"/>
              <a:t> </a:t>
            </a:r>
            <a:r>
              <a:rPr lang="tr-TR" dirty="0" err="1"/>
              <a:t>ja</a:t>
            </a:r>
            <a:r>
              <a:rPr lang="tr-TR" dirty="0"/>
              <a:t> </a:t>
            </a:r>
            <a:r>
              <a:rPr lang="tr-TR" dirty="0" err="1"/>
              <a:t>ilmaiseksi</a:t>
            </a:r>
            <a:r>
              <a:rPr lang="tr-TR" dirty="0"/>
              <a:t> </a:t>
            </a:r>
            <a:r>
              <a:rPr lang="tr-TR" dirty="0" err="1"/>
              <a:t>Bursassa</a:t>
            </a:r>
            <a:r>
              <a:rPr lang="tr-TR" dirty="0"/>
              <a:t>. Language </a:t>
            </a:r>
            <a:r>
              <a:rPr lang="tr-TR" dirty="0" err="1"/>
              <a:t>Cafe</a:t>
            </a:r>
            <a:r>
              <a:rPr lang="tr-TR" dirty="0"/>
              <a:t> Bursa </a:t>
            </a:r>
            <a:r>
              <a:rPr lang="tr-TR" dirty="0" err="1"/>
              <a:t>tarjosi</a:t>
            </a:r>
            <a:r>
              <a:rPr lang="tr-TR" dirty="0"/>
              <a:t> </a:t>
            </a:r>
            <a:r>
              <a:rPr lang="tr-TR" dirty="0" err="1"/>
              <a:t>viittä</a:t>
            </a:r>
            <a:r>
              <a:rPr lang="tr-TR" dirty="0"/>
              <a:t> eri </a:t>
            </a:r>
            <a:r>
              <a:rPr lang="tr-TR" dirty="0" err="1"/>
              <a:t>kieltä</a:t>
            </a:r>
            <a:r>
              <a:rPr lang="tr-TR" dirty="0"/>
              <a:t>, </a:t>
            </a:r>
            <a:r>
              <a:rPr lang="tr-TR" dirty="0" err="1"/>
              <a:t>mukaan</a:t>
            </a:r>
            <a:r>
              <a:rPr lang="tr-TR" dirty="0"/>
              <a:t> </a:t>
            </a:r>
            <a:r>
              <a:rPr lang="tr-TR" dirty="0" err="1"/>
              <a:t>lukien</a:t>
            </a:r>
            <a:r>
              <a:rPr lang="tr-TR" dirty="0"/>
              <a:t> </a:t>
            </a:r>
            <a:r>
              <a:rPr lang="tr-TR" dirty="0" err="1"/>
              <a:t>ranskaa</a:t>
            </a:r>
            <a:r>
              <a:rPr lang="tr-TR" dirty="0"/>
              <a:t>, </a:t>
            </a:r>
            <a:r>
              <a:rPr lang="tr-TR" dirty="0" err="1"/>
              <a:t>englantia</a:t>
            </a:r>
            <a:r>
              <a:rPr lang="tr-TR" dirty="0"/>
              <a:t>, </a:t>
            </a:r>
            <a:r>
              <a:rPr lang="tr-TR" dirty="0" err="1"/>
              <a:t>turkkia</a:t>
            </a:r>
            <a:r>
              <a:rPr lang="tr-TR" dirty="0"/>
              <a:t>, </a:t>
            </a:r>
            <a:r>
              <a:rPr lang="tr-TR" dirty="0" err="1"/>
              <a:t>espanjaa</a:t>
            </a:r>
            <a:r>
              <a:rPr lang="tr-TR" dirty="0"/>
              <a:t> </a:t>
            </a:r>
            <a:r>
              <a:rPr lang="tr-TR" dirty="0" err="1"/>
              <a:t>ja</a:t>
            </a:r>
            <a:r>
              <a:rPr lang="tr-TR" dirty="0"/>
              <a:t> </a:t>
            </a:r>
            <a:r>
              <a:rPr lang="tr-TR" dirty="0" err="1"/>
              <a:t>arabiaa</a:t>
            </a:r>
            <a:r>
              <a:rPr lang="tr-TR" dirty="0"/>
              <a:t>, </a:t>
            </a:r>
            <a:r>
              <a:rPr lang="tr-TR" dirty="0" err="1"/>
              <a:t>ja</a:t>
            </a:r>
            <a:r>
              <a:rPr lang="tr-TR" dirty="0"/>
              <a:t> </a:t>
            </a:r>
            <a:r>
              <a:rPr lang="tr-TR" dirty="0" err="1"/>
              <a:t>tutorit</a:t>
            </a:r>
            <a:r>
              <a:rPr lang="tr-TR" dirty="0"/>
              <a:t>, </a:t>
            </a:r>
            <a:r>
              <a:rPr lang="tr-TR" dirty="0" err="1"/>
              <a:t>jotka</a:t>
            </a:r>
            <a:r>
              <a:rPr lang="tr-TR" dirty="0"/>
              <a:t> </a:t>
            </a:r>
            <a:r>
              <a:rPr lang="tr-TR" dirty="0" err="1"/>
              <a:t>puhuvat</a:t>
            </a:r>
            <a:r>
              <a:rPr lang="tr-TR" dirty="0"/>
              <a:t> </a:t>
            </a:r>
            <a:r>
              <a:rPr lang="tr-TR" dirty="0" err="1"/>
              <a:t>näitä</a:t>
            </a:r>
            <a:r>
              <a:rPr lang="tr-TR" dirty="0"/>
              <a:t> </a:t>
            </a:r>
            <a:r>
              <a:rPr lang="tr-TR" dirty="0" err="1"/>
              <a:t>kieliä</a:t>
            </a:r>
            <a:r>
              <a:rPr lang="tr-TR" dirty="0"/>
              <a:t> </a:t>
            </a:r>
            <a:r>
              <a:rPr lang="tr-TR" dirty="0" err="1"/>
              <a:t>äidinkielenään</a:t>
            </a:r>
            <a:r>
              <a:rPr lang="tr-TR" dirty="0"/>
              <a:t>. Se </a:t>
            </a:r>
            <a:r>
              <a:rPr lang="tr-TR" dirty="0" err="1"/>
              <a:t>pidettiin</a:t>
            </a:r>
            <a:r>
              <a:rPr lang="tr-TR" dirty="0"/>
              <a:t> </a:t>
            </a:r>
            <a:r>
              <a:rPr lang="tr-TR" dirty="0" err="1"/>
              <a:t>maanantaisin</a:t>
            </a:r>
            <a:r>
              <a:rPr lang="tr-TR" dirty="0"/>
              <a:t> </a:t>
            </a:r>
            <a:r>
              <a:rPr lang="tr-TR" dirty="0" err="1"/>
              <a:t>klo</a:t>
            </a:r>
            <a:r>
              <a:rPr lang="tr-TR" dirty="0"/>
              <a:t> 19.00 </a:t>
            </a:r>
            <a:r>
              <a:rPr lang="tr-TR" dirty="0" err="1"/>
              <a:t>keskimäärin</a:t>
            </a:r>
            <a:r>
              <a:rPr lang="tr-TR" dirty="0"/>
              <a:t> 50 </a:t>
            </a:r>
            <a:r>
              <a:rPr lang="tr-TR" dirty="0" err="1"/>
              <a:t>osallistujalla</a:t>
            </a:r>
            <a:r>
              <a:rPr lang="tr-TR" dirty="0"/>
              <a:t> </a:t>
            </a:r>
            <a:r>
              <a:rPr lang="tr-TR" dirty="0" err="1"/>
              <a:t>viikoittain</a:t>
            </a:r>
            <a:r>
              <a:rPr lang="tr-TR" dirty="0"/>
              <a:t>. Language </a:t>
            </a:r>
            <a:r>
              <a:rPr lang="tr-TR" dirty="0" err="1"/>
              <a:t>Café</a:t>
            </a:r>
            <a:r>
              <a:rPr lang="tr-TR" dirty="0"/>
              <a:t> Bursa </a:t>
            </a:r>
            <a:r>
              <a:rPr lang="tr-TR" dirty="0" err="1"/>
              <a:t>tarjosi</a:t>
            </a:r>
            <a:r>
              <a:rPr lang="tr-TR" dirty="0"/>
              <a:t> Language </a:t>
            </a:r>
            <a:r>
              <a:rPr lang="tr-TR" dirty="0" err="1"/>
              <a:t>Voices</a:t>
            </a:r>
            <a:r>
              <a:rPr lang="tr-TR" dirty="0"/>
              <a:t> -</a:t>
            </a:r>
            <a:r>
              <a:rPr lang="tr-TR" dirty="0" err="1"/>
              <a:t>projektissa</a:t>
            </a:r>
            <a:r>
              <a:rPr lang="tr-TR" dirty="0"/>
              <a:t> </a:t>
            </a:r>
            <a:r>
              <a:rPr lang="tr-TR" dirty="0" err="1"/>
              <a:t>luotuja</a:t>
            </a:r>
            <a:r>
              <a:rPr lang="tr-TR" dirty="0"/>
              <a:t> Language </a:t>
            </a:r>
            <a:r>
              <a:rPr lang="tr-TR" dirty="0" err="1"/>
              <a:t>Voices</a:t>
            </a:r>
            <a:r>
              <a:rPr lang="tr-TR" dirty="0"/>
              <a:t> -</a:t>
            </a:r>
            <a:r>
              <a:rPr lang="tr-TR" dirty="0" err="1"/>
              <a:t>projektin</a:t>
            </a:r>
            <a:r>
              <a:rPr lang="tr-TR" dirty="0"/>
              <a:t> </a:t>
            </a:r>
            <a:r>
              <a:rPr lang="tr-TR" dirty="0" err="1"/>
              <a:t>materiaaleja</a:t>
            </a:r>
            <a:r>
              <a:rPr lang="tr-TR" dirty="0"/>
              <a:t>, </a:t>
            </a:r>
            <a:r>
              <a:rPr lang="tr-TR" dirty="0" err="1"/>
              <a:t>kuten</a:t>
            </a:r>
            <a:r>
              <a:rPr lang="tr-TR" dirty="0"/>
              <a:t> </a:t>
            </a:r>
            <a:r>
              <a:rPr lang="tr-TR" dirty="0" err="1"/>
              <a:t>pelejä</a:t>
            </a:r>
            <a:r>
              <a:rPr lang="tr-TR" dirty="0"/>
              <a:t>, </a:t>
            </a:r>
            <a:r>
              <a:rPr lang="tr-TR" dirty="0" err="1"/>
              <a:t>grafiikkaa</a:t>
            </a:r>
            <a:r>
              <a:rPr lang="tr-TR" dirty="0"/>
              <a:t>, </a:t>
            </a:r>
            <a:r>
              <a:rPr lang="tr-TR" dirty="0" err="1"/>
              <a:t>flash-kortteja</a:t>
            </a:r>
            <a:r>
              <a:rPr lang="tr-TR" dirty="0"/>
              <a:t>, </a:t>
            </a:r>
            <a:r>
              <a:rPr lang="tr-TR" dirty="0" err="1"/>
              <a:t>keskustelu-kortteja</a:t>
            </a:r>
            <a:r>
              <a:rPr lang="tr-TR" dirty="0"/>
              <a:t> </a:t>
            </a:r>
            <a:r>
              <a:rPr lang="tr-TR" dirty="0" err="1"/>
              <a:t>jne</a:t>
            </a:r>
            <a:r>
              <a:rPr lang="tr-TR" dirty="0"/>
              <a:t>. Sen </a:t>
            </a:r>
            <a:r>
              <a:rPr lang="tr-TR" dirty="0" err="1"/>
              <a:t>tarkoituksena</a:t>
            </a:r>
            <a:r>
              <a:rPr lang="tr-TR" dirty="0"/>
              <a:t> </a:t>
            </a:r>
            <a:r>
              <a:rPr lang="tr-TR" dirty="0" err="1"/>
              <a:t>oli</a:t>
            </a:r>
            <a:r>
              <a:rPr lang="tr-TR" dirty="0"/>
              <a:t> </a:t>
            </a:r>
            <a:r>
              <a:rPr lang="tr-TR" dirty="0" err="1"/>
              <a:t>helpottaa</a:t>
            </a:r>
            <a:r>
              <a:rPr lang="tr-TR" dirty="0"/>
              <a:t> </a:t>
            </a:r>
            <a:r>
              <a:rPr lang="tr-TR" dirty="0" err="1"/>
              <a:t>ja</a:t>
            </a:r>
            <a:r>
              <a:rPr lang="tr-TR" dirty="0"/>
              <a:t> </a:t>
            </a:r>
            <a:r>
              <a:rPr lang="tr-TR" dirty="0" err="1"/>
              <a:t>helpottaa</a:t>
            </a:r>
            <a:r>
              <a:rPr lang="tr-TR" dirty="0"/>
              <a:t> </a:t>
            </a:r>
            <a:r>
              <a:rPr lang="tr-TR" dirty="0" err="1"/>
              <a:t>kieltenoppimista</a:t>
            </a:r>
            <a:r>
              <a:rPr lang="tr-TR" dirty="0"/>
              <a:t> </a:t>
            </a:r>
            <a:r>
              <a:rPr lang="tr-TR" dirty="0" err="1"/>
              <a:t>tarjoamalla</a:t>
            </a:r>
            <a:r>
              <a:rPr lang="tr-TR" dirty="0"/>
              <a:t> </a:t>
            </a:r>
            <a:r>
              <a:rPr lang="tr-TR" dirty="0" err="1"/>
              <a:t>hauskaa</a:t>
            </a:r>
            <a:r>
              <a:rPr lang="tr-TR" dirty="0"/>
              <a:t> </a:t>
            </a:r>
            <a:r>
              <a:rPr lang="tr-TR" dirty="0" err="1"/>
              <a:t>tarjoamalla</a:t>
            </a:r>
            <a:r>
              <a:rPr lang="tr-TR" dirty="0"/>
              <a:t> </a:t>
            </a:r>
            <a:r>
              <a:rPr lang="tr-TR" dirty="0" err="1"/>
              <a:t>kieltenoppimismateriaaleja</a:t>
            </a:r>
            <a:r>
              <a:rPr lang="tr-TR" dirty="0"/>
              <a:t> </a:t>
            </a:r>
            <a:r>
              <a:rPr lang="tr-TR" dirty="0" err="1"/>
              <a:t>englan-niksi</a:t>
            </a:r>
            <a:r>
              <a:rPr lang="tr-TR" dirty="0"/>
              <a:t>, </a:t>
            </a:r>
            <a:r>
              <a:rPr lang="tr-TR" dirty="0" err="1"/>
              <a:t>ranskaksi</a:t>
            </a:r>
            <a:r>
              <a:rPr lang="tr-TR" dirty="0"/>
              <a:t>, </a:t>
            </a:r>
            <a:r>
              <a:rPr lang="tr-TR" dirty="0" err="1"/>
              <a:t>arabia</a:t>
            </a:r>
            <a:r>
              <a:rPr lang="tr-TR" dirty="0"/>
              <a:t> </a:t>
            </a:r>
            <a:r>
              <a:rPr lang="tr-TR" dirty="0" err="1"/>
              <a:t>ja</a:t>
            </a:r>
            <a:r>
              <a:rPr lang="tr-TR" dirty="0"/>
              <a:t> </a:t>
            </a:r>
            <a:r>
              <a:rPr lang="tr-TR" dirty="0" err="1"/>
              <a:t>espanja</a:t>
            </a:r>
            <a:r>
              <a:rPr lang="tr-TR" dirty="0"/>
              <a:t>. </a:t>
            </a:r>
            <a:r>
              <a:rPr lang="tr-TR" dirty="0" err="1"/>
              <a:t>osallistujat</a:t>
            </a:r>
            <a:r>
              <a:rPr lang="tr-TR" dirty="0"/>
              <a:t> </a:t>
            </a:r>
            <a:r>
              <a:rPr lang="tr-TR" dirty="0" err="1"/>
              <a:t>oppivat</a:t>
            </a:r>
            <a:r>
              <a:rPr lang="tr-TR" dirty="0"/>
              <a:t> </a:t>
            </a:r>
            <a:r>
              <a:rPr lang="tr-TR" dirty="0" err="1"/>
              <a:t>puhumalla</a:t>
            </a:r>
            <a:r>
              <a:rPr lang="tr-TR" dirty="0"/>
              <a:t> </a:t>
            </a:r>
            <a:r>
              <a:rPr lang="tr-TR" dirty="0" err="1"/>
              <a:t>epävirallisen</a:t>
            </a:r>
            <a:r>
              <a:rPr lang="tr-TR" dirty="0"/>
              <a:t> </a:t>
            </a:r>
            <a:r>
              <a:rPr lang="tr-TR" dirty="0" err="1"/>
              <a:t>koulutuksen</a:t>
            </a:r>
            <a:r>
              <a:rPr lang="tr-TR" dirty="0"/>
              <a:t> </a:t>
            </a:r>
            <a:r>
              <a:rPr lang="tr-TR" dirty="0" err="1"/>
              <a:t>yhteydessä</a:t>
            </a:r>
            <a:r>
              <a:rPr lang="tr-TR" dirty="0"/>
              <a:t>. </a:t>
            </a:r>
            <a:r>
              <a:rPr lang="tr-TR" dirty="0" err="1"/>
              <a:t>Epävirallisuuden</a:t>
            </a:r>
            <a:r>
              <a:rPr lang="tr-TR" dirty="0"/>
              <a:t> </a:t>
            </a:r>
            <a:r>
              <a:rPr lang="tr-TR" dirty="0" err="1"/>
              <a:t>lisäksi</a:t>
            </a:r>
            <a:r>
              <a:rPr lang="tr-TR" dirty="0"/>
              <a:t> </a:t>
            </a:r>
            <a:r>
              <a:rPr lang="tr-TR" dirty="0" err="1"/>
              <a:t>opetusmate-riaaleja</a:t>
            </a:r>
            <a:r>
              <a:rPr lang="tr-TR" dirty="0"/>
              <a:t> </a:t>
            </a:r>
            <a:r>
              <a:rPr lang="tr-TR" dirty="0" err="1"/>
              <a:t>valmistelevat</a:t>
            </a:r>
            <a:r>
              <a:rPr lang="tr-TR" dirty="0"/>
              <a:t> </a:t>
            </a:r>
            <a:r>
              <a:rPr lang="tr-TR" dirty="0" err="1"/>
              <a:t>projektikumppanit</a:t>
            </a:r>
            <a:r>
              <a:rPr lang="tr-TR" dirty="0"/>
              <a:t> eri </a:t>
            </a:r>
            <a:r>
              <a:rPr lang="tr-TR" dirty="0" err="1"/>
              <a:t>kielillä</a:t>
            </a:r>
            <a:r>
              <a:rPr lang="tr-TR" dirty="0"/>
              <a:t>, </a:t>
            </a:r>
            <a:r>
              <a:rPr lang="tr-TR" dirty="0" err="1"/>
              <a:t>kuten</a:t>
            </a:r>
            <a:r>
              <a:rPr lang="tr-TR" dirty="0"/>
              <a:t> </a:t>
            </a:r>
            <a:r>
              <a:rPr lang="tr-TR" dirty="0" err="1"/>
              <a:t>suomeksi</a:t>
            </a:r>
            <a:r>
              <a:rPr lang="tr-TR" dirty="0"/>
              <a:t>, </a:t>
            </a:r>
            <a:r>
              <a:rPr lang="tr-TR" dirty="0" err="1"/>
              <a:t>englanniksi</a:t>
            </a:r>
            <a:r>
              <a:rPr lang="tr-TR" dirty="0"/>
              <a:t>, </a:t>
            </a:r>
            <a:r>
              <a:rPr lang="tr-TR" dirty="0" err="1"/>
              <a:t>ranskaksi</a:t>
            </a:r>
            <a:r>
              <a:rPr lang="tr-TR" dirty="0"/>
              <a:t>, </a:t>
            </a:r>
            <a:r>
              <a:rPr lang="tr-TR" dirty="0" err="1"/>
              <a:t>hollanniksi</a:t>
            </a:r>
            <a:r>
              <a:rPr lang="tr-TR" dirty="0"/>
              <a:t>, </a:t>
            </a:r>
            <a:r>
              <a:rPr lang="tr-TR" dirty="0" err="1"/>
              <a:t>italiaksi</a:t>
            </a:r>
            <a:r>
              <a:rPr lang="tr-TR" dirty="0"/>
              <a:t>, </a:t>
            </a:r>
            <a:r>
              <a:rPr lang="tr-TR" dirty="0" err="1"/>
              <a:t>espanjaksi</a:t>
            </a:r>
            <a:r>
              <a:rPr lang="tr-TR" dirty="0"/>
              <a:t>, </a:t>
            </a:r>
            <a:r>
              <a:rPr lang="tr-TR" dirty="0" err="1"/>
              <a:t>arabiaksi</a:t>
            </a:r>
            <a:r>
              <a:rPr lang="tr-TR" dirty="0"/>
              <a:t> </a:t>
            </a:r>
            <a:r>
              <a:rPr lang="tr-TR" dirty="0" err="1"/>
              <a:t>ja</a:t>
            </a:r>
            <a:r>
              <a:rPr lang="tr-TR" dirty="0"/>
              <a:t> </a:t>
            </a:r>
            <a:r>
              <a:rPr lang="tr-TR" dirty="0" err="1"/>
              <a:t>turkiksi</a:t>
            </a:r>
            <a:r>
              <a:rPr lang="tr-TR" dirty="0"/>
              <a:t>.</a:t>
            </a:r>
            <a:endParaRPr lang="en-LB"/>
          </a:p>
        </p:txBody>
      </p:sp>
      <p:cxnSp>
        <p:nvCxnSpPr>
          <p:cNvPr id="30" name="Straight Connector 29">
            <a:extLst>
              <a:ext uri="{FF2B5EF4-FFF2-40B4-BE49-F238E27FC236}">
                <a16:creationId xmlns:a16="http://schemas.microsoft.com/office/drawing/2014/main" id="{310450C4-E274-1542-8E19-FB2CA61E9690}"/>
              </a:ext>
            </a:extLst>
          </p:cNvPr>
          <p:cNvCxnSpPr>
            <a:cxnSpLocks/>
          </p:cNvCxnSpPr>
          <p:nvPr/>
        </p:nvCxnSpPr>
        <p:spPr>
          <a:xfrm flipH="1">
            <a:off x="11101" y="8493584"/>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5DF9198F-33E4-5A42-9649-6DFDCB314262}"/>
              </a:ext>
            </a:extLst>
          </p:cNvPr>
          <p:cNvSpPr/>
          <p:nvPr/>
        </p:nvSpPr>
        <p:spPr>
          <a:xfrm>
            <a:off x="584992" y="8235462"/>
            <a:ext cx="516493" cy="516493"/>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4">
            <a:extLst>
              <a:ext uri="{FF2B5EF4-FFF2-40B4-BE49-F238E27FC236}">
                <a16:creationId xmlns:a16="http://schemas.microsoft.com/office/drawing/2014/main" id="{B8655311-5722-E841-8776-2126C9F8A64C}"/>
              </a:ext>
            </a:extLst>
          </p:cNvPr>
          <p:cNvSpPr txBox="1">
            <a:spLocks/>
          </p:cNvSpPr>
          <p:nvPr/>
        </p:nvSpPr>
        <p:spPr>
          <a:xfrm>
            <a:off x="550267" y="8313228"/>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latin typeface="Calibri" panose="020F0502020204030204" pitchFamily="34" charset="0"/>
                <a:cs typeface="Calibri" panose="020F0502020204030204" pitchFamily="34" charset="0"/>
              </a:rPr>
              <a:t>04</a:t>
            </a:r>
            <a:endParaRPr lang="en-IE" sz="2700" dirty="0">
              <a:solidFill>
                <a:schemeClr val="bg1"/>
              </a:solidFill>
              <a:latin typeface="Calibri" panose="020F0502020204030204" pitchFamily="34" charset="0"/>
              <a:cs typeface="Calibri" panose="020F0502020204030204" pitchFamily="34" charset="0"/>
            </a:endParaRPr>
          </a:p>
        </p:txBody>
      </p:sp>
      <p:sp>
        <p:nvSpPr>
          <p:cNvPr id="33" name="Text Placeholder 5">
            <a:extLst>
              <a:ext uri="{FF2B5EF4-FFF2-40B4-BE49-F238E27FC236}">
                <a16:creationId xmlns:a16="http://schemas.microsoft.com/office/drawing/2014/main" id="{25804F79-EA90-F542-ADD8-3BA3024BECC3}"/>
              </a:ext>
            </a:extLst>
          </p:cNvPr>
          <p:cNvSpPr txBox="1">
            <a:spLocks/>
          </p:cNvSpPr>
          <p:nvPr/>
        </p:nvSpPr>
        <p:spPr>
          <a:xfrm>
            <a:off x="1198461" y="8341936"/>
            <a:ext cx="4085569" cy="36873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600" b="1" dirty="0">
                <a:solidFill>
                  <a:schemeClr val="tx1"/>
                </a:solidFill>
                <a:latin typeface="Calibri" panose="020F0502020204030204" pitchFamily="34" charset="0"/>
                <a:cs typeface="Calibri" panose="020F0502020204030204" pitchFamily="34" charset="0"/>
              </a:rPr>
              <a:t>London Café &amp; Speaking Club </a:t>
            </a:r>
          </a:p>
        </p:txBody>
      </p:sp>
      <p:sp>
        <p:nvSpPr>
          <p:cNvPr id="34" name="Text Placeholder 1">
            <a:extLst>
              <a:ext uri="{FF2B5EF4-FFF2-40B4-BE49-F238E27FC236}">
                <a16:creationId xmlns:a16="http://schemas.microsoft.com/office/drawing/2014/main" id="{CF39AC39-175B-C044-9BFB-400377D84B6A}"/>
              </a:ext>
            </a:extLst>
          </p:cNvPr>
          <p:cNvSpPr txBox="1">
            <a:spLocks/>
          </p:cNvSpPr>
          <p:nvPr/>
        </p:nvSpPr>
        <p:spPr>
          <a:xfrm>
            <a:off x="634226" y="8976349"/>
            <a:ext cx="6361551" cy="1083431"/>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200"/>
              </a:lnSpc>
              <a:spcBef>
                <a:spcPts val="0"/>
              </a:spcBef>
              <a:buFont typeface="Arial" panose="020B0604020202020204" pitchFamily="34" charset="0"/>
              <a:buNone/>
              <a:defRPr sz="115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tr-TR" dirty="0"/>
              <a:t>Se on </a:t>
            </a:r>
            <a:r>
              <a:rPr lang="tr-TR" dirty="0" err="1"/>
              <a:t>puheklubi</a:t>
            </a:r>
            <a:r>
              <a:rPr lang="tr-TR" dirty="0"/>
              <a:t>, </a:t>
            </a:r>
            <a:r>
              <a:rPr lang="tr-TR" dirty="0" err="1"/>
              <a:t>joka</a:t>
            </a:r>
            <a:r>
              <a:rPr lang="tr-TR" dirty="0"/>
              <a:t> </a:t>
            </a:r>
            <a:r>
              <a:rPr lang="tr-TR" dirty="0" err="1"/>
              <a:t>koostuu</a:t>
            </a:r>
            <a:r>
              <a:rPr lang="tr-TR" dirty="0"/>
              <a:t> </a:t>
            </a:r>
            <a:r>
              <a:rPr lang="tr-TR" dirty="0" err="1"/>
              <a:t>enimmäkseen</a:t>
            </a:r>
            <a:r>
              <a:rPr lang="tr-TR" dirty="0"/>
              <a:t> </a:t>
            </a:r>
            <a:r>
              <a:rPr lang="tr-TR" dirty="0" err="1"/>
              <a:t>ulkomaisista</a:t>
            </a:r>
            <a:r>
              <a:rPr lang="tr-TR" dirty="0"/>
              <a:t> </a:t>
            </a:r>
            <a:r>
              <a:rPr lang="tr-TR" dirty="0" err="1"/>
              <a:t>konsulteista</a:t>
            </a:r>
            <a:r>
              <a:rPr lang="tr-TR" dirty="0"/>
              <a:t>/</a:t>
            </a:r>
            <a:r>
              <a:rPr lang="tr-TR" dirty="0" err="1"/>
              <a:t>tutoreista</a:t>
            </a:r>
            <a:r>
              <a:rPr lang="tr-TR" dirty="0"/>
              <a:t>, </a:t>
            </a:r>
            <a:r>
              <a:rPr lang="tr-TR" dirty="0" err="1"/>
              <a:t>jotka</a:t>
            </a:r>
            <a:r>
              <a:rPr lang="tr-TR" dirty="0"/>
              <a:t> </a:t>
            </a:r>
            <a:r>
              <a:rPr lang="tr-TR" dirty="0" err="1"/>
              <a:t>esittelevät</a:t>
            </a:r>
            <a:r>
              <a:rPr lang="tr-TR" dirty="0"/>
              <a:t> </a:t>
            </a:r>
            <a:r>
              <a:rPr lang="tr-TR" dirty="0" err="1"/>
              <a:t>kokemuksiaan</a:t>
            </a:r>
            <a:r>
              <a:rPr lang="tr-TR" dirty="0"/>
              <a:t> </a:t>
            </a:r>
            <a:r>
              <a:rPr lang="tr-TR" dirty="0" err="1"/>
              <a:t>ja</a:t>
            </a:r>
            <a:r>
              <a:rPr lang="tr-TR" dirty="0"/>
              <a:t> </a:t>
            </a:r>
            <a:r>
              <a:rPr lang="tr-TR" dirty="0" err="1"/>
              <a:t>saavutuksiaan</a:t>
            </a:r>
            <a:r>
              <a:rPr lang="tr-TR" dirty="0"/>
              <a:t> </a:t>
            </a:r>
            <a:r>
              <a:rPr lang="tr-TR" dirty="0" err="1"/>
              <a:t>ulkomailla</a:t>
            </a:r>
            <a:r>
              <a:rPr lang="tr-TR" dirty="0"/>
              <a:t> </a:t>
            </a:r>
            <a:r>
              <a:rPr lang="tr-TR" dirty="0" err="1"/>
              <a:t>arvioidakseen</a:t>
            </a:r>
            <a:r>
              <a:rPr lang="tr-TR" dirty="0"/>
              <a:t> </a:t>
            </a:r>
            <a:r>
              <a:rPr lang="tr-TR" dirty="0" err="1"/>
              <a:t>ihmisiä</a:t>
            </a:r>
            <a:r>
              <a:rPr lang="tr-TR" dirty="0"/>
              <a:t>, </a:t>
            </a:r>
            <a:r>
              <a:rPr lang="tr-TR" dirty="0" err="1"/>
              <a:t>jotka</a:t>
            </a:r>
            <a:r>
              <a:rPr lang="tr-TR" dirty="0"/>
              <a:t> </a:t>
            </a:r>
            <a:r>
              <a:rPr lang="tr-TR" dirty="0" err="1"/>
              <a:t>haluavat</a:t>
            </a:r>
            <a:r>
              <a:rPr lang="tr-TR" dirty="0"/>
              <a:t> </a:t>
            </a:r>
            <a:r>
              <a:rPr lang="tr-TR" dirty="0" err="1"/>
              <a:t>oppia</a:t>
            </a:r>
            <a:r>
              <a:rPr lang="tr-TR" dirty="0"/>
              <a:t> </a:t>
            </a:r>
            <a:r>
              <a:rPr lang="tr-TR" dirty="0" err="1"/>
              <a:t>ja</a:t>
            </a:r>
            <a:r>
              <a:rPr lang="tr-TR" dirty="0"/>
              <a:t> </a:t>
            </a:r>
            <a:r>
              <a:rPr lang="tr-TR" dirty="0" err="1"/>
              <a:t>harjoitella</a:t>
            </a:r>
            <a:r>
              <a:rPr lang="tr-TR" dirty="0"/>
              <a:t> </a:t>
            </a:r>
            <a:r>
              <a:rPr lang="tr-TR" dirty="0" err="1"/>
              <a:t>kieltä</a:t>
            </a:r>
            <a:r>
              <a:rPr lang="tr-TR" dirty="0"/>
              <a:t> </a:t>
            </a:r>
            <a:r>
              <a:rPr lang="tr-TR" dirty="0" err="1"/>
              <a:t>Bursassa</a:t>
            </a:r>
            <a:r>
              <a:rPr lang="tr-TR" dirty="0"/>
              <a:t>. He </a:t>
            </a:r>
            <a:r>
              <a:rPr lang="tr-TR" dirty="0" err="1"/>
              <a:t>haluavat</a:t>
            </a:r>
            <a:r>
              <a:rPr lang="tr-TR" dirty="0"/>
              <a:t> </a:t>
            </a:r>
            <a:r>
              <a:rPr lang="tr-TR" dirty="0" err="1"/>
              <a:t>parantaa</a:t>
            </a:r>
            <a:r>
              <a:rPr lang="tr-TR" dirty="0"/>
              <a:t> </a:t>
            </a:r>
            <a:r>
              <a:rPr lang="tr-TR" dirty="0" err="1"/>
              <a:t>osallistujien</a:t>
            </a:r>
            <a:r>
              <a:rPr lang="tr-TR" dirty="0"/>
              <a:t> </a:t>
            </a:r>
            <a:r>
              <a:rPr lang="tr-TR" dirty="0" err="1"/>
              <a:t>kuulon</a:t>
            </a:r>
            <a:r>
              <a:rPr lang="tr-TR" dirty="0"/>
              <a:t> </a:t>
            </a:r>
            <a:r>
              <a:rPr lang="tr-TR" dirty="0" err="1"/>
              <a:t>ymmärtämistä</a:t>
            </a:r>
            <a:r>
              <a:rPr lang="tr-TR" dirty="0"/>
              <a:t> </a:t>
            </a:r>
            <a:r>
              <a:rPr lang="tr-TR" dirty="0" err="1"/>
              <a:t>ja</a:t>
            </a:r>
            <a:r>
              <a:rPr lang="tr-TR" dirty="0"/>
              <a:t> </a:t>
            </a:r>
            <a:r>
              <a:rPr lang="tr-TR" dirty="0" err="1"/>
              <a:t>ääntämistä</a:t>
            </a:r>
            <a:r>
              <a:rPr lang="tr-TR" dirty="0"/>
              <a:t> </a:t>
            </a:r>
            <a:r>
              <a:rPr lang="tr-TR" dirty="0" err="1"/>
              <a:t>puhumalla</a:t>
            </a:r>
            <a:r>
              <a:rPr lang="tr-TR" dirty="0"/>
              <a:t> </a:t>
            </a:r>
            <a:r>
              <a:rPr lang="tr-TR" dirty="0" err="1"/>
              <a:t>englantia</a:t>
            </a:r>
            <a:r>
              <a:rPr lang="tr-TR" dirty="0"/>
              <a:t> </a:t>
            </a:r>
            <a:r>
              <a:rPr lang="tr-TR" dirty="0" err="1"/>
              <a:t>kahvilassa</a:t>
            </a:r>
            <a:r>
              <a:rPr lang="tr-TR" dirty="0"/>
              <a:t> </a:t>
            </a:r>
            <a:r>
              <a:rPr lang="tr-TR" dirty="0" err="1"/>
              <a:t>ulkomaalaisten</a:t>
            </a:r>
            <a:r>
              <a:rPr lang="tr-TR" dirty="0"/>
              <a:t> </a:t>
            </a:r>
            <a:r>
              <a:rPr lang="tr-TR" dirty="0" err="1"/>
              <a:t>opettajien</a:t>
            </a:r>
            <a:r>
              <a:rPr lang="tr-TR" dirty="0"/>
              <a:t> </a:t>
            </a:r>
            <a:r>
              <a:rPr lang="tr-TR" dirty="0" err="1"/>
              <a:t>kanssa</a:t>
            </a:r>
            <a:r>
              <a:rPr lang="tr-TR" dirty="0"/>
              <a:t>, </a:t>
            </a:r>
            <a:r>
              <a:rPr lang="tr-TR" dirty="0" err="1"/>
              <a:t>rohkaisemalla</a:t>
            </a:r>
            <a:r>
              <a:rPr lang="tr-TR" dirty="0"/>
              <a:t> </a:t>
            </a:r>
            <a:r>
              <a:rPr lang="tr-TR" dirty="0" err="1"/>
              <a:t>jäseniä</a:t>
            </a:r>
            <a:r>
              <a:rPr lang="tr-TR" dirty="0"/>
              <a:t> </a:t>
            </a:r>
            <a:r>
              <a:rPr lang="tr-TR" dirty="0" err="1"/>
              <a:t>puhumaan</a:t>
            </a:r>
            <a:r>
              <a:rPr lang="tr-TR" dirty="0"/>
              <a:t> </a:t>
            </a:r>
            <a:r>
              <a:rPr lang="tr-TR" dirty="0" err="1"/>
              <a:t>englantia</a:t>
            </a:r>
            <a:r>
              <a:rPr lang="tr-TR" dirty="0"/>
              <a:t> </a:t>
            </a:r>
            <a:r>
              <a:rPr lang="tr-TR" dirty="0" err="1"/>
              <a:t>tai</a:t>
            </a:r>
            <a:r>
              <a:rPr lang="tr-TR" dirty="0"/>
              <a:t> </a:t>
            </a:r>
            <a:r>
              <a:rPr lang="tr-TR" dirty="0" err="1"/>
              <a:t>järjestämällä</a:t>
            </a:r>
            <a:r>
              <a:rPr lang="tr-TR" dirty="0"/>
              <a:t> </a:t>
            </a:r>
            <a:r>
              <a:rPr lang="tr-TR" dirty="0" err="1"/>
              <a:t>temaattisia</a:t>
            </a:r>
            <a:r>
              <a:rPr lang="tr-TR" dirty="0"/>
              <a:t> </a:t>
            </a:r>
            <a:r>
              <a:rPr lang="tr-TR" dirty="0" err="1"/>
              <a:t>tapahtumia</a:t>
            </a:r>
            <a:r>
              <a:rPr lang="tr-TR" dirty="0"/>
              <a:t>, </a:t>
            </a:r>
            <a:r>
              <a:rPr lang="tr-TR" dirty="0" err="1"/>
              <a:t>kuten</a:t>
            </a:r>
            <a:r>
              <a:rPr lang="tr-TR" dirty="0"/>
              <a:t> </a:t>
            </a:r>
            <a:r>
              <a:rPr lang="tr-TR" dirty="0" err="1"/>
              <a:t>elokuvapäiviä</a:t>
            </a:r>
            <a:r>
              <a:rPr lang="tr-TR" dirty="0"/>
              <a:t>.</a:t>
            </a:r>
          </a:p>
          <a:p>
            <a:r>
              <a:rPr lang="tr-TR" dirty="0"/>
              <a:t> </a:t>
            </a:r>
            <a:endParaRPr lang="en-LB">
              <a:solidFill>
                <a:srgbClr val="F59121"/>
              </a:solidFill>
            </a:endParaRPr>
          </a:p>
          <a:p>
            <a:r>
              <a:rPr lang="tr-TR" dirty="0">
                <a:solidFill>
                  <a:srgbClr val="F59121"/>
                </a:solidFill>
                <a:hlinkClick r:id="rId3">
                  <a:extLst>
                    <a:ext uri="{A12FA001-AC4F-418D-AE19-62706E023703}">
                      <ahyp:hlinkClr xmlns:ahyp="http://schemas.microsoft.com/office/drawing/2018/hyperlinkcolor" val="tx"/>
                    </a:ext>
                  </a:extLst>
                </a:hlinkClick>
              </a:rPr>
              <a:t>http://londoncafeclub.com/</a:t>
            </a:r>
            <a:endParaRPr lang="en-LB">
              <a:solidFill>
                <a:srgbClr val="F59121"/>
              </a:solidFill>
            </a:endParaRPr>
          </a:p>
        </p:txBody>
      </p:sp>
    </p:spTree>
    <p:extLst>
      <p:ext uri="{BB962C8B-B14F-4D97-AF65-F5344CB8AC3E}">
        <p14:creationId xmlns:p14="http://schemas.microsoft.com/office/powerpoint/2010/main" val="149267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7400C8-5AF3-A541-B04B-CAEAD0E6B458}"/>
              </a:ext>
            </a:extLst>
          </p:cNvPr>
          <p:cNvSpPr>
            <a:spLocks noGrp="1"/>
          </p:cNvSpPr>
          <p:nvPr>
            <p:ph type="sldNum" sz="quarter" idx="12"/>
          </p:nvPr>
        </p:nvSpPr>
        <p:spPr/>
        <p:txBody>
          <a:bodyPr/>
          <a:lstStyle/>
          <a:p>
            <a:fld id="{5E760C49-C21F-C349-B509-93C281143DFD}" type="slidenum">
              <a:rPr lang="en-US" smtClean="0"/>
              <a:pPr/>
              <a:t>29</a:t>
            </a:fld>
            <a:endParaRPr lang="en-US" dirty="0"/>
          </a:p>
        </p:txBody>
      </p:sp>
      <p:sp>
        <p:nvSpPr>
          <p:cNvPr id="9" name="Text Placeholder 8">
            <a:extLst>
              <a:ext uri="{FF2B5EF4-FFF2-40B4-BE49-F238E27FC236}">
                <a16:creationId xmlns:a16="http://schemas.microsoft.com/office/drawing/2014/main" id="{7899CD4D-B523-4C4C-8544-A696D64A4681}"/>
              </a:ext>
            </a:extLst>
          </p:cNvPr>
          <p:cNvSpPr>
            <a:spLocks noGrp="1"/>
          </p:cNvSpPr>
          <p:nvPr>
            <p:ph type="body" sz="quarter" idx="30"/>
          </p:nvPr>
        </p:nvSpPr>
        <p:spPr>
          <a:xfrm>
            <a:off x="599061" y="631532"/>
            <a:ext cx="5966226" cy="836206"/>
          </a:xfrm>
        </p:spPr>
        <p:txBody>
          <a:bodyPr/>
          <a:lstStyle/>
          <a:p>
            <a:pPr>
              <a:lnSpc>
                <a:spcPts val="1640"/>
              </a:lnSpc>
            </a:pPr>
            <a:r>
              <a:rPr lang="en-US" sz="1800" dirty="0" err="1"/>
              <a:t>Parhaat</a:t>
            </a:r>
            <a:r>
              <a:rPr lang="en-US" sz="1800" dirty="0"/>
              <a:t> </a:t>
            </a:r>
            <a:r>
              <a:rPr lang="en-US" sz="1800" dirty="0" err="1"/>
              <a:t>käytännöt</a:t>
            </a:r>
            <a:r>
              <a:rPr lang="en-US" sz="1800" dirty="0"/>
              <a:t> </a:t>
            </a:r>
            <a:r>
              <a:rPr lang="en-US" sz="1800" dirty="0" err="1"/>
              <a:t>Saksassa</a:t>
            </a:r>
            <a:endParaRPr lang="en-US" sz="1800" dirty="0"/>
          </a:p>
        </p:txBody>
      </p:sp>
      <p:cxnSp>
        <p:nvCxnSpPr>
          <p:cNvPr id="11" name="Straight Connector 10">
            <a:extLst>
              <a:ext uri="{FF2B5EF4-FFF2-40B4-BE49-F238E27FC236}">
                <a16:creationId xmlns:a16="http://schemas.microsoft.com/office/drawing/2014/main" id="{C9A50B91-70CE-AC98-49D1-9058143BE241}"/>
              </a:ext>
            </a:extLst>
          </p:cNvPr>
          <p:cNvCxnSpPr>
            <a:cxnSpLocks/>
          </p:cNvCxnSpPr>
          <p:nvPr/>
        </p:nvCxnSpPr>
        <p:spPr>
          <a:xfrm flipH="1">
            <a:off x="0" y="783762"/>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sp>
        <p:nvSpPr>
          <p:cNvPr id="35" name="Text Placeholder 1">
            <a:extLst>
              <a:ext uri="{FF2B5EF4-FFF2-40B4-BE49-F238E27FC236}">
                <a16:creationId xmlns:a16="http://schemas.microsoft.com/office/drawing/2014/main" id="{162913D4-9CF3-5440-BC51-0610D7B5F82E}"/>
              </a:ext>
            </a:extLst>
          </p:cNvPr>
          <p:cNvSpPr txBox="1">
            <a:spLocks/>
          </p:cNvSpPr>
          <p:nvPr/>
        </p:nvSpPr>
        <p:spPr>
          <a:xfrm>
            <a:off x="618460" y="1219711"/>
            <a:ext cx="6361551" cy="4545547"/>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200"/>
              </a:lnSpc>
              <a:spcBef>
                <a:spcPts val="0"/>
              </a:spcBef>
              <a:buFont typeface="Arial" panose="020B0604020202020204" pitchFamily="34" charset="0"/>
              <a:buNone/>
              <a:defRPr sz="115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a:r>
              <a:rPr lang="tr-TR" dirty="0" err="1"/>
              <a:t>Leipzigin</a:t>
            </a:r>
            <a:r>
              <a:rPr lang="tr-TR" dirty="0"/>
              <a:t> </a:t>
            </a:r>
            <a:r>
              <a:rPr lang="tr-TR" dirty="0" err="1"/>
              <a:t>Basislager</a:t>
            </a:r>
            <a:r>
              <a:rPr lang="tr-TR" dirty="0"/>
              <a:t> on start-</a:t>
            </a:r>
            <a:r>
              <a:rPr lang="tr-TR" dirty="0" err="1"/>
              <a:t>up</a:t>
            </a:r>
            <a:r>
              <a:rPr lang="tr-TR" dirty="0"/>
              <a:t>-</a:t>
            </a:r>
            <a:r>
              <a:rPr lang="tr-TR" dirty="0" err="1"/>
              <a:t>yritysten</a:t>
            </a:r>
            <a:r>
              <a:rPr lang="tr-TR" dirty="0"/>
              <a:t> </a:t>
            </a:r>
            <a:r>
              <a:rPr lang="tr-TR" dirty="0" err="1"/>
              <a:t>ja</a:t>
            </a:r>
            <a:r>
              <a:rPr lang="tr-TR" dirty="0"/>
              <a:t> </a:t>
            </a:r>
            <a:r>
              <a:rPr lang="tr-TR" dirty="0" err="1"/>
              <a:t>perustajien</a:t>
            </a:r>
            <a:r>
              <a:rPr lang="tr-TR" dirty="0"/>
              <a:t> </a:t>
            </a:r>
            <a:r>
              <a:rPr lang="tr-TR" dirty="0" err="1"/>
              <a:t>yhteistyötila</a:t>
            </a:r>
            <a:r>
              <a:rPr lang="tr-TR" dirty="0"/>
              <a:t>, </a:t>
            </a:r>
            <a:r>
              <a:rPr lang="tr-TR" dirty="0" err="1"/>
              <a:t>joka</a:t>
            </a:r>
            <a:r>
              <a:rPr lang="tr-TR" dirty="0"/>
              <a:t> on </a:t>
            </a:r>
            <a:r>
              <a:rPr lang="tr-TR" dirty="0" err="1"/>
              <a:t>myös</a:t>
            </a:r>
            <a:r>
              <a:rPr lang="tr-TR" dirty="0"/>
              <a:t> </a:t>
            </a:r>
            <a:r>
              <a:rPr lang="tr-TR" dirty="0" err="1"/>
              <a:t>hyvin</a:t>
            </a:r>
            <a:r>
              <a:rPr lang="tr-TR" dirty="0"/>
              <a:t> </a:t>
            </a:r>
            <a:r>
              <a:rPr lang="tr-TR" dirty="0" err="1"/>
              <a:t>verkottunut</a:t>
            </a:r>
            <a:r>
              <a:rPr lang="tr-TR" dirty="0"/>
              <a:t> </a:t>
            </a:r>
            <a:r>
              <a:rPr lang="tr-TR" dirty="0" err="1"/>
              <a:t>ja</a:t>
            </a:r>
            <a:r>
              <a:rPr lang="tr-TR" dirty="0"/>
              <a:t> </a:t>
            </a:r>
            <a:r>
              <a:rPr lang="tr-TR" dirty="0" err="1"/>
              <a:t>tuo</a:t>
            </a:r>
            <a:r>
              <a:rPr lang="tr-TR" dirty="0"/>
              <a:t> </a:t>
            </a:r>
            <a:r>
              <a:rPr lang="tr-TR" dirty="0" err="1"/>
              <a:t>monia</a:t>
            </a:r>
            <a:r>
              <a:rPr lang="tr-TR" dirty="0"/>
              <a:t> </a:t>
            </a:r>
            <a:r>
              <a:rPr lang="tr-TR" dirty="0" err="1"/>
              <a:t>ihmisiä</a:t>
            </a:r>
            <a:r>
              <a:rPr lang="tr-TR" dirty="0"/>
              <a:t> </a:t>
            </a:r>
            <a:r>
              <a:rPr lang="tr-TR" dirty="0" err="1"/>
              <a:t>yhteen</a:t>
            </a:r>
            <a:r>
              <a:rPr lang="tr-TR" dirty="0"/>
              <a:t>. </a:t>
            </a:r>
            <a:r>
              <a:rPr lang="tr-TR" dirty="0" err="1"/>
              <a:t>Esimerkiksi</a:t>
            </a:r>
            <a:r>
              <a:rPr lang="tr-TR" dirty="0"/>
              <a:t> </a:t>
            </a:r>
            <a:r>
              <a:rPr lang="tr-TR" dirty="0" err="1"/>
              <a:t>tavallisen</a:t>
            </a:r>
            <a:r>
              <a:rPr lang="tr-TR" dirty="0"/>
              <a:t> </a:t>
            </a:r>
            <a:r>
              <a:rPr lang="tr-TR" dirty="0" err="1"/>
              <a:t>taulukkomuodon</a:t>
            </a:r>
            <a:r>
              <a:rPr lang="tr-TR" dirty="0"/>
              <a:t> </a:t>
            </a:r>
            <a:r>
              <a:rPr lang="tr-TR" dirty="0" err="1"/>
              <a:t>Gründerstammtisch</a:t>
            </a:r>
            <a:r>
              <a:rPr lang="tr-TR" dirty="0"/>
              <a:t> Leipzig (</a:t>
            </a:r>
            <a:r>
              <a:rPr lang="tr-TR" dirty="0" err="1"/>
              <a:t>Meetup</a:t>
            </a:r>
            <a:r>
              <a:rPr lang="tr-TR" dirty="0"/>
              <a:t> </a:t>
            </a:r>
            <a:r>
              <a:rPr lang="tr-TR" dirty="0" err="1"/>
              <a:t>for</a:t>
            </a:r>
            <a:r>
              <a:rPr lang="tr-TR" dirty="0"/>
              <a:t> </a:t>
            </a:r>
            <a:r>
              <a:rPr lang="tr-TR" dirty="0" err="1"/>
              <a:t>Founders</a:t>
            </a:r>
            <a:r>
              <a:rPr lang="tr-TR" dirty="0"/>
              <a:t> &amp; </a:t>
            </a:r>
            <a:r>
              <a:rPr lang="tr-TR" dirty="0" err="1"/>
              <a:t>Entrepreneurs</a:t>
            </a:r>
            <a:r>
              <a:rPr lang="tr-TR" dirty="0"/>
              <a:t>, </a:t>
            </a:r>
            <a:r>
              <a:rPr lang="tr-TR" dirty="0" err="1">
                <a:solidFill>
                  <a:schemeClr val="accent2"/>
                </a:solidFill>
              </a:rPr>
              <a:t>https</a:t>
            </a:r>
            <a:r>
              <a:rPr lang="tr-TR" dirty="0">
                <a:solidFill>
                  <a:schemeClr val="accent2"/>
                </a:solidFill>
              </a:rPr>
              <a:t>://</a:t>
            </a:r>
            <a:r>
              <a:rPr lang="tr-TR" dirty="0" err="1">
                <a:solidFill>
                  <a:schemeClr val="accent2"/>
                </a:solidFill>
              </a:rPr>
              <a:t>www.basislager.co</a:t>
            </a:r>
            <a:r>
              <a:rPr lang="tr-TR" dirty="0">
                <a:solidFill>
                  <a:schemeClr val="accent2"/>
                </a:solidFill>
              </a:rPr>
              <a:t>/</a:t>
            </a:r>
            <a:r>
              <a:rPr lang="tr-TR" dirty="0" err="1">
                <a:solidFill>
                  <a:schemeClr val="accent2"/>
                </a:solidFill>
              </a:rPr>
              <a:t>events</a:t>
            </a:r>
            <a:r>
              <a:rPr lang="tr-TR" dirty="0">
                <a:solidFill>
                  <a:schemeClr val="accent2"/>
                </a:solidFill>
              </a:rPr>
              <a:t>/</a:t>
            </a:r>
            <a:r>
              <a:rPr lang="tr-TR" dirty="0" err="1">
                <a:solidFill>
                  <a:schemeClr val="accent2"/>
                </a:solidFill>
              </a:rPr>
              <a:t>gruenderstammtisch-leipzig</a:t>
            </a:r>
            <a:r>
              <a:rPr lang="tr-TR" dirty="0"/>
              <a:t>) </a:t>
            </a:r>
            <a:r>
              <a:rPr lang="tr-TR" dirty="0" err="1"/>
              <a:t>kautta</a:t>
            </a:r>
            <a:r>
              <a:rPr lang="tr-TR" dirty="0"/>
              <a:t>, </a:t>
            </a:r>
            <a:r>
              <a:rPr lang="tr-TR" dirty="0" err="1"/>
              <a:t>jossa</a:t>
            </a:r>
            <a:r>
              <a:rPr lang="tr-TR" dirty="0"/>
              <a:t> </a:t>
            </a:r>
            <a:r>
              <a:rPr lang="tr-TR" dirty="0" err="1"/>
              <a:t>perustajat</a:t>
            </a:r>
            <a:r>
              <a:rPr lang="tr-TR" dirty="0"/>
              <a:t> </a:t>
            </a:r>
            <a:r>
              <a:rPr lang="tr-TR" dirty="0" err="1"/>
              <a:t>ja</a:t>
            </a:r>
            <a:r>
              <a:rPr lang="tr-TR" dirty="0"/>
              <a:t> </a:t>
            </a:r>
            <a:r>
              <a:rPr lang="tr-TR" dirty="0" err="1"/>
              <a:t>uteliaat</a:t>
            </a:r>
            <a:r>
              <a:rPr lang="tr-TR" dirty="0"/>
              <a:t> </a:t>
            </a:r>
            <a:r>
              <a:rPr lang="tr-TR" dirty="0" err="1"/>
              <a:t>voivat</a:t>
            </a:r>
            <a:r>
              <a:rPr lang="tr-TR" dirty="0"/>
              <a:t> </a:t>
            </a:r>
            <a:r>
              <a:rPr lang="tr-TR" dirty="0" err="1"/>
              <a:t>vaihtaa</a:t>
            </a:r>
            <a:r>
              <a:rPr lang="tr-TR" dirty="0"/>
              <a:t> </a:t>
            </a:r>
            <a:r>
              <a:rPr lang="tr-TR" dirty="0" err="1"/>
              <a:t>kokemuksia</a:t>
            </a:r>
            <a:r>
              <a:rPr lang="tr-TR" dirty="0"/>
              <a:t> </a:t>
            </a:r>
            <a:r>
              <a:rPr lang="tr-TR" dirty="0" err="1"/>
              <a:t>ja</a:t>
            </a:r>
            <a:r>
              <a:rPr lang="tr-TR" dirty="0"/>
              <a:t> </a:t>
            </a:r>
            <a:r>
              <a:rPr lang="tr-TR" dirty="0" err="1"/>
              <a:t>tietoja</a:t>
            </a:r>
            <a:r>
              <a:rPr lang="tr-TR" dirty="0"/>
              <a:t>. </a:t>
            </a:r>
            <a:r>
              <a:rPr lang="tr-TR" dirty="0" err="1"/>
              <a:t>Meetup</a:t>
            </a:r>
            <a:r>
              <a:rPr lang="tr-TR" dirty="0"/>
              <a:t> on </a:t>
            </a:r>
            <a:r>
              <a:rPr lang="tr-TR" dirty="0" err="1"/>
              <a:t>myös</a:t>
            </a:r>
            <a:r>
              <a:rPr lang="tr-TR" dirty="0"/>
              <a:t> </a:t>
            </a:r>
            <a:r>
              <a:rPr lang="tr-TR" dirty="0" err="1"/>
              <a:t>maksuton</a:t>
            </a:r>
            <a:r>
              <a:rPr lang="tr-TR" dirty="0"/>
              <a:t> </a:t>
            </a:r>
            <a:r>
              <a:rPr lang="tr-TR" dirty="0" err="1"/>
              <a:t>ja</a:t>
            </a:r>
            <a:r>
              <a:rPr lang="tr-TR" dirty="0"/>
              <a:t> se on </a:t>
            </a:r>
            <a:r>
              <a:rPr lang="tr-TR" dirty="0" err="1"/>
              <a:t>tarkoitettu</a:t>
            </a:r>
            <a:r>
              <a:rPr lang="tr-TR" dirty="0"/>
              <a:t> </a:t>
            </a:r>
            <a:r>
              <a:rPr lang="tr-TR" dirty="0" err="1"/>
              <a:t>kaikille</a:t>
            </a:r>
            <a:r>
              <a:rPr lang="tr-TR" dirty="0"/>
              <a:t>, </a:t>
            </a:r>
            <a:r>
              <a:rPr lang="tr-TR" dirty="0" err="1"/>
              <a:t>jotka</a:t>
            </a:r>
            <a:r>
              <a:rPr lang="tr-TR" dirty="0"/>
              <a:t> </a:t>
            </a:r>
            <a:r>
              <a:rPr lang="tr-TR" dirty="0" err="1"/>
              <a:t>haluavat</a:t>
            </a:r>
            <a:r>
              <a:rPr lang="tr-TR" dirty="0"/>
              <a:t> </a:t>
            </a:r>
            <a:r>
              <a:rPr lang="tr-TR" dirty="0" err="1"/>
              <a:t>vaihtaa</a:t>
            </a:r>
            <a:r>
              <a:rPr lang="tr-TR" dirty="0"/>
              <a:t> </a:t>
            </a:r>
            <a:r>
              <a:rPr lang="tr-TR" dirty="0" err="1"/>
              <a:t>ajatuksia</a:t>
            </a:r>
            <a:r>
              <a:rPr lang="tr-TR" dirty="0"/>
              <a:t> </a:t>
            </a:r>
            <a:r>
              <a:rPr lang="tr-TR" dirty="0" err="1"/>
              <a:t>ja</a:t>
            </a:r>
            <a:r>
              <a:rPr lang="tr-TR" dirty="0"/>
              <a:t> </a:t>
            </a:r>
            <a:r>
              <a:rPr lang="tr-TR" dirty="0" err="1"/>
              <a:t>verkostoitua</a:t>
            </a:r>
            <a:r>
              <a:rPr lang="tr-TR" dirty="0"/>
              <a:t>.</a:t>
            </a:r>
          </a:p>
          <a:p>
            <a:pPr algn="l"/>
            <a:endParaRPr lang="tr-TR" dirty="0"/>
          </a:p>
          <a:p>
            <a:pPr algn="l"/>
            <a:r>
              <a:rPr lang="tr-TR" dirty="0" err="1"/>
              <a:t>Kulturwerkstatt</a:t>
            </a:r>
            <a:r>
              <a:rPr lang="tr-TR" dirty="0"/>
              <a:t> Halle (</a:t>
            </a:r>
            <a:r>
              <a:rPr lang="tr-TR" dirty="0" err="1">
                <a:solidFill>
                  <a:schemeClr val="accent2"/>
                </a:solidFill>
              </a:rPr>
              <a:t>https</a:t>
            </a:r>
            <a:r>
              <a:rPr lang="tr-TR" dirty="0">
                <a:solidFill>
                  <a:schemeClr val="accent2"/>
                </a:solidFill>
              </a:rPr>
              <a:t>://</a:t>
            </a:r>
            <a:r>
              <a:rPr lang="tr-TR" dirty="0" err="1">
                <a:solidFill>
                  <a:schemeClr val="accent2"/>
                </a:solidFill>
              </a:rPr>
              <a:t>www.kulturwerkstatt-halle.de</a:t>
            </a:r>
            <a:r>
              <a:rPr lang="tr-TR" dirty="0">
                <a:solidFill>
                  <a:schemeClr val="accent2"/>
                </a:solidFill>
              </a:rPr>
              <a:t>/</a:t>
            </a:r>
            <a:r>
              <a:rPr lang="tr-TR" dirty="0"/>
              <a:t>) </a:t>
            </a:r>
            <a:r>
              <a:rPr lang="tr-TR" dirty="0" err="1"/>
              <a:t>järjestää</a:t>
            </a:r>
            <a:r>
              <a:rPr lang="tr-TR" dirty="0"/>
              <a:t> </a:t>
            </a:r>
            <a:r>
              <a:rPr lang="tr-TR" dirty="0" err="1"/>
              <a:t>erilaisia</a:t>
            </a:r>
            <a:r>
              <a:rPr lang="tr-TR" dirty="0"/>
              <a:t> ​​</a:t>
            </a:r>
            <a:r>
              <a:rPr lang="tr-TR" dirty="0" err="1"/>
              <a:t>tapaamisia</a:t>
            </a:r>
            <a:r>
              <a:rPr lang="tr-TR" dirty="0"/>
              <a:t>, </a:t>
            </a:r>
            <a:r>
              <a:rPr lang="tr-TR" dirty="0" err="1"/>
              <a:t>joissa</a:t>
            </a:r>
            <a:r>
              <a:rPr lang="tr-TR" dirty="0"/>
              <a:t> </a:t>
            </a:r>
            <a:r>
              <a:rPr lang="tr-TR" dirty="0" err="1"/>
              <a:t>ihmiset</a:t>
            </a:r>
            <a:r>
              <a:rPr lang="tr-TR" dirty="0"/>
              <a:t> </a:t>
            </a:r>
            <a:r>
              <a:rPr lang="tr-TR" dirty="0" err="1"/>
              <a:t>voivat</a:t>
            </a:r>
            <a:r>
              <a:rPr lang="tr-TR" dirty="0"/>
              <a:t> </a:t>
            </a:r>
            <a:r>
              <a:rPr lang="tr-TR" dirty="0" err="1"/>
              <a:t>vaihtaa</a:t>
            </a:r>
            <a:r>
              <a:rPr lang="tr-TR" dirty="0"/>
              <a:t> </a:t>
            </a:r>
            <a:r>
              <a:rPr lang="tr-TR" dirty="0" err="1"/>
              <a:t>ajatuksia</a:t>
            </a:r>
            <a:r>
              <a:rPr lang="tr-TR" dirty="0"/>
              <a:t> eri </a:t>
            </a:r>
            <a:r>
              <a:rPr lang="tr-TR" dirty="0" err="1"/>
              <a:t>kielillä</a:t>
            </a:r>
            <a:r>
              <a:rPr lang="tr-TR" dirty="0"/>
              <a:t>. </a:t>
            </a:r>
            <a:r>
              <a:rPr lang="tr-TR" dirty="0" err="1"/>
              <a:t>Nämä</a:t>
            </a:r>
            <a:r>
              <a:rPr lang="tr-TR" dirty="0"/>
              <a:t> </a:t>
            </a:r>
            <a:r>
              <a:rPr lang="tr-TR" dirty="0" err="1"/>
              <a:t>kokoontumiset</a:t>
            </a:r>
            <a:r>
              <a:rPr lang="tr-TR" dirty="0"/>
              <a:t> </a:t>
            </a:r>
            <a:r>
              <a:rPr lang="tr-TR" dirty="0" err="1"/>
              <a:t>tarjoavat</a:t>
            </a:r>
            <a:r>
              <a:rPr lang="tr-TR" dirty="0"/>
              <a:t> </a:t>
            </a:r>
            <a:r>
              <a:rPr lang="tr-TR" dirty="0" err="1"/>
              <a:t>myös</a:t>
            </a:r>
            <a:r>
              <a:rPr lang="tr-TR" dirty="0"/>
              <a:t> </a:t>
            </a:r>
            <a:r>
              <a:rPr lang="tr-TR" dirty="0" err="1"/>
              <a:t>mahdollisuuden</a:t>
            </a:r>
            <a:r>
              <a:rPr lang="tr-TR" dirty="0"/>
              <a:t> </a:t>
            </a:r>
            <a:r>
              <a:rPr lang="tr-TR" dirty="0" err="1"/>
              <a:t>syödä</a:t>
            </a:r>
            <a:r>
              <a:rPr lang="tr-TR" dirty="0"/>
              <a:t> </a:t>
            </a:r>
            <a:r>
              <a:rPr lang="tr-TR" dirty="0" err="1"/>
              <a:t>ja</a:t>
            </a:r>
            <a:r>
              <a:rPr lang="tr-TR" dirty="0"/>
              <a:t> </a:t>
            </a:r>
            <a:r>
              <a:rPr lang="tr-TR" dirty="0" err="1"/>
              <a:t>juoda</a:t>
            </a:r>
            <a:r>
              <a:rPr lang="tr-TR" dirty="0"/>
              <a:t> </a:t>
            </a:r>
            <a:r>
              <a:rPr lang="tr-TR" dirty="0" err="1"/>
              <a:t>yhdessä</a:t>
            </a:r>
            <a:r>
              <a:rPr lang="tr-TR" dirty="0"/>
              <a:t>. </a:t>
            </a:r>
            <a:r>
              <a:rPr lang="tr-TR" dirty="0" err="1"/>
              <a:t>Tyypillisen</a:t>
            </a:r>
            <a:r>
              <a:rPr lang="tr-TR" dirty="0"/>
              <a:t> </a:t>
            </a:r>
            <a:r>
              <a:rPr lang="tr-TR" dirty="0" err="1"/>
              <a:t>kielikahvilan</a:t>
            </a:r>
            <a:r>
              <a:rPr lang="tr-TR" dirty="0"/>
              <a:t> </a:t>
            </a:r>
            <a:r>
              <a:rPr lang="tr-TR" dirty="0" err="1"/>
              <a:t>lisäksi</a:t>
            </a:r>
            <a:r>
              <a:rPr lang="tr-TR" dirty="0"/>
              <a:t> he </a:t>
            </a:r>
            <a:r>
              <a:rPr lang="tr-TR" dirty="0" err="1"/>
              <a:t>tarjoavat</a:t>
            </a:r>
            <a:r>
              <a:rPr lang="tr-TR" dirty="0"/>
              <a:t> </a:t>
            </a:r>
            <a:r>
              <a:rPr lang="tr-TR" dirty="0" err="1"/>
              <a:t>esimerkiksi</a:t>
            </a:r>
            <a:r>
              <a:rPr lang="tr-TR" dirty="0"/>
              <a:t> </a:t>
            </a:r>
            <a:r>
              <a:rPr lang="tr-TR" dirty="0" err="1"/>
              <a:t>tyttöjen</a:t>
            </a:r>
            <a:r>
              <a:rPr lang="tr-TR" dirty="0"/>
              <a:t> </a:t>
            </a:r>
            <a:r>
              <a:rPr lang="tr-TR" dirty="0" err="1"/>
              <a:t>ja</a:t>
            </a:r>
            <a:r>
              <a:rPr lang="tr-TR" dirty="0"/>
              <a:t> </a:t>
            </a:r>
            <a:r>
              <a:rPr lang="tr-TR" dirty="0" err="1"/>
              <a:t>naisten</a:t>
            </a:r>
            <a:r>
              <a:rPr lang="tr-TR" dirty="0"/>
              <a:t> </a:t>
            </a:r>
            <a:r>
              <a:rPr lang="tr-TR" dirty="0" err="1"/>
              <a:t>tapaamisen</a:t>
            </a:r>
            <a:r>
              <a:rPr lang="tr-TR" dirty="0"/>
              <a:t>, </a:t>
            </a:r>
            <a:r>
              <a:rPr lang="tr-TR" dirty="0" err="1"/>
              <a:t>jossa</a:t>
            </a:r>
            <a:r>
              <a:rPr lang="tr-TR" dirty="0"/>
              <a:t> </a:t>
            </a:r>
            <a:r>
              <a:rPr lang="tr-TR" dirty="0" err="1"/>
              <a:t>voidaan</a:t>
            </a:r>
            <a:r>
              <a:rPr lang="tr-TR" dirty="0"/>
              <a:t> </a:t>
            </a:r>
            <a:r>
              <a:rPr lang="tr-TR" dirty="0" err="1"/>
              <a:t>kuunnella</a:t>
            </a:r>
            <a:r>
              <a:rPr lang="tr-TR" dirty="0"/>
              <a:t> </a:t>
            </a:r>
            <a:r>
              <a:rPr lang="tr-TR" dirty="0" err="1"/>
              <a:t>yhdessä</a:t>
            </a:r>
            <a:r>
              <a:rPr lang="tr-TR" dirty="0"/>
              <a:t> </a:t>
            </a:r>
            <a:r>
              <a:rPr lang="tr-TR" dirty="0" err="1"/>
              <a:t>musiikkia</a:t>
            </a:r>
            <a:r>
              <a:rPr lang="tr-TR" dirty="0"/>
              <a:t>, </a:t>
            </a:r>
            <a:r>
              <a:rPr lang="tr-TR" dirty="0" err="1"/>
              <a:t>askartella</a:t>
            </a:r>
            <a:r>
              <a:rPr lang="tr-TR" dirty="0"/>
              <a:t>, </a:t>
            </a:r>
            <a:r>
              <a:rPr lang="tr-TR" dirty="0" err="1"/>
              <a:t>kokata</a:t>
            </a:r>
            <a:r>
              <a:rPr lang="tr-TR" dirty="0"/>
              <a:t> </a:t>
            </a:r>
            <a:r>
              <a:rPr lang="tr-TR" dirty="0" err="1"/>
              <a:t>ja</a:t>
            </a:r>
            <a:r>
              <a:rPr lang="tr-TR" dirty="0"/>
              <a:t> </a:t>
            </a:r>
            <a:r>
              <a:rPr lang="tr-TR" dirty="0" err="1"/>
              <a:t>järjestää</a:t>
            </a:r>
            <a:r>
              <a:rPr lang="tr-TR" dirty="0"/>
              <a:t> </a:t>
            </a:r>
            <a:r>
              <a:rPr lang="tr-TR" dirty="0" err="1"/>
              <a:t>tanssitunteja</a:t>
            </a:r>
            <a:r>
              <a:rPr lang="tr-TR" dirty="0"/>
              <a:t> </a:t>
            </a:r>
            <a:r>
              <a:rPr lang="tr-TR" dirty="0" err="1"/>
              <a:t>sekä</a:t>
            </a:r>
            <a:r>
              <a:rPr lang="tr-TR" dirty="0"/>
              <a:t> </a:t>
            </a:r>
            <a:r>
              <a:rPr lang="tr-TR" dirty="0" err="1"/>
              <a:t>kieliryhmiä</a:t>
            </a:r>
            <a:r>
              <a:rPr lang="tr-TR" dirty="0"/>
              <a:t>. </a:t>
            </a:r>
            <a:r>
              <a:rPr lang="tr-TR" dirty="0" err="1"/>
              <a:t>Toinen</a:t>
            </a:r>
            <a:r>
              <a:rPr lang="tr-TR" dirty="0"/>
              <a:t> </a:t>
            </a:r>
            <a:r>
              <a:rPr lang="tr-TR" dirty="0" err="1"/>
              <a:t>Kulturwerkstatt</a:t>
            </a:r>
            <a:r>
              <a:rPr lang="tr-TR" dirty="0"/>
              <a:t> Hallen </a:t>
            </a:r>
            <a:r>
              <a:rPr lang="tr-TR" dirty="0" err="1"/>
              <a:t>toimintamuoto</a:t>
            </a:r>
            <a:r>
              <a:rPr lang="tr-TR" dirty="0"/>
              <a:t> on </a:t>
            </a:r>
            <a:r>
              <a:rPr lang="tr-TR" dirty="0" err="1"/>
              <a:t>perhekokous</a:t>
            </a:r>
            <a:r>
              <a:rPr lang="tr-TR" dirty="0"/>
              <a:t>, </a:t>
            </a:r>
            <a:r>
              <a:rPr lang="tr-TR" dirty="0" err="1"/>
              <a:t>jossa</a:t>
            </a:r>
            <a:r>
              <a:rPr lang="tr-TR" dirty="0"/>
              <a:t> eri </a:t>
            </a:r>
            <a:r>
              <a:rPr lang="tr-TR" dirty="0" err="1"/>
              <a:t>kulttuureista</a:t>
            </a:r>
            <a:r>
              <a:rPr lang="tr-TR" dirty="0"/>
              <a:t> </a:t>
            </a:r>
            <a:r>
              <a:rPr lang="tr-TR" dirty="0" err="1"/>
              <a:t>tulevat</a:t>
            </a:r>
            <a:r>
              <a:rPr lang="tr-TR" dirty="0"/>
              <a:t> </a:t>
            </a:r>
            <a:r>
              <a:rPr lang="tr-TR" dirty="0" err="1"/>
              <a:t>perheet</a:t>
            </a:r>
            <a:r>
              <a:rPr lang="tr-TR" dirty="0"/>
              <a:t> </a:t>
            </a:r>
            <a:r>
              <a:rPr lang="tr-TR" dirty="0" err="1"/>
              <a:t>kokoontuvat</a:t>
            </a:r>
            <a:r>
              <a:rPr lang="tr-TR" dirty="0"/>
              <a:t> </a:t>
            </a:r>
            <a:r>
              <a:rPr lang="tr-TR" dirty="0" err="1"/>
              <a:t>kokkaamaan</a:t>
            </a:r>
            <a:r>
              <a:rPr lang="tr-TR" dirty="0"/>
              <a:t>, </a:t>
            </a:r>
            <a:r>
              <a:rPr lang="tr-TR" dirty="0" err="1"/>
              <a:t>leikkimään</a:t>
            </a:r>
            <a:r>
              <a:rPr lang="tr-TR" dirty="0"/>
              <a:t> </a:t>
            </a:r>
            <a:r>
              <a:rPr lang="tr-TR" dirty="0" err="1"/>
              <a:t>ja</a:t>
            </a:r>
            <a:r>
              <a:rPr lang="tr-TR" dirty="0"/>
              <a:t> </a:t>
            </a:r>
            <a:r>
              <a:rPr lang="tr-TR" dirty="0" err="1"/>
              <a:t>keskustelemaan</a:t>
            </a:r>
            <a:r>
              <a:rPr lang="tr-TR" dirty="0"/>
              <a:t> </a:t>
            </a:r>
            <a:r>
              <a:rPr lang="tr-TR" dirty="0" err="1"/>
              <a:t>kaikenlaisista</a:t>
            </a:r>
            <a:r>
              <a:rPr lang="tr-TR" dirty="0"/>
              <a:t> </a:t>
            </a:r>
            <a:r>
              <a:rPr lang="tr-TR" dirty="0" err="1"/>
              <a:t>asioista</a:t>
            </a:r>
            <a:r>
              <a:rPr lang="tr-TR" dirty="0"/>
              <a:t>.</a:t>
            </a:r>
          </a:p>
          <a:p>
            <a:pPr algn="l"/>
            <a:endParaRPr lang="tr-TR" dirty="0"/>
          </a:p>
          <a:p>
            <a:pPr algn="l"/>
            <a:endParaRPr lang="tr-TR" dirty="0"/>
          </a:p>
          <a:p>
            <a:pPr algn="l"/>
            <a:endParaRPr lang="tr-TR" dirty="0"/>
          </a:p>
          <a:p>
            <a:pPr algn="l"/>
            <a:r>
              <a:rPr lang="tr-TR" dirty="0" err="1"/>
              <a:t>Vapaaehtoistoimiston</a:t>
            </a:r>
            <a:r>
              <a:rPr lang="tr-TR" dirty="0"/>
              <a:t> WELCOME-</a:t>
            </a:r>
            <a:r>
              <a:rPr lang="tr-TR" dirty="0" err="1"/>
              <a:t>Treff</a:t>
            </a:r>
            <a:r>
              <a:rPr lang="tr-TR" dirty="0"/>
              <a:t> </a:t>
            </a:r>
            <a:r>
              <a:rPr lang="tr-TR" dirty="0" err="1"/>
              <a:t>Hallessa</a:t>
            </a:r>
            <a:r>
              <a:rPr lang="tr-TR" dirty="0"/>
              <a:t> (</a:t>
            </a:r>
            <a:r>
              <a:rPr lang="tr-TR" dirty="0" err="1">
                <a:solidFill>
                  <a:schemeClr val="accent2"/>
                </a:solidFill>
              </a:rPr>
              <a:t>https</a:t>
            </a:r>
            <a:r>
              <a:rPr lang="tr-TR" dirty="0">
                <a:solidFill>
                  <a:schemeClr val="accent2"/>
                </a:solidFill>
              </a:rPr>
              <a:t>://</a:t>
            </a:r>
            <a:r>
              <a:rPr lang="tr-TR" dirty="0" err="1">
                <a:solidFill>
                  <a:schemeClr val="accent2"/>
                </a:solidFill>
              </a:rPr>
              <a:t>www.willkommen</a:t>
            </a:r>
            <a:r>
              <a:rPr lang="tr-TR" dirty="0">
                <a:solidFill>
                  <a:schemeClr val="accent2"/>
                </a:solidFill>
              </a:rPr>
              <a:t>-in-</a:t>
            </a:r>
            <a:r>
              <a:rPr lang="tr-TR" dirty="0" err="1">
                <a:solidFill>
                  <a:schemeClr val="accent2"/>
                </a:solidFill>
              </a:rPr>
              <a:t>halle.de</a:t>
            </a:r>
            <a:r>
              <a:rPr lang="tr-TR" dirty="0">
                <a:solidFill>
                  <a:schemeClr val="accent2"/>
                </a:solidFill>
              </a:rPr>
              <a:t>/</a:t>
            </a:r>
            <a:r>
              <a:rPr lang="tr-TR" dirty="0" err="1">
                <a:solidFill>
                  <a:schemeClr val="accent2"/>
                </a:solidFill>
              </a:rPr>
              <a:t>welcome-treff</a:t>
            </a:r>
            <a:r>
              <a:rPr lang="tr-TR" dirty="0">
                <a:solidFill>
                  <a:schemeClr val="accent2"/>
                </a:solidFill>
              </a:rPr>
              <a:t>/</a:t>
            </a:r>
            <a:r>
              <a:rPr lang="tr-TR" dirty="0"/>
              <a:t>) on </a:t>
            </a:r>
            <a:r>
              <a:rPr lang="tr-TR" dirty="0" err="1"/>
              <a:t>pakolaisten</a:t>
            </a:r>
            <a:r>
              <a:rPr lang="tr-TR" dirty="0"/>
              <a:t> </a:t>
            </a:r>
            <a:r>
              <a:rPr lang="tr-TR" dirty="0" err="1"/>
              <a:t>ja</a:t>
            </a:r>
            <a:r>
              <a:rPr lang="tr-TR" dirty="0"/>
              <a:t> </a:t>
            </a:r>
            <a:r>
              <a:rPr lang="tr-TR" dirty="0" err="1"/>
              <a:t>sitoutuneiden</a:t>
            </a:r>
            <a:r>
              <a:rPr lang="tr-TR" dirty="0"/>
              <a:t> </a:t>
            </a:r>
            <a:r>
              <a:rPr lang="tr-TR" dirty="0" err="1"/>
              <a:t>ihmisten</a:t>
            </a:r>
            <a:r>
              <a:rPr lang="tr-TR" dirty="0"/>
              <a:t> </a:t>
            </a:r>
            <a:r>
              <a:rPr lang="tr-TR" dirty="0" err="1"/>
              <a:t>kohtaamispaikka</a:t>
            </a:r>
            <a:r>
              <a:rPr lang="tr-TR" dirty="0"/>
              <a:t>. </a:t>
            </a:r>
            <a:r>
              <a:rPr lang="tr-TR" dirty="0" err="1"/>
              <a:t>Pakolaiset</a:t>
            </a:r>
            <a:r>
              <a:rPr lang="tr-TR" dirty="0"/>
              <a:t> </a:t>
            </a:r>
            <a:r>
              <a:rPr lang="tr-TR" dirty="0" err="1"/>
              <a:t>saavat</a:t>
            </a:r>
            <a:r>
              <a:rPr lang="tr-TR" dirty="0"/>
              <a:t> </a:t>
            </a:r>
            <a:r>
              <a:rPr lang="tr-TR" dirty="0" err="1"/>
              <a:t>tukea</a:t>
            </a:r>
            <a:r>
              <a:rPr lang="tr-TR" dirty="0"/>
              <a:t> </a:t>
            </a:r>
            <a:r>
              <a:rPr lang="tr-TR" dirty="0" err="1"/>
              <a:t>kielen</a:t>
            </a:r>
            <a:r>
              <a:rPr lang="tr-TR" dirty="0"/>
              <a:t> </a:t>
            </a:r>
            <a:r>
              <a:rPr lang="tr-TR" dirty="0" err="1"/>
              <a:t>oppimiseen</a:t>
            </a:r>
            <a:r>
              <a:rPr lang="tr-TR" dirty="0"/>
              <a:t>, </a:t>
            </a:r>
            <a:r>
              <a:rPr lang="tr-TR" dirty="0" err="1"/>
              <a:t>työnhakuun</a:t>
            </a:r>
            <a:r>
              <a:rPr lang="tr-TR" dirty="0"/>
              <a:t> </a:t>
            </a:r>
            <a:r>
              <a:rPr lang="tr-TR" dirty="0" err="1"/>
              <a:t>tai</a:t>
            </a:r>
            <a:r>
              <a:rPr lang="tr-TR" dirty="0"/>
              <a:t> </a:t>
            </a:r>
            <a:r>
              <a:rPr lang="tr-TR" dirty="0" err="1"/>
              <a:t>hallinnon</a:t>
            </a:r>
            <a:r>
              <a:rPr lang="tr-TR" dirty="0"/>
              <a:t> </a:t>
            </a:r>
            <a:r>
              <a:rPr lang="tr-TR" dirty="0" err="1"/>
              <a:t>kanssa</a:t>
            </a:r>
            <a:r>
              <a:rPr lang="tr-TR" dirty="0"/>
              <a:t> </a:t>
            </a:r>
            <a:r>
              <a:rPr lang="tr-TR" dirty="0" err="1"/>
              <a:t>asioimiseen</a:t>
            </a:r>
            <a:r>
              <a:rPr lang="tr-TR" dirty="0"/>
              <a:t>. </a:t>
            </a:r>
            <a:r>
              <a:rPr lang="tr-TR" dirty="0" err="1"/>
              <a:t>Lisäksi</a:t>
            </a:r>
            <a:r>
              <a:rPr lang="tr-TR" dirty="0"/>
              <a:t> </a:t>
            </a:r>
            <a:r>
              <a:rPr lang="tr-TR" dirty="0" err="1"/>
              <a:t>järjestetään</a:t>
            </a:r>
            <a:r>
              <a:rPr lang="tr-TR" dirty="0"/>
              <a:t> </a:t>
            </a:r>
            <a:r>
              <a:rPr lang="tr-TR" dirty="0" err="1"/>
              <a:t>säännöllisesti</a:t>
            </a:r>
            <a:r>
              <a:rPr lang="tr-TR" dirty="0"/>
              <a:t> </a:t>
            </a:r>
            <a:r>
              <a:rPr lang="tr-TR" dirty="0" err="1"/>
              <a:t>tapahtumia</a:t>
            </a:r>
            <a:r>
              <a:rPr lang="tr-TR" dirty="0"/>
              <a:t>, </a:t>
            </a:r>
            <a:r>
              <a:rPr lang="tr-TR" dirty="0" err="1"/>
              <a:t>kuten</a:t>
            </a:r>
            <a:r>
              <a:rPr lang="tr-TR" dirty="0"/>
              <a:t> </a:t>
            </a:r>
            <a:r>
              <a:rPr lang="tr-TR" dirty="0" err="1"/>
              <a:t>kielikursseja</a:t>
            </a:r>
            <a:r>
              <a:rPr lang="tr-TR" dirty="0"/>
              <a:t> </a:t>
            </a:r>
            <a:r>
              <a:rPr lang="tr-TR" dirty="0" err="1"/>
              <a:t>ja</a:t>
            </a:r>
            <a:r>
              <a:rPr lang="tr-TR" dirty="0"/>
              <a:t> </a:t>
            </a:r>
            <a:r>
              <a:rPr lang="tr-TR" dirty="0" err="1"/>
              <a:t>tiedotus</a:t>
            </a:r>
            <a:r>
              <a:rPr lang="tr-TR" dirty="0"/>
              <a:t>-</a:t>
            </a:r>
          </a:p>
          <a:p>
            <a:pPr algn="l"/>
            <a:r>
              <a:rPr lang="tr-TR" dirty="0" err="1"/>
              <a:t>tilaisuuksia</a:t>
            </a:r>
            <a:r>
              <a:rPr lang="tr-TR" dirty="0"/>
              <a:t> </a:t>
            </a:r>
            <a:r>
              <a:rPr lang="tr-TR" dirty="0" err="1"/>
              <a:t>satunnaisten</a:t>
            </a:r>
            <a:r>
              <a:rPr lang="tr-TR" dirty="0"/>
              <a:t> </a:t>
            </a:r>
            <a:r>
              <a:rPr lang="tr-TR" dirty="0" err="1"/>
              <a:t>tapaamisten</a:t>
            </a:r>
            <a:r>
              <a:rPr lang="tr-TR" dirty="0"/>
              <a:t> </a:t>
            </a:r>
            <a:r>
              <a:rPr lang="tr-TR" dirty="0" err="1"/>
              <a:t>muodossa</a:t>
            </a:r>
            <a:r>
              <a:rPr lang="tr-TR" dirty="0"/>
              <a:t>. </a:t>
            </a:r>
            <a:r>
              <a:rPr lang="tr-TR" dirty="0" err="1"/>
              <a:t>Näihin</a:t>
            </a:r>
            <a:r>
              <a:rPr lang="tr-TR" dirty="0"/>
              <a:t> </a:t>
            </a:r>
            <a:r>
              <a:rPr lang="tr-TR" dirty="0" err="1"/>
              <a:t>tapahtumiin</a:t>
            </a:r>
            <a:r>
              <a:rPr lang="tr-TR" dirty="0"/>
              <a:t> </a:t>
            </a:r>
            <a:r>
              <a:rPr lang="tr-TR" dirty="0" err="1"/>
              <a:t>ovat</a:t>
            </a:r>
            <a:r>
              <a:rPr lang="tr-TR" dirty="0"/>
              <a:t> </a:t>
            </a:r>
            <a:r>
              <a:rPr lang="tr-TR" dirty="0" err="1"/>
              <a:t>kaikki</a:t>
            </a:r>
            <a:r>
              <a:rPr lang="tr-TR" dirty="0"/>
              <a:t> </a:t>
            </a:r>
            <a:r>
              <a:rPr lang="tr-TR" dirty="0" err="1"/>
              <a:t>tervetulleita</a:t>
            </a:r>
            <a:r>
              <a:rPr lang="tr-TR" dirty="0"/>
              <a:t>, </a:t>
            </a:r>
            <a:r>
              <a:rPr lang="tr-TR" dirty="0" err="1"/>
              <a:t>joten</a:t>
            </a:r>
            <a:r>
              <a:rPr lang="tr-TR" dirty="0"/>
              <a:t> </a:t>
            </a:r>
            <a:r>
              <a:rPr lang="tr-TR" dirty="0" err="1"/>
              <a:t>ajatusten</a:t>
            </a:r>
            <a:r>
              <a:rPr lang="tr-TR" dirty="0"/>
              <a:t> </a:t>
            </a:r>
            <a:r>
              <a:rPr lang="tr-TR" dirty="0" err="1"/>
              <a:t>ja</a:t>
            </a:r>
            <a:r>
              <a:rPr lang="tr-TR" dirty="0"/>
              <a:t> </a:t>
            </a:r>
            <a:r>
              <a:rPr lang="tr-TR" dirty="0" err="1"/>
              <a:t>tuen</a:t>
            </a:r>
            <a:r>
              <a:rPr lang="tr-TR" dirty="0"/>
              <a:t> </a:t>
            </a:r>
            <a:r>
              <a:rPr lang="tr-TR" dirty="0" err="1"/>
              <a:t>aktiivista</a:t>
            </a:r>
            <a:r>
              <a:rPr lang="tr-TR" dirty="0"/>
              <a:t> </a:t>
            </a:r>
            <a:r>
              <a:rPr lang="tr-TR" dirty="0" err="1"/>
              <a:t>vaihtoa</a:t>
            </a:r>
            <a:r>
              <a:rPr lang="tr-TR" dirty="0"/>
              <a:t> </a:t>
            </a:r>
            <a:r>
              <a:rPr lang="tr-TR" dirty="0" err="1"/>
              <a:t>voi</a:t>
            </a:r>
            <a:r>
              <a:rPr lang="tr-TR" dirty="0"/>
              <a:t> </a:t>
            </a:r>
            <a:r>
              <a:rPr lang="tr-TR" dirty="0" err="1"/>
              <a:t>aina</a:t>
            </a:r>
            <a:r>
              <a:rPr lang="tr-TR" dirty="0"/>
              <a:t> </a:t>
            </a:r>
            <a:r>
              <a:rPr lang="tr-TR" dirty="0" err="1"/>
              <a:t>saada</a:t>
            </a:r>
            <a:r>
              <a:rPr lang="tr-TR" dirty="0"/>
              <a:t>. </a:t>
            </a:r>
            <a:r>
              <a:rPr lang="tr-TR" dirty="0" err="1"/>
              <a:t>Tarjolla</a:t>
            </a:r>
            <a:r>
              <a:rPr lang="tr-TR" dirty="0"/>
              <a:t> on </a:t>
            </a:r>
            <a:r>
              <a:rPr lang="tr-TR" dirty="0" err="1"/>
              <a:t>muun</a:t>
            </a:r>
            <a:r>
              <a:rPr lang="tr-TR" dirty="0"/>
              <a:t> </a:t>
            </a:r>
            <a:r>
              <a:rPr lang="tr-TR" dirty="0" err="1"/>
              <a:t>muassa</a:t>
            </a:r>
            <a:r>
              <a:rPr lang="tr-TR" dirty="0"/>
              <a:t> </a:t>
            </a:r>
            <a:r>
              <a:rPr lang="tr-TR" dirty="0" err="1"/>
              <a:t>naisten</a:t>
            </a:r>
            <a:r>
              <a:rPr lang="tr-TR" dirty="0"/>
              <a:t> </a:t>
            </a:r>
            <a:r>
              <a:rPr lang="tr-TR" dirty="0" err="1"/>
              <a:t>kahvila</a:t>
            </a:r>
            <a:r>
              <a:rPr lang="tr-TR" dirty="0"/>
              <a:t> </a:t>
            </a:r>
            <a:r>
              <a:rPr lang="tr-TR" dirty="0" err="1"/>
              <a:t>lastenhoidolla</a:t>
            </a:r>
            <a:r>
              <a:rPr lang="tr-TR" dirty="0"/>
              <a:t>, </a:t>
            </a:r>
            <a:r>
              <a:rPr lang="tr-TR" dirty="0" err="1"/>
              <a:t>pakolaisnaisten</a:t>
            </a:r>
            <a:r>
              <a:rPr lang="tr-TR" dirty="0"/>
              <a:t> </a:t>
            </a:r>
            <a:r>
              <a:rPr lang="tr-TR" dirty="0" err="1"/>
              <a:t>kohtaamispaikka</a:t>
            </a:r>
            <a:r>
              <a:rPr lang="tr-TR" dirty="0"/>
              <a:t> - </a:t>
            </a:r>
            <a:r>
              <a:rPr lang="tr-TR" dirty="0" err="1"/>
              <a:t>ilman</a:t>
            </a:r>
            <a:r>
              <a:rPr lang="tr-TR" dirty="0"/>
              <a:t> </a:t>
            </a:r>
            <a:r>
              <a:rPr lang="tr-TR" dirty="0" err="1"/>
              <a:t>miesvierailijoita</a:t>
            </a:r>
            <a:r>
              <a:rPr lang="tr-TR" dirty="0"/>
              <a:t>. </a:t>
            </a:r>
            <a:r>
              <a:rPr lang="tr-TR" dirty="0" err="1"/>
              <a:t>Täällä</a:t>
            </a:r>
            <a:r>
              <a:rPr lang="tr-TR" dirty="0"/>
              <a:t> </a:t>
            </a:r>
            <a:r>
              <a:rPr lang="tr-TR" dirty="0" err="1"/>
              <a:t>naiset</a:t>
            </a:r>
            <a:r>
              <a:rPr lang="tr-TR" dirty="0"/>
              <a:t> </a:t>
            </a:r>
            <a:r>
              <a:rPr lang="tr-TR" dirty="0" err="1"/>
              <a:t>voivat</a:t>
            </a:r>
            <a:r>
              <a:rPr lang="tr-TR" dirty="0"/>
              <a:t> </a:t>
            </a:r>
            <a:r>
              <a:rPr lang="tr-TR" dirty="0" err="1"/>
              <a:t>harjoitella</a:t>
            </a:r>
            <a:r>
              <a:rPr lang="tr-TR" dirty="0"/>
              <a:t> </a:t>
            </a:r>
            <a:r>
              <a:rPr lang="tr-TR" dirty="0" err="1"/>
              <a:t>saksaa</a:t>
            </a:r>
            <a:r>
              <a:rPr lang="tr-TR" dirty="0"/>
              <a:t> </a:t>
            </a:r>
            <a:r>
              <a:rPr lang="tr-TR" dirty="0" err="1"/>
              <a:t>yhdessä</a:t>
            </a:r>
            <a:r>
              <a:rPr lang="tr-TR" dirty="0"/>
              <a:t>, </a:t>
            </a:r>
            <a:r>
              <a:rPr lang="tr-TR" dirty="0" err="1"/>
              <a:t>vaihtaa</a:t>
            </a:r>
            <a:r>
              <a:rPr lang="tr-TR" dirty="0"/>
              <a:t> </a:t>
            </a:r>
            <a:r>
              <a:rPr lang="tr-TR" dirty="0" err="1"/>
              <a:t>ajatuksia</a:t>
            </a:r>
            <a:r>
              <a:rPr lang="tr-TR" dirty="0"/>
              <a:t>, </a:t>
            </a:r>
            <a:r>
              <a:rPr lang="tr-TR" dirty="0" err="1"/>
              <a:t>tavata</a:t>
            </a:r>
            <a:r>
              <a:rPr lang="tr-TR" dirty="0"/>
              <a:t> </a:t>
            </a:r>
            <a:r>
              <a:rPr lang="tr-TR" dirty="0" err="1"/>
              <a:t>ystäviä</a:t>
            </a:r>
            <a:r>
              <a:rPr lang="tr-TR" dirty="0"/>
              <a:t> </a:t>
            </a:r>
            <a:r>
              <a:rPr lang="tr-TR" dirty="0" err="1"/>
              <a:t>ja</a:t>
            </a:r>
            <a:r>
              <a:rPr lang="tr-TR" dirty="0"/>
              <a:t> </a:t>
            </a:r>
            <a:r>
              <a:rPr lang="tr-TR" dirty="0" err="1"/>
              <a:t>solmia</a:t>
            </a:r>
            <a:r>
              <a:rPr lang="tr-TR" dirty="0"/>
              <a:t> </a:t>
            </a:r>
            <a:r>
              <a:rPr lang="tr-TR" dirty="0" err="1"/>
              <a:t>uusia</a:t>
            </a:r>
            <a:r>
              <a:rPr lang="tr-TR" dirty="0"/>
              <a:t> </a:t>
            </a:r>
            <a:r>
              <a:rPr lang="tr-TR" dirty="0" err="1"/>
              <a:t>kontakteja</a:t>
            </a:r>
            <a:r>
              <a:rPr lang="tr-TR" dirty="0"/>
              <a:t>. </a:t>
            </a:r>
            <a:r>
              <a:rPr lang="tr-TR" dirty="0" err="1"/>
              <a:t>Heillä</a:t>
            </a:r>
            <a:r>
              <a:rPr lang="tr-TR" dirty="0"/>
              <a:t> on </a:t>
            </a:r>
            <a:r>
              <a:rPr lang="tr-TR" dirty="0" err="1"/>
              <a:t>myös</a:t>
            </a:r>
            <a:r>
              <a:rPr lang="tr-TR" dirty="0"/>
              <a:t> </a:t>
            </a:r>
            <a:r>
              <a:rPr lang="tr-TR" dirty="0" err="1"/>
              <a:t>mahdollisuus</a:t>
            </a:r>
            <a:r>
              <a:rPr lang="tr-TR" dirty="0"/>
              <a:t> </a:t>
            </a:r>
            <a:r>
              <a:rPr lang="tr-TR" dirty="0" err="1"/>
              <a:t>korjata</a:t>
            </a:r>
            <a:r>
              <a:rPr lang="tr-TR" dirty="0"/>
              <a:t> </a:t>
            </a:r>
            <a:r>
              <a:rPr lang="tr-TR" dirty="0" err="1"/>
              <a:t>vaatteita</a:t>
            </a:r>
            <a:r>
              <a:rPr lang="tr-TR" dirty="0"/>
              <a:t> </a:t>
            </a:r>
            <a:r>
              <a:rPr lang="tr-TR" dirty="0" err="1"/>
              <a:t>ompelukoneilla</a:t>
            </a:r>
            <a:r>
              <a:rPr lang="tr-TR" dirty="0"/>
              <a:t> </a:t>
            </a:r>
            <a:r>
              <a:rPr lang="tr-TR" dirty="0" err="1"/>
              <a:t>tai</a:t>
            </a:r>
            <a:r>
              <a:rPr lang="tr-TR" dirty="0"/>
              <a:t> </a:t>
            </a:r>
            <a:r>
              <a:rPr lang="tr-TR" dirty="0" err="1"/>
              <a:t>olla</a:t>
            </a:r>
            <a:r>
              <a:rPr lang="tr-TR" dirty="0"/>
              <a:t> </a:t>
            </a:r>
            <a:r>
              <a:rPr lang="tr-TR" dirty="0" err="1"/>
              <a:t>luovia</a:t>
            </a:r>
            <a:r>
              <a:rPr lang="tr-TR" dirty="0"/>
              <a:t> </a:t>
            </a:r>
            <a:r>
              <a:rPr lang="tr-TR" dirty="0" err="1"/>
              <a:t>kankaan</a:t>
            </a:r>
            <a:r>
              <a:rPr lang="tr-TR" dirty="0"/>
              <a:t> </a:t>
            </a:r>
            <a:r>
              <a:rPr lang="tr-TR" dirty="0" err="1"/>
              <a:t>ja</a:t>
            </a:r>
            <a:r>
              <a:rPr lang="tr-TR" dirty="0"/>
              <a:t> </a:t>
            </a:r>
            <a:r>
              <a:rPr lang="tr-TR" dirty="0" err="1"/>
              <a:t>langan</a:t>
            </a:r>
            <a:r>
              <a:rPr lang="tr-TR" dirty="0"/>
              <a:t> </a:t>
            </a:r>
            <a:r>
              <a:rPr lang="tr-TR" dirty="0" err="1"/>
              <a:t>kanssa</a:t>
            </a:r>
            <a:r>
              <a:rPr lang="tr-TR" dirty="0"/>
              <a:t>.</a:t>
            </a:r>
          </a:p>
          <a:p>
            <a:pPr algn="l"/>
            <a:endParaRPr lang="tr-TR" dirty="0"/>
          </a:p>
          <a:p>
            <a:pPr algn="l"/>
            <a:r>
              <a:rPr lang="tr-TR" dirty="0"/>
              <a:t>Martin Luther -</a:t>
            </a:r>
            <a:r>
              <a:rPr lang="tr-TR" dirty="0" err="1"/>
              <a:t>yliopiston</a:t>
            </a:r>
            <a:r>
              <a:rPr lang="tr-TR" dirty="0"/>
              <a:t> Halle </a:t>
            </a:r>
            <a:r>
              <a:rPr lang="tr-TR" dirty="0" err="1"/>
              <a:t>Wittenbergin</a:t>
            </a:r>
            <a:r>
              <a:rPr lang="tr-TR" dirty="0"/>
              <a:t> </a:t>
            </a:r>
            <a:r>
              <a:rPr lang="tr-TR" dirty="0" err="1"/>
              <a:t>kulttuuri</a:t>
            </a:r>
            <a:r>
              <a:rPr lang="tr-TR" dirty="0"/>
              <a:t>- </a:t>
            </a:r>
            <a:r>
              <a:rPr lang="tr-TR" dirty="0" err="1"/>
              <a:t>ja</a:t>
            </a:r>
            <a:r>
              <a:rPr lang="tr-TR" dirty="0"/>
              <a:t> </a:t>
            </a:r>
            <a:r>
              <a:rPr lang="tr-TR" dirty="0" err="1"/>
              <a:t>vapaa</a:t>
            </a:r>
            <a:r>
              <a:rPr lang="tr-TR" dirty="0"/>
              <a:t>-ajan </a:t>
            </a:r>
            <a:r>
              <a:rPr lang="tr-TR" dirty="0" err="1"/>
              <a:t>tarjonnasta</a:t>
            </a:r>
            <a:r>
              <a:rPr lang="tr-TR" dirty="0"/>
              <a:t> (</a:t>
            </a:r>
            <a:r>
              <a:rPr lang="tr-TR" dirty="0" err="1">
                <a:solidFill>
                  <a:schemeClr val="accent2"/>
                </a:solidFill>
              </a:rPr>
              <a:t>https</a:t>
            </a:r>
            <a:r>
              <a:rPr lang="tr-TR" dirty="0">
                <a:solidFill>
                  <a:schemeClr val="accent2"/>
                </a:solidFill>
              </a:rPr>
              <a:t>://</a:t>
            </a:r>
            <a:r>
              <a:rPr lang="tr-TR" dirty="0" err="1">
                <a:solidFill>
                  <a:schemeClr val="accent2"/>
                </a:solidFill>
              </a:rPr>
              <a:t>www.international.uni-halle.de</a:t>
            </a:r>
            <a:r>
              <a:rPr lang="tr-TR" dirty="0">
                <a:solidFill>
                  <a:schemeClr val="accent2"/>
                </a:solidFill>
              </a:rPr>
              <a:t>/</a:t>
            </a:r>
            <a:r>
              <a:rPr lang="tr-TR" dirty="0" err="1">
                <a:solidFill>
                  <a:schemeClr val="accent2"/>
                </a:solidFill>
              </a:rPr>
              <a:t>international_office</a:t>
            </a:r>
            <a:r>
              <a:rPr lang="tr-TR" dirty="0">
                <a:solidFill>
                  <a:schemeClr val="accent2"/>
                </a:solidFill>
              </a:rPr>
              <a:t>/</a:t>
            </a:r>
            <a:r>
              <a:rPr lang="tr-TR" dirty="0" err="1">
                <a:solidFill>
                  <a:schemeClr val="accent2"/>
                </a:solidFill>
              </a:rPr>
              <a:t>betreuungsangebote</a:t>
            </a:r>
            <a:r>
              <a:rPr lang="tr-TR" dirty="0">
                <a:solidFill>
                  <a:schemeClr val="accent2"/>
                </a:solidFill>
              </a:rPr>
              <a:t>/</a:t>
            </a:r>
            <a:r>
              <a:rPr lang="tr-TR" dirty="0" err="1">
                <a:solidFill>
                  <a:schemeClr val="accent2"/>
                </a:solidFill>
              </a:rPr>
              <a:t>international_students</a:t>
            </a:r>
            <a:r>
              <a:rPr lang="tr-TR" dirty="0">
                <a:solidFill>
                  <a:schemeClr val="accent2"/>
                </a:solidFill>
              </a:rPr>
              <a:t>/</a:t>
            </a:r>
            <a:r>
              <a:rPr lang="tr-TR" dirty="0" err="1">
                <a:solidFill>
                  <a:schemeClr val="accent2"/>
                </a:solidFill>
              </a:rPr>
              <a:t>kultur_und_freizeit</a:t>
            </a:r>
            <a:r>
              <a:rPr lang="tr-TR" dirty="0">
                <a:solidFill>
                  <a:schemeClr val="accent2"/>
                </a:solidFill>
              </a:rPr>
              <a:t>/#anchor2588225</a:t>
            </a:r>
            <a:r>
              <a:rPr lang="tr-TR" dirty="0"/>
              <a:t>) </a:t>
            </a:r>
            <a:r>
              <a:rPr lang="tr-TR" dirty="0" err="1"/>
              <a:t>löytyy</a:t>
            </a:r>
            <a:r>
              <a:rPr lang="tr-TR" dirty="0"/>
              <a:t> </a:t>
            </a:r>
            <a:r>
              <a:rPr lang="tr-TR" dirty="0" err="1"/>
              <a:t>erilaisia</a:t>
            </a:r>
            <a:r>
              <a:rPr lang="tr-TR" dirty="0"/>
              <a:t> ​​</a:t>
            </a:r>
            <a:r>
              <a:rPr lang="tr-TR" dirty="0" err="1"/>
              <a:t>kielten</a:t>
            </a:r>
            <a:r>
              <a:rPr lang="tr-TR" dirty="0"/>
              <a:t> </a:t>
            </a:r>
            <a:r>
              <a:rPr lang="tr-TR" dirty="0" err="1"/>
              <a:t>vakituisia</a:t>
            </a:r>
            <a:r>
              <a:rPr lang="tr-TR" dirty="0"/>
              <a:t> </a:t>
            </a:r>
            <a:r>
              <a:rPr lang="tr-TR" dirty="0" err="1"/>
              <a:t>pöytiä</a:t>
            </a:r>
            <a:r>
              <a:rPr lang="tr-TR" dirty="0"/>
              <a:t>. </a:t>
            </a:r>
            <a:r>
              <a:rPr lang="tr-TR" dirty="0" err="1"/>
              <a:t>Tällaisia</a:t>
            </a:r>
            <a:r>
              <a:rPr lang="tr-TR" dirty="0"/>
              <a:t> ​​</a:t>
            </a:r>
            <a:r>
              <a:rPr lang="tr-TR" dirty="0" err="1"/>
              <a:t>kielten</a:t>
            </a:r>
            <a:r>
              <a:rPr lang="tr-TR" dirty="0"/>
              <a:t> </a:t>
            </a:r>
            <a:r>
              <a:rPr lang="tr-TR" dirty="0" err="1"/>
              <a:t>vakituisia</a:t>
            </a:r>
            <a:r>
              <a:rPr lang="tr-TR" dirty="0"/>
              <a:t> </a:t>
            </a:r>
            <a:r>
              <a:rPr lang="tr-TR" dirty="0" err="1"/>
              <a:t>pöytiä</a:t>
            </a:r>
            <a:r>
              <a:rPr lang="tr-TR" dirty="0"/>
              <a:t> </a:t>
            </a:r>
            <a:r>
              <a:rPr lang="tr-TR" dirty="0" err="1"/>
              <a:t>järjeste-tään</a:t>
            </a:r>
            <a:r>
              <a:rPr lang="tr-TR" dirty="0"/>
              <a:t> </a:t>
            </a:r>
            <a:r>
              <a:rPr lang="tr-TR" dirty="0" err="1"/>
              <a:t>esimerkiksi</a:t>
            </a:r>
            <a:r>
              <a:rPr lang="tr-TR" dirty="0"/>
              <a:t> </a:t>
            </a:r>
            <a:r>
              <a:rPr lang="tr-TR" dirty="0" err="1"/>
              <a:t>Facebookin</a:t>
            </a:r>
            <a:r>
              <a:rPr lang="tr-TR" dirty="0"/>
              <a:t> </a:t>
            </a:r>
            <a:r>
              <a:rPr lang="tr-TR" dirty="0" err="1"/>
              <a:t>kautta</a:t>
            </a:r>
            <a:r>
              <a:rPr lang="tr-TR" dirty="0"/>
              <a:t> </a:t>
            </a:r>
            <a:r>
              <a:rPr lang="tr-TR" dirty="0" err="1"/>
              <a:t>ja</a:t>
            </a:r>
            <a:r>
              <a:rPr lang="tr-TR" dirty="0"/>
              <a:t> </a:t>
            </a:r>
            <a:r>
              <a:rPr lang="tr-TR" dirty="0" err="1"/>
              <a:t>niitä</a:t>
            </a:r>
            <a:r>
              <a:rPr lang="tr-TR" dirty="0"/>
              <a:t> </a:t>
            </a:r>
            <a:r>
              <a:rPr lang="tr-TR" dirty="0" err="1"/>
              <a:t>järjes-tetään</a:t>
            </a:r>
            <a:r>
              <a:rPr lang="tr-TR" dirty="0"/>
              <a:t> </a:t>
            </a:r>
            <a:r>
              <a:rPr lang="tr-TR" dirty="0" err="1"/>
              <a:t>säännöllisin</a:t>
            </a:r>
            <a:r>
              <a:rPr lang="tr-TR" dirty="0"/>
              <a:t> </a:t>
            </a:r>
            <a:r>
              <a:rPr lang="tr-TR" dirty="0" err="1"/>
              <a:t>väliajoin</a:t>
            </a:r>
            <a:r>
              <a:rPr lang="tr-TR" dirty="0"/>
              <a:t> eri </a:t>
            </a:r>
            <a:r>
              <a:rPr lang="tr-TR" dirty="0" err="1"/>
              <a:t>paikoissa</a:t>
            </a:r>
            <a:r>
              <a:rPr lang="tr-TR" dirty="0"/>
              <a:t> </a:t>
            </a:r>
            <a:r>
              <a:rPr lang="tr-TR" dirty="0" err="1"/>
              <a:t>kielestä</a:t>
            </a:r>
            <a:r>
              <a:rPr lang="tr-TR" dirty="0"/>
              <a:t> </a:t>
            </a:r>
            <a:r>
              <a:rPr lang="tr-TR" dirty="0" err="1"/>
              <a:t>riippuen</a:t>
            </a:r>
            <a:r>
              <a:rPr lang="tr-TR" dirty="0"/>
              <a:t>.</a:t>
            </a:r>
            <a:endParaRPr lang="en-LB"/>
          </a:p>
        </p:txBody>
      </p:sp>
      <p:sp>
        <p:nvSpPr>
          <p:cNvPr id="36" name="Text Placeholder 8">
            <a:extLst>
              <a:ext uri="{FF2B5EF4-FFF2-40B4-BE49-F238E27FC236}">
                <a16:creationId xmlns:a16="http://schemas.microsoft.com/office/drawing/2014/main" id="{673FF830-6850-EB4A-A73F-84DA925DE192}"/>
              </a:ext>
            </a:extLst>
          </p:cNvPr>
          <p:cNvSpPr txBox="1">
            <a:spLocks/>
          </p:cNvSpPr>
          <p:nvPr/>
        </p:nvSpPr>
        <p:spPr>
          <a:xfrm>
            <a:off x="689603" y="6222253"/>
            <a:ext cx="4590935" cy="516492"/>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640"/>
              </a:lnSpc>
            </a:pPr>
            <a:r>
              <a:rPr lang="en-US" sz="1800" dirty="0" err="1"/>
              <a:t>Parhaat</a:t>
            </a:r>
            <a:r>
              <a:rPr lang="en-US" sz="1800" dirty="0"/>
              <a:t> </a:t>
            </a:r>
            <a:r>
              <a:rPr lang="en-US" sz="1800" dirty="0" err="1"/>
              <a:t>käytännöt</a:t>
            </a:r>
            <a:r>
              <a:rPr lang="en-US" sz="1800" dirty="0"/>
              <a:t> </a:t>
            </a:r>
            <a:r>
              <a:rPr lang="en-US" sz="1800" dirty="0" err="1"/>
              <a:t>Suomessa</a:t>
            </a:r>
            <a:endParaRPr lang="en-US" sz="1800" dirty="0"/>
          </a:p>
        </p:txBody>
      </p:sp>
      <p:cxnSp>
        <p:nvCxnSpPr>
          <p:cNvPr id="37" name="Straight Connector 36">
            <a:extLst>
              <a:ext uri="{FF2B5EF4-FFF2-40B4-BE49-F238E27FC236}">
                <a16:creationId xmlns:a16="http://schemas.microsoft.com/office/drawing/2014/main" id="{DC09DCBE-6E05-6D44-A388-07F705F8BEF5}"/>
              </a:ext>
            </a:extLst>
          </p:cNvPr>
          <p:cNvCxnSpPr>
            <a:cxnSpLocks/>
          </p:cNvCxnSpPr>
          <p:nvPr/>
        </p:nvCxnSpPr>
        <p:spPr>
          <a:xfrm flipH="1">
            <a:off x="0" y="6362257"/>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E08E0476-4D3B-294C-8089-B2C351072852}"/>
              </a:ext>
            </a:extLst>
          </p:cNvPr>
          <p:cNvSpPr/>
          <p:nvPr/>
        </p:nvSpPr>
        <p:spPr>
          <a:xfrm flipV="1">
            <a:off x="1147" y="7106568"/>
            <a:ext cx="7559675" cy="2508486"/>
          </a:xfrm>
          <a:prstGeom prst="rect">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7">
            <a:extLst>
              <a:ext uri="{FF2B5EF4-FFF2-40B4-BE49-F238E27FC236}">
                <a16:creationId xmlns:a16="http://schemas.microsoft.com/office/drawing/2014/main" id="{FCBF8E16-DAD8-054F-BA3A-3E356163C0A0}"/>
              </a:ext>
            </a:extLst>
          </p:cNvPr>
          <p:cNvSpPr txBox="1">
            <a:spLocks/>
          </p:cNvSpPr>
          <p:nvPr/>
        </p:nvSpPr>
        <p:spPr>
          <a:xfrm>
            <a:off x="661957" y="7637769"/>
            <a:ext cx="6250018" cy="1533501"/>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ts val="1200"/>
              </a:lnSpc>
              <a:buClr>
                <a:srgbClr val="F59121"/>
              </a:buClr>
            </a:pPr>
            <a:r>
              <a:rPr lang="en-US" sz="1150" dirty="0" err="1">
                <a:solidFill>
                  <a:schemeClr val="bg1"/>
                </a:solidFill>
              </a:rPr>
              <a:t>Yrittäjien</a:t>
            </a:r>
            <a:r>
              <a:rPr lang="en-US" sz="1150" dirty="0">
                <a:solidFill>
                  <a:schemeClr val="bg1"/>
                </a:solidFill>
              </a:rPr>
              <a:t> </a:t>
            </a:r>
            <a:r>
              <a:rPr lang="en-US" sz="1150" dirty="0" err="1">
                <a:solidFill>
                  <a:schemeClr val="bg1"/>
                </a:solidFill>
              </a:rPr>
              <a:t>verkostoitumisjärjestö</a:t>
            </a:r>
            <a:r>
              <a:rPr lang="en-US" sz="1150" dirty="0">
                <a:solidFill>
                  <a:schemeClr val="bg1"/>
                </a:solidFill>
              </a:rPr>
              <a:t>, </a:t>
            </a:r>
            <a:r>
              <a:rPr lang="en-US" sz="1150" dirty="0" err="1">
                <a:solidFill>
                  <a:schemeClr val="bg1"/>
                </a:solidFill>
              </a:rPr>
              <a:t>sisältää</a:t>
            </a:r>
            <a:r>
              <a:rPr lang="en-US" sz="1150" dirty="0">
                <a:solidFill>
                  <a:schemeClr val="bg1"/>
                </a:solidFill>
              </a:rPr>
              <a:t> </a:t>
            </a:r>
            <a:r>
              <a:rPr lang="en-US" sz="1150" dirty="0" err="1">
                <a:solidFill>
                  <a:schemeClr val="bg1"/>
                </a:solidFill>
              </a:rPr>
              <a:t>hyödyllistä</a:t>
            </a:r>
            <a:r>
              <a:rPr lang="en-US" sz="1150" dirty="0">
                <a:solidFill>
                  <a:schemeClr val="bg1"/>
                </a:solidFill>
              </a:rPr>
              <a:t> </a:t>
            </a:r>
            <a:r>
              <a:rPr lang="en-US" sz="1150" dirty="0" err="1">
                <a:solidFill>
                  <a:schemeClr val="bg1"/>
                </a:solidFill>
              </a:rPr>
              <a:t>tietoa</a:t>
            </a:r>
            <a:r>
              <a:rPr lang="en-US" sz="1150" dirty="0">
                <a:solidFill>
                  <a:schemeClr val="bg1"/>
                </a:solidFill>
              </a:rPr>
              <a:t> </a:t>
            </a:r>
            <a:r>
              <a:rPr lang="en-US" sz="1150" dirty="0" err="1">
                <a:solidFill>
                  <a:schemeClr val="bg1"/>
                </a:solidFill>
              </a:rPr>
              <a:t>itsenäisen</a:t>
            </a:r>
            <a:r>
              <a:rPr lang="en-US" sz="1150" dirty="0">
                <a:solidFill>
                  <a:schemeClr val="bg1"/>
                </a:solidFill>
              </a:rPr>
              <a:t> </a:t>
            </a:r>
            <a:r>
              <a:rPr lang="en-US" sz="1150" dirty="0" err="1">
                <a:solidFill>
                  <a:schemeClr val="bg1"/>
                </a:solidFill>
              </a:rPr>
              <a:t>ammatinharjoittamisen</a:t>
            </a:r>
            <a:r>
              <a:rPr lang="en-US" sz="1150" dirty="0">
                <a:solidFill>
                  <a:schemeClr val="bg1"/>
                </a:solidFill>
              </a:rPr>
              <a:t> </a:t>
            </a:r>
            <a:r>
              <a:rPr lang="en-US" sz="1150" dirty="0" err="1">
                <a:solidFill>
                  <a:schemeClr val="bg1"/>
                </a:solidFill>
              </a:rPr>
              <a:t>käytännön</a:t>
            </a:r>
            <a:r>
              <a:rPr lang="en-US" sz="1150" dirty="0">
                <a:solidFill>
                  <a:schemeClr val="bg1"/>
                </a:solidFill>
              </a:rPr>
              <a:t> </a:t>
            </a:r>
            <a:r>
              <a:rPr lang="en-US" sz="1150" dirty="0" err="1">
                <a:solidFill>
                  <a:schemeClr val="bg1"/>
                </a:solidFill>
              </a:rPr>
              <a:t>asioista</a:t>
            </a:r>
            <a:r>
              <a:rPr lang="en-US" sz="1150" dirty="0">
                <a:solidFill>
                  <a:schemeClr val="bg1"/>
                </a:solidFill>
              </a:rPr>
              <a:t> (</a:t>
            </a:r>
            <a:r>
              <a:rPr lang="en-US" sz="1150" dirty="0" err="1">
                <a:solidFill>
                  <a:schemeClr val="bg1"/>
                </a:solidFill>
              </a:rPr>
              <a:t>esim</a:t>
            </a:r>
            <a:r>
              <a:rPr lang="en-US" sz="1150" dirty="0">
                <a:solidFill>
                  <a:schemeClr val="bg1"/>
                </a:solidFill>
              </a:rPr>
              <a:t>. </a:t>
            </a:r>
            <a:r>
              <a:rPr lang="en-US" sz="1150" dirty="0" err="1">
                <a:solidFill>
                  <a:schemeClr val="bg1"/>
                </a:solidFill>
              </a:rPr>
              <a:t>kevytyrittäjyys</a:t>
            </a:r>
            <a:r>
              <a:rPr lang="en-US" sz="1150" dirty="0">
                <a:solidFill>
                  <a:schemeClr val="bg1"/>
                </a:solidFill>
              </a:rPr>
              <a:t>)</a:t>
            </a:r>
          </a:p>
          <a:p>
            <a:pPr lvl="0" algn="l">
              <a:lnSpc>
                <a:spcPts val="1200"/>
              </a:lnSpc>
              <a:buClr>
                <a:srgbClr val="F59121"/>
              </a:buClr>
            </a:pPr>
            <a:r>
              <a:rPr lang="en-US" sz="1150" dirty="0">
                <a:solidFill>
                  <a:schemeClr val="bg1"/>
                </a:solidFill>
              </a:rPr>
              <a:t>https://</a:t>
            </a:r>
            <a:r>
              <a:rPr lang="en-US" sz="1150" dirty="0" err="1">
                <a:solidFill>
                  <a:schemeClr val="bg1"/>
                </a:solidFill>
              </a:rPr>
              <a:t>www.yrittajat.fi</a:t>
            </a:r>
            <a:r>
              <a:rPr lang="en-US" sz="1150" dirty="0">
                <a:solidFill>
                  <a:schemeClr val="bg1"/>
                </a:solidFill>
              </a:rPr>
              <a:t>/fi/</a:t>
            </a:r>
            <a:r>
              <a:rPr lang="en-US" sz="1150" dirty="0" err="1">
                <a:solidFill>
                  <a:schemeClr val="bg1"/>
                </a:solidFill>
              </a:rPr>
              <a:t>yrittajat-organisaatio</a:t>
            </a:r>
            <a:r>
              <a:rPr lang="en-US" sz="1150" dirty="0">
                <a:solidFill>
                  <a:schemeClr val="bg1"/>
                </a:solidFill>
              </a:rPr>
              <a:t>/</a:t>
            </a:r>
            <a:r>
              <a:rPr lang="en-US" sz="1150" dirty="0" err="1">
                <a:solidFill>
                  <a:schemeClr val="bg1"/>
                </a:solidFill>
              </a:rPr>
              <a:t>tietoa-yrittajat</a:t>
            </a:r>
            <a:r>
              <a:rPr lang="en-US" sz="1150" dirty="0">
                <a:solidFill>
                  <a:schemeClr val="bg1"/>
                </a:solidFill>
              </a:rPr>
              <a:t>/</a:t>
            </a:r>
          </a:p>
          <a:p>
            <a:pPr lvl="0" algn="l">
              <a:lnSpc>
                <a:spcPts val="1200"/>
              </a:lnSpc>
              <a:buClr>
                <a:srgbClr val="F59121"/>
              </a:buClr>
            </a:pPr>
            <a:endParaRPr lang="en-US" sz="1150" dirty="0">
              <a:solidFill>
                <a:schemeClr val="bg1"/>
              </a:solidFill>
            </a:endParaRPr>
          </a:p>
          <a:p>
            <a:pPr lvl="0" algn="l">
              <a:lnSpc>
                <a:spcPts val="1200"/>
              </a:lnSpc>
              <a:buClr>
                <a:srgbClr val="F59121"/>
              </a:buClr>
            </a:pPr>
            <a:r>
              <a:rPr lang="en-US" sz="1150" dirty="0" err="1">
                <a:solidFill>
                  <a:schemeClr val="bg1"/>
                </a:solidFill>
              </a:rPr>
              <a:t>Naisyrittäjäyhdistys</a:t>
            </a:r>
            <a:r>
              <a:rPr lang="en-US" sz="1150" dirty="0">
                <a:solidFill>
                  <a:schemeClr val="bg1"/>
                </a:solidFill>
              </a:rPr>
              <a:t> </a:t>
            </a:r>
            <a:r>
              <a:rPr lang="en-US" sz="1150" dirty="0" err="1">
                <a:solidFill>
                  <a:schemeClr val="bg1"/>
                </a:solidFill>
              </a:rPr>
              <a:t>Suomessa</a:t>
            </a:r>
            <a:endParaRPr lang="en-US" sz="1150" dirty="0">
              <a:solidFill>
                <a:schemeClr val="bg1"/>
              </a:solidFill>
            </a:endParaRPr>
          </a:p>
          <a:p>
            <a:pPr lvl="0" algn="l">
              <a:lnSpc>
                <a:spcPts val="1200"/>
              </a:lnSpc>
              <a:buClr>
                <a:srgbClr val="F59121"/>
              </a:buClr>
            </a:pPr>
            <a:r>
              <a:rPr lang="en-US" sz="1150" dirty="0">
                <a:solidFill>
                  <a:schemeClr val="bg1"/>
                </a:solidFill>
              </a:rPr>
              <a:t>https://</a:t>
            </a:r>
            <a:r>
              <a:rPr lang="en-US" sz="1150" dirty="0" err="1">
                <a:solidFill>
                  <a:schemeClr val="bg1"/>
                </a:solidFill>
              </a:rPr>
              <a:t>www.yrittajanaiset.fi</a:t>
            </a:r>
            <a:r>
              <a:rPr lang="en-US" sz="1150" dirty="0">
                <a:solidFill>
                  <a:schemeClr val="bg1"/>
                </a:solidFill>
              </a:rPr>
              <a:t>/</a:t>
            </a:r>
            <a:r>
              <a:rPr lang="en-US" sz="1150" dirty="0" err="1">
                <a:solidFill>
                  <a:schemeClr val="bg1"/>
                </a:solidFill>
              </a:rPr>
              <a:t>en</a:t>
            </a:r>
            <a:r>
              <a:rPr lang="en-US" sz="1150" dirty="0">
                <a:solidFill>
                  <a:schemeClr val="bg1"/>
                </a:solidFill>
              </a:rPr>
              <a:t>/</a:t>
            </a:r>
          </a:p>
        </p:txBody>
      </p:sp>
      <p:sp>
        <p:nvSpPr>
          <p:cNvPr id="10" name="Freeform 9">
            <a:extLst>
              <a:ext uri="{FF2B5EF4-FFF2-40B4-BE49-F238E27FC236}">
                <a16:creationId xmlns:a16="http://schemas.microsoft.com/office/drawing/2014/main" id="{66D1CEED-2843-E542-8498-49E1C420D55B}"/>
              </a:ext>
            </a:extLst>
          </p:cNvPr>
          <p:cNvSpPr/>
          <p:nvPr/>
        </p:nvSpPr>
        <p:spPr>
          <a:xfrm flipH="1">
            <a:off x="3904715" y="6086083"/>
            <a:ext cx="3720514" cy="4240479"/>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a:blip r:embed="rId2" cstate="screen">
              <a:extLst>
                <a:ext uri="{28A0092B-C50C-407E-A947-70E740481C1C}">
                  <a14:useLocalDpi xmlns:a14="http://schemas.microsoft.com/office/drawing/2010/main"/>
                </a:ext>
              </a:extLst>
            </a:blip>
            <a:srcRect/>
            <a:stretch>
              <a:fillRect l="-35389" r="-353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2155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244BDFF-1C8F-557B-CFAB-B6F1C2F0EF05}"/>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l="21804" r="21804"/>
          <a:stretch>
            <a:fillRect/>
          </a:stretch>
        </p:blipFill>
        <p:spPr/>
      </p:pic>
      <p:sp>
        <p:nvSpPr>
          <p:cNvPr id="6" name="Text Placeholder 5">
            <a:extLst>
              <a:ext uri="{FF2B5EF4-FFF2-40B4-BE49-F238E27FC236}">
                <a16:creationId xmlns:a16="http://schemas.microsoft.com/office/drawing/2014/main" id="{498EA03B-B05E-2CBD-81D3-1A743A59F4C5}"/>
              </a:ext>
            </a:extLst>
          </p:cNvPr>
          <p:cNvSpPr>
            <a:spLocks noGrp="1"/>
          </p:cNvSpPr>
          <p:nvPr>
            <p:ph type="body" sz="quarter" idx="13"/>
          </p:nvPr>
        </p:nvSpPr>
        <p:spPr/>
        <p:txBody>
          <a:bodyPr/>
          <a:lstStyle/>
          <a:p>
            <a:r>
              <a:rPr lang="en-US" dirty="0"/>
              <a:t>01</a:t>
            </a:r>
          </a:p>
        </p:txBody>
      </p:sp>
      <p:sp>
        <p:nvSpPr>
          <p:cNvPr id="7" name="Text Placeholder 6">
            <a:extLst>
              <a:ext uri="{FF2B5EF4-FFF2-40B4-BE49-F238E27FC236}">
                <a16:creationId xmlns:a16="http://schemas.microsoft.com/office/drawing/2014/main" id="{1C15532A-E29E-A201-25DC-5B7774323520}"/>
              </a:ext>
            </a:extLst>
          </p:cNvPr>
          <p:cNvSpPr>
            <a:spLocks noGrp="1"/>
          </p:cNvSpPr>
          <p:nvPr>
            <p:ph type="body" sz="quarter" idx="14"/>
          </p:nvPr>
        </p:nvSpPr>
        <p:spPr>
          <a:xfrm>
            <a:off x="647344" y="6486041"/>
            <a:ext cx="3486126" cy="1863567"/>
          </a:xfrm>
        </p:spPr>
        <p:txBody>
          <a:bodyPr/>
          <a:lstStyle/>
          <a:p>
            <a:r>
              <a:rPr lang="en-US" dirty="0" err="1"/>
              <a:t>Yrittäjyyskahvila</a:t>
            </a:r>
            <a:endParaRPr lang="en-US" dirty="0"/>
          </a:p>
          <a:p>
            <a:r>
              <a:rPr lang="en-US" dirty="0"/>
              <a:t>-</a:t>
            </a:r>
            <a:r>
              <a:rPr lang="en-US" dirty="0" err="1"/>
              <a:t>hanke</a:t>
            </a:r>
            <a:r>
              <a:rPr lang="en-US" dirty="0"/>
              <a:t> 
</a:t>
            </a:r>
          </a:p>
        </p:txBody>
      </p:sp>
      <p:sp>
        <p:nvSpPr>
          <p:cNvPr id="5" name="Slide Number Placeholder 4">
            <a:extLst>
              <a:ext uri="{FF2B5EF4-FFF2-40B4-BE49-F238E27FC236}">
                <a16:creationId xmlns:a16="http://schemas.microsoft.com/office/drawing/2014/main" id="{6014431D-0563-7599-3DDC-D2056B39658C}"/>
              </a:ext>
            </a:extLst>
          </p:cNvPr>
          <p:cNvSpPr>
            <a:spLocks noGrp="1"/>
          </p:cNvSpPr>
          <p:nvPr>
            <p:ph type="sldNum" sz="quarter" idx="12"/>
          </p:nvPr>
        </p:nvSpPr>
        <p:spPr/>
        <p:txBody>
          <a:bodyPr/>
          <a:lstStyle/>
          <a:p>
            <a:fld id="{9C527BFA-2C0E-4CEC-B6A5-913A56FEF4B4}" type="slidenum">
              <a:rPr lang="fr-CA" smtClean="0"/>
              <a:pPr/>
              <a:t>3</a:t>
            </a:fld>
            <a:endParaRPr lang="fr-CA" dirty="0"/>
          </a:p>
        </p:txBody>
      </p:sp>
    </p:spTree>
    <p:extLst>
      <p:ext uri="{BB962C8B-B14F-4D97-AF65-F5344CB8AC3E}">
        <p14:creationId xmlns:p14="http://schemas.microsoft.com/office/powerpoint/2010/main" val="3497061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FC3D4F2F-29D4-D949-856B-98F2C510BCD7}"/>
              </a:ext>
            </a:extLst>
          </p:cNvPr>
          <p:cNvSpPr/>
          <p:nvPr/>
        </p:nvSpPr>
        <p:spPr>
          <a:xfrm flipV="1">
            <a:off x="0" y="6549158"/>
            <a:ext cx="7559675" cy="2882937"/>
          </a:xfrm>
          <a:prstGeom prst="rect">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37400C8-5AF3-A541-B04B-CAEAD0E6B458}"/>
              </a:ext>
            </a:extLst>
          </p:cNvPr>
          <p:cNvSpPr>
            <a:spLocks noGrp="1"/>
          </p:cNvSpPr>
          <p:nvPr>
            <p:ph type="sldNum" sz="quarter" idx="12"/>
          </p:nvPr>
        </p:nvSpPr>
        <p:spPr/>
        <p:txBody>
          <a:bodyPr/>
          <a:lstStyle/>
          <a:p>
            <a:fld id="{5E760C49-C21F-C349-B509-93C281143DFD}" type="slidenum">
              <a:rPr lang="en-US" smtClean="0"/>
              <a:pPr/>
              <a:t>30</a:t>
            </a:fld>
            <a:endParaRPr lang="en-US" dirty="0"/>
          </a:p>
        </p:txBody>
      </p:sp>
      <p:sp>
        <p:nvSpPr>
          <p:cNvPr id="9" name="Text Placeholder 8">
            <a:extLst>
              <a:ext uri="{FF2B5EF4-FFF2-40B4-BE49-F238E27FC236}">
                <a16:creationId xmlns:a16="http://schemas.microsoft.com/office/drawing/2014/main" id="{7899CD4D-B523-4C4C-8544-A696D64A4681}"/>
              </a:ext>
            </a:extLst>
          </p:cNvPr>
          <p:cNvSpPr>
            <a:spLocks noGrp="1"/>
          </p:cNvSpPr>
          <p:nvPr>
            <p:ph type="body" sz="quarter" idx="30"/>
          </p:nvPr>
        </p:nvSpPr>
        <p:spPr>
          <a:xfrm>
            <a:off x="599061" y="631532"/>
            <a:ext cx="5966226" cy="836206"/>
          </a:xfrm>
        </p:spPr>
        <p:txBody>
          <a:bodyPr/>
          <a:lstStyle/>
          <a:p>
            <a:pPr>
              <a:lnSpc>
                <a:spcPts val="1640"/>
              </a:lnSpc>
            </a:pPr>
            <a:r>
              <a:rPr lang="en-US" sz="1800" dirty="0" err="1"/>
              <a:t>Parhaat</a:t>
            </a:r>
            <a:r>
              <a:rPr lang="en-US" sz="1800" dirty="0"/>
              <a:t> </a:t>
            </a:r>
            <a:r>
              <a:rPr lang="en-US" sz="1800" dirty="0" err="1"/>
              <a:t>käytännöt</a:t>
            </a:r>
            <a:r>
              <a:rPr lang="en-US" sz="1800" dirty="0"/>
              <a:t> </a:t>
            </a:r>
            <a:r>
              <a:rPr lang="en-US" sz="1800" dirty="0" err="1"/>
              <a:t>Irlannissa</a:t>
            </a:r>
            <a:endParaRPr lang="en-US" sz="1800" dirty="0"/>
          </a:p>
        </p:txBody>
      </p:sp>
      <p:cxnSp>
        <p:nvCxnSpPr>
          <p:cNvPr id="11" name="Straight Connector 10">
            <a:extLst>
              <a:ext uri="{FF2B5EF4-FFF2-40B4-BE49-F238E27FC236}">
                <a16:creationId xmlns:a16="http://schemas.microsoft.com/office/drawing/2014/main" id="{C9A50B91-70CE-AC98-49D1-9058143BE241}"/>
              </a:ext>
            </a:extLst>
          </p:cNvPr>
          <p:cNvCxnSpPr>
            <a:cxnSpLocks/>
          </p:cNvCxnSpPr>
          <p:nvPr/>
        </p:nvCxnSpPr>
        <p:spPr>
          <a:xfrm flipH="1">
            <a:off x="0" y="783762"/>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9F20943-AA75-A94B-B92A-960A11533FA1}"/>
              </a:ext>
            </a:extLst>
          </p:cNvPr>
          <p:cNvCxnSpPr>
            <a:cxnSpLocks/>
          </p:cNvCxnSpPr>
          <p:nvPr/>
        </p:nvCxnSpPr>
        <p:spPr>
          <a:xfrm flipH="1">
            <a:off x="-4665" y="1320276"/>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3FB1D67B-90CD-7646-8FB1-93663A318ED8}"/>
              </a:ext>
            </a:extLst>
          </p:cNvPr>
          <p:cNvSpPr/>
          <p:nvPr/>
        </p:nvSpPr>
        <p:spPr>
          <a:xfrm>
            <a:off x="569226" y="1046388"/>
            <a:ext cx="516493" cy="516493"/>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4">
            <a:extLst>
              <a:ext uri="{FF2B5EF4-FFF2-40B4-BE49-F238E27FC236}">
                <a16:creationId xmlns:a16="http://schemas.microsoft.com/office/drawing/2014/main" id="{AA7B74E4-020F-9F40-83CF-DFCAC456713C}"/>
              </a:ext>
            </a:extLst>
          </p:cNvPr>
          <p:cNvSpPr txBox="1">
            <a:spLocks/>
          </p:cNvSpPr>
          <p:nvPr/>
        </p:nvSpPr>
        <p:spPr>
          <a:xfrm>
            <a:off x="534501" y="1139920"/>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latin typeface="Calibri" panose="020F0502020204030204" pitchFamily="34" charset="0"/>
                <a:cs typeface="Calibri" panose="020F0502020204030204" pitchFamily="34" charset="0"/>
              </a:rPr>
              <a:t>01</a:t>
            </a:r>
            <a:endParaRPr lang="en-IE" sz="2700" dirty="0">
              <a:solidFill>
                <a:schemeClr val="bg1"/>
              </a:solidFill>
              <a:latin typeface="Calibri" panose="020F0502020204030204" pitchFamily="34" charset="0"/>
              <a:cs typeface="Calibri" panose="020F0502020204030204" pitchFamily="34" charset="0"/>
            </a:endParaRPr>
          </a:p>
        </p:txBody>
      </p:sp>
      <p:sp>
        <p:nvSpPr>
          <p:cNvPr id="38" name="Text Placeholder 5">
            <a:extLst>
              <a:ext uri="{FF2B5EF4-FFF2-40B4-BE49-F238E27FC236}">
                <a16:creationId xmlns:a16="http://schemas.microsoft.com/office/drawing/2014/main" id="{CB9A28FC-9ED2-C143-AF14-A174FE875C1E}"/>
              </a:ext>
            </a:extLst>
          </p:cNvPr>
          <p:cNvSpPr txBox="1">
            <a:spLocks/>
          </p:cNvSpPr>
          <p:nvPr/>
        </p:nvSpPr>
        <p:spPr>
          <a:xfrm>
            <a:off x="1182695" y="1168628"/>
            <a:ext cx="6503566" cy="71595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600" b="1"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https://www.socent.ie/clinics/</a:t>
            </a:r>
            <a:r>
              <a:rPr lang="en-GB" sz="1600" b="1" dirty="0">
                <a:solidFill>
                  <a:schemeClr val="tx1"/>
                </a:solidFill>
                <a:latin typeface="Calibri" panose="020F0502020204030204" pitchFamily="34" charset="0"/>
                <a:cs typeface="Calibri" panose="020F0502020204030204" pitchFamily="34" charset="0"/>
              </a:rPr>
              <a:t> </a:t>
            </a:r>
          </a:p>
          <a:p>
            <a:pPr lvl="0" algn="l">
              <a:lnSpc>
                <a:spcPct val="100000"/>
              </a:lnSpc>
            </a:pPr>
            <a:r>
              <a:rPr lang="en-GB" sz="1600" b="1" dirty="0" err="1">
                <a:solidFill>
                  <a:schemeClr val="tx1"/>
                </a:solidFill>
                <a:latin typeface="Calibri" panose="020F0502020204030204" pitchFamily="34" charset="0"/>
                <a:cs typeface="Calibri" panose="020F0502020204030204" pitchFamily="34" charset="0"/>
              </a:rPr>
              <a:t>Sosiaalisen</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yrityksen</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virtuaalikahviklinikat</a:t>
            </a:r>
            <a:endParaRPr lang="en-GB" sz="1600" b="1" dirty="0">
              <a:solidFill>
                <a:schemeClr val="tx1"/>
              </a:solidFill>
              <a:latin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3B10B74C-62C2-8F4B-832C-D93E2DAF40F4}"/>
              </a:ext>
            </a:extLst>
          </p:cNvPr>
          <p:cNvSpPr/>
          <p:nvPr/>
        </p:nvSpPr>
        <p:spPr>
          <a:xfrm>
            <a:off x="0" y="2016925"/>
            <a:ext cx="7559675" cy="2343191"/>
          </a:xfrm>
          <a:prstGeom prst="rect">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7">
            <a:extLst>
              <a:ext uri="{FF2B5EF4-FFF2-40B4-BE49-F238E27FC236}">
                <a16:creationId xmlns:a16="http://schemas.microsoft.com/office/drawing/2014/main" id="{1736767B-E010-C246-A76D-5B901E1A82CA}"/>
              </a:ext>
            </a:extLst>
          </p:cNvPr>
          <p:cNvSpPr txBox="1">
            <a:spLocks/>
          </p:cNvSpPr>
          <p:nvPr/>
        </p:nvSpPr>
        <p:spPr>
          <a:xfrm>
            <a:off x="639526" y="2524530"/>
            <a:ext cx="2293244" cy="1592327"/>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nSpc>
                <a:spcPts val="1200"/>
              </a:lnSpc>
              <a:buClr>
                <a:srgbClr val="F59121"/>
              </a:buClr>
            </a:pPr>
            <a:r>
              <a:rPr lang="en-US" sz="1150" dirty="0" err="1">
                <a:solidFill>
                  <a:schemeClr val="bg1"/>
                </a:solidFill>
              </a:rPr>
              <a:t>Irlannin</a:t>
            </a:r>
            <a:r>
              <a:rPr lang="en-US" sz="1150" dirty="0">
                <a:solidFill>
                  <a:schemeClr val="bg1"/>
                </a:solidFill>
              </a:rPr>
              <a:t> </a:t>
            </a:r>
            <a:r>
              <a:rPr lang="en-US" sz="1150" dirty="0" err="1">
                <a:solidFill>
                  <a:schemeClr val="bg1"/>
                </a:solidFill>
              </a:rPr>
              <a:t>sosiaalisten</a:t>
            </a:r>
            <a:r>
              <a:rPr lang="en-US" sz="1150" dirty="0">
                <a:solidFill>
                  <a:schemeClr val="bg1"/>
                </a:solidFill>
              </a:rPr>
              <a:t> </a:t>
            </a:r>
            <a:r>
              <a:rPr lang="en-US" sz="1150" dirty="0" err="1">
                <a:solidFill>
                  <a:schemeClr val="bg1"/>
                </a:solidFill>
              </a:rPr>
              <a:t>yritysten</a:t>
            </a:r>
            <a:r>
              <a:rPr lang="en-US" sz="1150" dirty="0">
                <a:solidFill>
                  <a:schemeClr val="bg1"/>
                </a:solidFill>
              </a:rPr>
              <a:t> </a:t>
            </a:r>
            <a:r>
              <a:rPr lang="en-US" sz="1150" dirty="0" err="1">
                <a:solidFill>
                  <a:schemeClr val="bg1"/>
                </a:solidFill>
              </a:rPr>
              <a:t>verkosto</a:t>
            </a:r>
            <a:r>
              <a:rPr lang="en-US" sz="1150" dirty="0">
                <a:solidFill>
                  <a:schemeClr val="bg1"/>
                </a:solidFill>
              </a:rPr>
              <a:t> </a:t>
            </a:r>
            <a:r>
              <a:rPr lang="en-US" sz="1150" dirty="0" err="1">
                <a:solidFill>
                  <a:schemeClr val="bg1"/>
                </a:solidFill>
              </a:rPr>
              <a:t>ylläpitää</a:t>
            </a:r>
            <a:r>
              <a:rPr lang="en-US" sz="1150" dirty="0">
                <a:solidFill>
                  <a:schemeClr val="bg1"/>
                </a:solidFill>
              </a:rPr>
              <a:t> </a:t>
            </a:r>
            <a:r>
              <a:rPr lang="en-US" sz="1150" dirty="0" err="1">
                <a:solidFill>
                  <a:schemeClr val="bg1"/>
                </a:solidFill>
              </a:rPr>
              <a:t>useita</a:t>
            </a:r>
            <a:r>
              <a:rPr lang="en-US" sz="1150" dirty="0">
                <a:solidFill>
                  <a:schemeClr val="bg1"/>
                </a:solidFill>
              </a:rPr>
              <a:t> </a:t>
            </a:r>
            <a:r>
              <a:rPr lang="en-US" sz="1150" dirty="0" err="1">
                <a:solidFill>
                  <a:schemeClr val="bg1"/>
                </a:solidFill>
              </a:rPr>
              <a:t>klinikoita</a:t>
            </a:r>
            <a:r>
              <a:rPr lang="en-US" sz="1150" dirty="0">
                <a:solidFill>
                  <a:schemeClr val="bg1"/>
                </a:solidFill>
              </a:rPr>
              <a:t> </a:t>
            </a:r>
            <a:r>
              <a:rPr lang="en-US" sz="1150" dirty="0" err="1">
                <a:solidFill>
                  <a:schemeClr val="bg1"/>
                </a:solidFill>
              </a:rPr>
              <a:t>auttaakseen</a:t>
            </a:r>
            <a:r>
              <a:rPr lang="en-US" sz="1150" dirty="0">
                <a:solidFill>
                  <a:schemeClr val="bg1"/>
                </a:solidFill>
              </a:rPr>
              <a:t> </a:t>
            </a:r>
            <a:r>
              <a:rPr lang="en-US" sz="1150" dirty="0" err="1">
                <a:solidFill>
                  <a:schemeClr val="bg1"/>
                </a:solidFill>
              </a:rPr>
              <a:t>sosiaalisia</a:t>
            </a:r>
            <a:r>
              <a:rPr lang="en-US" sz="1150" dirty="0">
                <a:solidFill>
                  <a:schemeClr val="bg1"/>
                </a:solidFill>
              </a:rPr>
              <a:t> </a:t>
            </a:r>
            <a:r>
              <a:rPr lang="en-US" sz="1150" dirty="0" err="1">
                <a:solidFill>
                  <a:schemeClr val="bg1"/>
                </a:solidFill>
              </a:rPr>
              <a:t>yrityksiä</a:t>
            </a:r>
            <a:r>
              <a:rPr lang="en-US" sz="1150" dirty="0">
                <a:solidFill>
                  <a:schemeClr val="bg1"/>
                </a:solidFill>
              </a:rPr>
              <a:t>  </a:t>
            </a:r>
            <a:r>
              <a:rPr lang="en-US" sz="1150" dirty="0" err="1">
                <a:solidFill>
                  <a:schemeClr val="bg1"/>
                </a:solidFill>
              </a:rPr>
              <a:t>heidän</a:t>
            </a:r>
            <a:r>
              <a:rPr lang="en-US" sz="1150" dirty="0">
                <a:solidFill>
                  <a:schemeClr val="bg1"/>
                </a:solidFill>
              </a:rPr>
              <a:t> </a:t>
            </a:r>
            <a:r>
              <a:rPr lang="en-US" sz="1150" dirty="0" err="1">
                <a:solidFill>
                  <a:schemeClr val="bg1"/>
                </a:solidFill>
              </a:rPr>
              <a:t>kysymyksissään</a:t>
            </a:r>
            <a:r>
              <a:rPr lang="en-US" sz="1150" dirty="0">
                <a:solidFill>
                  <a:schemeClr val="bg1"/>
                </a:solidFill>
              </a:rPr>
              <a:t>. He </a:t>
            </a:r>
            <a:r>
              <a:rPr lang="en-US" sz="1150" dirty="0" err="1">
                <a:solidFill>
                  <a:schemeClr val="bg1"/>
                </a:solidFill>
              </a:rPr>
              <a:t>tarjoa</a:t>
            </a:r>
            <a:r>
              <a:rPr lang="en-US" sz="1150" dirty="0">
                <a:solidFill>
                  <a:schemeClr val="bg1"/>
                </a:solidFill>
              </a:rPr>
              <a:t>-vat </a:t>
            </a:r>
            <a:r>
              <a:rPr lang="en-US" sz="1150" dirty="0" err="1">
                <a:solidFill>
                  <a:schemeClr val="bg1"/>
                </a:solidFill>
              </a:rPr>
              <a:t>tilaa</a:t>
            </a:r>
            <a:r>
              <a:rPr lang="en-US" sz="1150" dirty="0">
                <a:solidFill>
                  <a:schemeClr val="bg1"/>
                </a:solidFill>
              </a:rPr>
              <a:t> </a:t>
            </a:r>
            <a:r>
              <a:rPr lang="en-US" sz="1150" dirty="0" err="1">
                <a:solidFill>
                  <a:schemeClr val="bg1"/>
                </a:solidFill>
              </a:rPr>
              <a:t>keskustella</a:t>
            </a:r>
            <a:r>
              <a:rPr lang="en-US" sz="1150" dirty="0">
                <a:solidFill>
                  <a:schemeClr val="bg1"/>
                </a:solidFill>
              </a:rPr>
              <a:t> </a:t>
            </a:r>
            <a:r>
              <a:rPr lang="en-US" sz="1150" dirty="0" err="1">
                <a:solidFill>
                  <a:schemeClr val="bg1"/>
                </a:solidFill>
              </a:rPr>
              <a:t>kaikesta</a:t>
            </a:r>
            <a:r>
              <a:rPr lang="en-US" sz="1150" dirty="0">
                <a:solidFill>
                  <a:schemeClr val="bg1"/>
                </a:solidFill>
              </a:rPr>
              <a:t>, </a:t>
            </a:r>
            <a:r>
              <a:rPr lang="en-US" sz="1150" dirty="0" err="1">
                <a:solidFill>
                  <a:schemeClr val="bg1"/>
                </a:solidFill>
              </a:rPr>
              <a:t>mikä</a:t>
            </a:r>
            <a:r>
              <a:rPr lang="en-US" sz="1150" dirty="0">
                <a:solidFill>
                  <a:schemeClr val="bg1"/>
                </a:solidFill>
              </a:rPr>
              <a:t> </a:t>
            </a:r>
            <a:r>
              <a:rPr lang="en-US" sz="1150" dirty="0" err="1">
                <a:solidFill>
                  <a:schemeClr val="bg1"/>
                </a:solidFill>
              </a:rPr>
              <a:t>saattaa</a:t>
            </a:r>
            <a:r>
              <a:rPr lang="en-US" sz="1150" dirty="0">
                <a:solidFill>
                  <a:schemeClr val="bg1"/>
                </a:solidFill>
              </a:rPr>
              <a:t> </a:t>
            </a:r>
            <a:r>
              <a:rPr lang="en-US" sz="1150" dirty="0" err="1">
                <a:solidFill>
                  <a:schemeClr val="bg1"/>
                </a:solidFill>
              </a:rPr>
              <a:t>auttaa</a:t>
            </a:r>
            <a:r>
              <a:rPr lang="en-US" sz="1150" dirty="0">
                <a:solidFill>
                  <a:schemeClr val="bg1"/>
                </a:solidFill>
              </a:rPr>
              <a:t> </a:t>
            </a:r>
            <a:r>
              <a:rPr lang="en-US" sz="1150" dirty="0" err="1">
                <a:solidFill>
                  <a:schemeClr val="bg1"/>
                </a:solidFill>
              </a:rPr>
              <a:t>ideoinnissa</a:t>
            </a:r>
            <a:r>
              <a:rPr lang="en-US" sz="1150" dirty="0">
                <a:solidFill>
                  <a:schemeClr val="bg1"/>
                </a:solidFill>
              </a:rPr>
              <a:t>. He </a:t>
            </a:r>
            <a:r>
              <a:rPr lang="en-US" sz="1150" dirty="0" err="1">
                <a:solidFill>
                  <a:schemeClr val="bg1"/>
                </a:solidFill>
              </a:rPr>
              <a:t>tarjoavat</a:t>
            </a:r>
            <a:r>
              <a:rPr lang="en-US" sz="1150" dirty="0">
                <a:solidFill>
                  <a:schemeClr val="bg1"/>
                </a:solidFill>
              </a:rPr>
              <a:t> </a:t>
            </a:r>
            <a:r>
              <a:rPr lang="en-US" sz="1150" dirty="0" err="1">
                <a:solidFill>
                  <a:schemeClr val="bg1"/>
                </a:solidFill>
              </a:rPr>
              <a:t>istuntoja</a:t>
            </a:r>
            <a:r>
              <a:rPr lang="en-US" sz="1150" dirty="0">
                <a:solidFill>
                  <a:schemeClr val="bg1"/>
                </a:solidFill>
              </a:rPr>
              <a:t> </a:t>
            </a:r>
            <a:r>
              <a:rPr lang="en-US" sz="1150" dirty="0" err="1">
                <a:solidFill>
                  <a:schemeClr val="bg1"/>
                </a:solidFill>
              </a:rPr>
              <a:t>verkossa</a:t>
            </a:r>
            <a:r>
              <a:rPr lang="en-US" sz="1150" dirty="0">
                <a:solidFill>
                  <a:schemeClr val="bg1"/>
                </a:solidFill>
              </a:rPr>
              <a:t> </a:t>
            </a:r>
            <a:r>
              <a:rPr lang="en-US" sz="1150" dirty="0" err="1">
                <a:solidFill>
                  <a:schemeClr val="bg1"/>
                </a:solidFill>
              </a:rPr>
              <a:t>Zoomin</a:t>
            </a:r>
            <a:r>
              <a:rPr lang="en-US" sz="1150" dirty="0">
                <a:solidFill>
                  <a:schemeClr val="bg1"/>
                </a:solidFill>
              </a:rPr>
              <a:t> </a:t>
            </a:r>
            <a:r>
              <a:rPr lang="en-US" sz="1150" dirty="0" err="1">
                <a:solidFill>
                  <a:schemeClr val="bg1"/>
                </a:solidFill>
              </a:rPr>
              <a:t>kautta</a:t>
            </a:r>
            <a:r>
              <a:rPr lang="en-US" sz="1150" dirty="0">
                <a:solidFill>
                  <a:schemeClr val="bg1"/>
                </a:solidFill>
              </a:rPr>
              <a:t>.</a:t>
            </a:r>
          </a:p>
        </p:txBody>
      </p:sp>
      <p:pic>
        <p:nvPicPr>
          <p:cNvPr id="40" name="Picture 39">
            <a:extLst>
              <a:ext uri="{FF2B5EF4-FFF2-40B4-BE49-F238E27FC236}">
                <a16:creationId xmlns:a16="http://schemas.microsoft.com/office/drawing/2014/main" id="{1AADD28D-E269-EC4B-973A-9F20A9DFEC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9813"/>
          <a:stretch/>
        </p:blipFill>
        <p:spPr>
          <a:xfrm rot="16200000" flipH="1">
            <a:off x="3705701" y="1634052"/>
            <a:ext cx="3218029" cy="4489919"/>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pic>
        <p:nvPicPr>
          <p:cNvPr id="4" name="Picture 3">
            <a:extLst>
              <a:ext uri="{FF2B5EF4-FFF2-40B4-BE49-F238E27FC236}">
                <a16:creationId xmlns:a16="http://schemas.microsoft.com/office/drawing/2014/main" id="{01A2845D-2681-9440-8AF4-39917959C6D5}"/>
              </a:ext>
            </a:extLst>
          </p:cNvPr>
          <p:cNvPicPr>
            <a:picLocks noChangeAspect="1"/>
          </p:cNvPicPr>
          <p:nvPr/>
        </p:nvPicPr>
        <p:blipFill rotWithShape="1">
          <a:blip r:embed="rId4"/>
          <a:srcRect l="128" t="-1044" r="4905" b="-308"/>
          <a:stretch/>
        </p:blipFill>
        <p:spPr>
          <a:xfrm>
            <a:off x="4092952" y="2620168"/>
            <a:ext cx="3474253" cy="2552400"/>
          </a:xfrm>
          <a:prstGeom prst="rect">
            <a:avLst/>
          </a:prstGeom>
        </p:spPr>
      </p:pic>
      <p:cxnSp>
        <p:nvCxnSpPr>
          <p:cNvPr id="45" name="Straight Connector 44">
            <a:extLst>
              <a:ext uri="{FF2B5EF4-FFF2-40B4-BE49-F238E27FC236}">
                <a16:creationId xmlns:a16="http://schemas.microsoft.com/office/drawing/2014/main" id="{75B91389-7820-604B-A13D-1F96A8BFE99E}"/>
              </a:ext>
            </a:extLst>
          </p:cNvPr>
          <p:cNvCxnSpPr>
            <a:cxnSpLocks/>
          </p:cNvCxnSpPr>
          <p:nvPr/>
        </p:nvCxnSpPr>
        <p:spPr>
          <a:xfrm flipH="1">
            <a:off x="11101" y="5801279"/>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 name="Text Placeholder 4">
            <a:extLst>
              <a:ext uri="{FF2B5EF4-FFF2-40B4-BE49-F238E27FC236}">
                <a16:creationId xmlns:a16="http://schemas.microsoft.com/office/drawing/2014/main" id="{ED1FBEA3-4E17-164D-B663-D9AF2BEAA8DC}"/>
              </a:ext>
            </a:extLst>
          </p:cNvPr>
          <p:cNvSpPr txBox="1">
            <a:spLocks/>
          </p:cNvSpPr>
          <p:nvPr/>
        </p:nvSpPr>
        <p:spPr>
          <a:xfrm>
            <a:off x="550267" y="5620923"/>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latin typeface="Calibri" panose="020F0502020204030204" pitchFamily="34" charset="0"/>
                <a:cs typeface="Calibri" panose="020F0502020204030204" pitchFamily="34" charset="0"/>
              </a:rPr>
              <a:t>02</a:t>
            </a:r>
            <a:endParaRPr lang="en-IE" sz="2700" dirty="0">
              <a:solidFill>
                <a:schemeClr val="bg1"/>
              </a:solidFill>
              <a:latin typeface="Calibri" panose="020F0502020204030204" pitchFamily="34" charset="0"/>
              <a:cs typeface="Calibri" panose="020F0502020204030204" pitchFamily="34" charset="0"/>
            </a:endParaRPr>
          </a:p>
        </p:txBody>
      </p:sp>
      <p:sp>
        <p:nvSpPr>
          <p:cNvPr id="47" name="Text Placeholder 5">
            <a:extLst>
              <a:ext uri="{FF2B5EF4-FFF2-40B4-BE49-F238E27FC236}">
                <a16:creationId xmlns:a16="http://schemas.microsoft.com/office/drawing/2014/main" id="{AED935BE-D99B-9048-BA38-009014DEA925}"/>
              </a:ext>
            </a:extLst>
          </p:cNvPr>
          <p:cNvSpPr txBox="1">
            <a:spLocks/>
          </p:cNvSpPr>
          <p:nvPr/>
        </p:nvSpPr>
        <p:spPr>
          <a:xfrm>
            <a:off x="1198461" y="5649631"/>
            <a:ext cx="4085569" cy="36873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600" b="1" dirty="0">
                <a:solidFill>
                  <a:schemeClr val="tx1"/>
                </a:solidFill>
                <a:latin typeface="Calibri" panose="020F0502020204030204" pitchFamily="34" charset="0"/>
                <a:cs typeface="Calibri" panose="020F0502020204030204" pitchFamily="34" charset="0"/>
              </a:rPr>
              <a:t>500 </a:t>
            </a:r>
            <a:r>
              <a:rPr lang="en-GB" sz="1600" b="1" dirty="0" err="1">
                <a:solidFill>
                  <a:schemeClr val="tx1"/>
                </a:solidFill>
                <a:latin typeface="Calibri" panose="020F0502020204030204" pitchFamily="34" charset="0"/>
                <a:cs typeface="Calibri" panose="020F0502020204030204" pitchFamily="34" charset="0"/>
              </a:rPr>
              <a:t>sataa</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pienyritystä</a:t>
            </a:r>
            <a:endParaRPr lang="en-GB" sz="1600" b="1" dirty="0">
              <a:solidFill>
                <a:schemeClr val="tx1"/>
              </a:solidFill>
              <a:latin typeface="Calibri" panose="020F0502020204030204" pitchFamily="34" charset="0"/>
              <a:cs typeface="Calibri" panose="020F0502020204030204" pitchFamily="34" charset="0"/>
            </a:endParaRPr>
          </a:p>
        </p:txBody>
      </p:sp>
      <p:sp>
        <p:nvSpPr>
          <p:cNvPr id="48" name="Text Placeholder 1">
            <a:extLst>
              <a:ext uri="{FF2B5EF4-FFF2-40B4-BE49-F238E27FC236}">
                <a16:creationId xmlns:a16="http://schemas.microsoft.com/office/drawing/2014/main" id="{FBEFAC33-3B4D-7142-B033-DE983A250B8E}"/>
              </a:ext>
            </a:extLst>
          </p:cNvPr>
          <p:cNvSpPr txBox="1">
            <a:spLocks/>
          </p:cNvSpPr>
          <p:nvPr/>
        </p:nvSpPr>
        <p:spPr>
          <a:xfrm>
            <a:off x="634226" y="6716966"/>
            <a:ext cx="6361551" cy="3639773"/>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200"/>
              </a:lnSpc>
              <a:spcBef>
                <a:spcPts val="0"/>
              </a:spcBef>
              <a:buFont typeface="Arial" panose="020B0604020202020204" pitchFamily="34" charset="0"/>
              <a:buNone/>
              <a:defRPr sz="115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tr-TR" dirty="0" err="1">
                <a:solidFill>
                  <a:schemeClr val="bg1"/>
                </a:solidFill>
              </a:rPr>
              <a:t>Irlanti</a:t>
            </a:r>
            <a:r>
              <a:rPr lang="tr-TR" dirty="0">
                <a:solidFill>
                  <a:schemeClr val="bg1"/>
                </a:solidFill>
              </a:rPr>
              <a:t> on </a:t>
            </a:r>
            <a:r>
              <a:rPr lang="tr-TR" dirty="0" err="1">
                <a:solidFill>
                  <a:schemeClr val="bg1"/>
                </a:solidFill>
              </a:rPr>
              <a:t>kasvattanut</a:t>
            </a:r>
            <a:r>
              <a:rPr lang="tr-TR" dirty="0">
                <a:solidFill>
                  <a:schemeClr val="bg1"/>
                </a:solidFill>
              </a:rPr>
              <a:t> </a:t>
            </a:r>
            <a:r>
              <a:rPr lang="tr-TR" dirty="0" err="1">
                <a:solidFill>
                  <a:schemeClr val="bg1"/>
                </a:solidFill>
              </a:rPr>
              <a:t>yli</a:t>
            </a:r>
            <a:r>
              <a:rPr lang="tr-TR" dirty="0">
                <a:solidFill>
                  <a:schemeClr val="bg1"/>
                </a:solidFill>
              </a:rPr>
              <a:t> 500 </a:t>
            </a:r>
            <a:r>
              <a:rPr lang="tr-TR" dirty="0" err="1">
                <a:solidFill>
                  <a:schemeClr val="bg1"/>
                </a:solidFill>
              </a:rPr>
              <a:t>sataa</a:t>
            </a:r>
            <a:r>
              <a:rPr lang="tr-TR" dirty="0">
                <a:solidFill>
                  <a:schemeClr val="bg1"/>
                </a:solidFill>
              </a:rPr>
              <a:t> </a:t>
            </a:r>
            <a:r>
              <a:rPr lang="tr-TR" dirty="0" err="1">
                <a:solidFill>
                  <a:schemeClr val="bg1"/>
                </a:solidFill>
              </a:rPr>
              <a:t>pientä</a:t>
            </a:r>
            <a:r>
              <a:rPr lang="tr-TR" dirty="0">
                <a:solidFill>
                  <a:schemeClr val="bg1"/>
                </a:solidFill>
              </a:rPr>
              <a:t> </a:t>
            </a:r>
            <a:r>
              <a:rPr lang="tr-TR" dirty="0" err="1">
                <a:solidFill>
                  <a:schemeClr val="bg1"/>
                </a:solidFill>
              </a:rPr>
              <a:t>yritystä</a:t>
            </a:r>
            <a:r>
              <a:rPr lang="tr-TR" dirty="0">
                <a:solidFill>
                  <a:schemeClr val="bg1"/>
                </a:solidFill>
              </a:rPr>
              <a:t>, </a:t>
            </a:r>
            <a:r>
              <a:rPr lang="tr-TR" dirty="0" err="1">
                <a:solidFill>
                  <a:schemeClr val="bg1"/>
                </a:solidFill>
              </a:rPr>
              <a:t>joita</a:t>
            </a:r>
            <a:r>
              <a:rPr lang="tr-TR" dirty="0">
                <a:solidFill>
                  <a:schemeClr val="bg1"/>
                </a:solidFill>
              </a:rPr>
              <a:t> </a:t>
            </a:r>
            <a:r>
              <a:rPr lang="tr-TR" dirty="0" err="1">
                <a:solidFill>
                  <a:schemeClr val="bg1"/>
                </a:solidFill>
              </a:rPr>
              <a:t>johtavat</a:t>
            </a:r>
            <a:r>
              <a:rPr lang="tr-TR" dirty="0">
                <a:solidFill>
                  <a:schemeClr val="bg1"/>
                </a:solidFill>
              </a:rPr>
              <a:t> </a:t>
            </a:r>
            <a:r>
              <a:rPr lang="tr-TR" dirty="0" err="1">
                <a:solidFill>
                  <a:schemeClr val="bg1"/>
                </a:solidFill>
              </a:rPr>
              <a:t>naisomistajat</a:t>
            </a:r>
            <a:r>
              <a:rPr lang="tr-TR" dirty="0">
                <a:solidFill>
                  <a:schemeClr val="bg1"/>
                </a:solidFill>
              </a:rPr>
              <a:t> </a:t>
            </a:r>
            <a:r>
              <a:rPr lang="tr-TR" dirty="0" err="1">
                <a:solidFill>
                  <a:schemeClr val="bg1"/>
                </a:solidFill>
              </a:rPr>
              <a:t>ja</a:t>
            </a:r>
            <a:r>
              <a:rPr lang="tr-TR" dirty="0">
                <a:solidFill>
                  <a:schemeClr val="bg1"/>
                </a:solidFill>
              </a:rPr>
              <a:t> </a:t>
            </a:r>
            <a:r>
              <a:rPr lang="tr-TR" dirty="0" err="1">
                <a:solidFill>
                  <a:schemeClr val="bg1"/>
                </a:solidFill>
              </a:rPr>
              <a:t>johtajat</a:t>
            </a:r>
            <a:r>
              <a:rPr lang="tr-TR" dirty="0">
                <a:solidFill>
                  <a:schemeClr val="bg1"/>
                </a:solidFill>
              </a:rPr>
              <a:t> </a:t>
            </a:r>
            <a:r>
              <a:rPr lang="tr-TR" dirty="0" err="1">
                <a:solidFill>
                  <a:schemeClr val="bg1"/>
                </a:solidFill>
              </a:rPr>
              <a:t>yksinkertaisen</a:t>
            </a:r>
            <a:r>
              <a:rPr lang="tr-TR" dirty="0">
                <a:solidFill>
                  <a:schemeClr val="bg1"/>
                </a:solidFill>
              </a:rPr>
              <a:t> mutta </a:t>
            </a:r>
            <a:r>
              <a:rPr lang="tr-TR" dirty="0" err="1">
                <a:solidFill>
                  <a:schemeClr val="bg1"/>
                </a:solidFill>
              </a:rPr>
              <a:t>tehokkaan</a:t>
            </a:r>
            <a:r>
              <a:rPr lang="tr-TR" dirty="0">
                <a:solidFill>
                  <a:schemeClr val="bg1"/>
                </a:solidFill>
              </a:rPr>
              <a:t> </a:t>
            </a:r>
            <a:r>
              <a:rPr lang="tr-TR" dirty="0" err="1">
                <a:solidFill>
                  <a:schemeClr val="bg1"/>
                </a:solidFill>
              </a:rPr>
              <a:t>vertaismen-torointijärjestelmän</a:t>
            </a:r>
            <a:r>
              <a:rPr lang="tr-TR" dirty="0">
                <a:solidFill>
                  <a:schemeClr val="bg1"/>
                </a:solidFill>
              </a:rPr>
              <a:t> </a:t>
            </a:r>
            <a:r>
              <a:rPr lang="tr-TR" dirty="0" err="1">
                <a:solidFill>
                  <a:schemeClr val="bg1"/>
                </a:solidFill>
              </a:rPr>
              <a:t>avulla</a:t>
            </a:r>
            <a:r>
              <a:rPr lang="tr-TR" dirty="0">
                <a:solidFill>
                  <a:schemeClr val="bg1"/>
                </a:solidFill>
              </a:rPr>
              <a:t>. </a:t>
            </a:r>
            <a:r>
              <a:rPr lang="tr-TR" dirty="0" err="1">
                <a:solidFill>
                  <a:schemeClr val="bg1"/>
                </a:solidFill>
              </a:rPr>
              <a:t>Naisyrittäjät</a:t>
            </a:r>
            <a:r>
              <a:rPr lang="tr-TR" dirty="0">
                <a:solidFill>
                  <a:schemeClr val="bg1"/>
                </a:solidFill>
              </a:rPr>
              <a:t> </a:t>
            </a:r>
            <a:r>
              <a:rPr lang="tr-TR" dirty="0" err="1">
                <a:solidFill>
                  <a:schemeClr val="bg1"/>
                </a:solidFill>
              </a:rPr>
              <a:t>osal-listuvat</a:t>
            </a:r>
            <a:r>
              <a:rPr lang="tr-TR" dirty="0">
                <a:solidFill>
                  <a:schemeClr val="bg1"/>
                </a:solidFill>
              </a:rPr>
              <a:t> </a:t>
            </a:r>
            <a:r>
              <a:rPr lang="tr-TR" dirty="0" err="1">
                <a:solidFill>
                  <a:schemeClr val="bg1"/>
                </a:solidFill>
              </a:rPr>
              <a:t>kuukausittain</a:t>
            </a:r>
            <a:r>
              <a:rPr lang="tr-TR" dirty="0">
                <a:solidFill>
                  <a:schemeClr val="bg1"/>
                </a:solidFill>
              </a:rPr>
              <a:t> </a:t>
            </a:r>
            <a:r>
              <a:rPr lang="tr-TR" dirty="0" err="1">
                <a:solidFill>
                  <a:schemeClr val="bg1"/>
                </a:solidFill>
              </a:rPr>
              <a:t>pyöreän</a:t>
            </a:r>
            <a:r>
              <a:rPr lang="tr-TR" dirty="0">
                <a:solidFill>
                  <a:schemeClr val="bg1"/>
                </a:solidFill>
              </a:rPr>
              <a:t> </a:t>
            </a:r>
            <a:r>
              <a:rPr lang="tr-TR" dirty="0" err="1">
                <a:solidFill>
                  <a:schemeClr val="bg1"/>
                </a:solidFill>
              </a:rPr>
              <a:t>pöydän</a:t>
            </a:r>
            <a:r>
              <a:rPr lang="tr-TR" dirty="0">
                <a:solidFill>
                  <a:schemeClr val="bg1"/>
                </a:solidFill>
              </a:rPr>
              <a:t> </a:t>
            </a:r>
            <a:r>
              <a:rPr lang="tr-TR" dirty="0" err="1">
                <a:solidFill>
                  <a:schemeClr val="bg1"/>
                </a:solidFill>
              </a:rPr>
              <a:t>istun-toihin</a:t>
            </a:r>
            <a:r>
              <a:rPr lang="tr-TR" dirty="0">
                <a:solidFill>
                  <a:schemeClr val="bg1"/>
                </a:solidFill>
              </a:rPr>
              <a:t>, </a:t>
            </a:r>
            <a:r>
              <a:rPr lang="tr-TR" dirty="0" err="1">
                <a:solidFill>
                  <a:schemeClr val="bg1"/>
                </a:solidFill>
              </a:rPr>
              <a:t>joita</a:t>
            </a:r>
            <a:r>
              <a:rPr lang="tr-TR" dirty="0">
                <a:solidFill>
                  <a:schemeClr val="bg1"/>
                </a:solidFill>
              </a:rPr>
              <a:t> </a:t>
            </a:r>
            <a:r>
              <a:rPr lang="tr-TR" dirty="0" err="1">
                <a:solidFill>
                  <a:schemeClr val="bg1"/>
                </a:solidFill>
              </a:rPr>
              <a:t>johtavat</a:t>
            </a:r>
            <a:r>
              <a:rPr lang="tr-TR" dirty="0">
                <a:solidFill>
                  <a:schemeClr val="bg1"/>
                </a:solidFill>
              </a:rPr>
              <a:t> </a:t>
            </a:r>
            <a:r>
              <a:rPr lang="tr-TR" dirty="0" err="1">
                <a:solidFill>
                  <a:schemeClr val="bg1"/>
                </a:solidFill>
              </a:rPr>
              <a:t>eräät</a:t>
            </a:r>
            <a:r>
              <a:rPr lang="tr-TR" dirty="0">
                <a:solidFill>
                  <a:schemeClr val="bg1"/>
                </a:solidFill>
              </a:rPr>
              <a:t> </a:t>
            </a:r>
            <a:r>
              <a:rPr lang="tr-TR" dirty="0" err="1">
                <a:solidFill>
                  <a:schemeClr val="bg1"/>
                </a:solidFill>
              </a:rPr>
              <a:t>Irlannin</a:t>
            </a:r>
            <a:r>
              <a:rPr lang="tr-TR" dirty="0">
                <a:solidFill>
                  <a:schemeClr val="bg1"/>
                </a:solidFill>
              </a:rPr>
              <a:t> </a:t>
            </a:r>
            <a:r>
              <a:rPr lang="tr-TR" dirty="0" err="1">
                <a:solidFill>
                  <a:schemeClr val="bg1"/>
                </a:solidFill>
              </a:rPr>
              <a:t>menes-tyneimmistä</a:t>
            </a:r>
            <a:r>
              <a:rPr lang="tr-TR" dirty="0">
                <a:solidFill>
                  <a:schemeClr val="bg1"/>
                </a:solidFill>
              </a:rPr>
              <a:t> </a:t>
            </a:r>
            <a:r>
              <a:rPr lang="tr-TR" dirty="0" err="1">
                <a:solidFill>
                  <a:schemeClr val="bg1"/>
                </a:solidFill>
              </a:rPr>
              <a:t>liikenaisista</a:t>
            </a:r>
            <a:r>
              <a:rPr lang="tr-TR" dirty="0">
                <a:solidFill>
                  <a:schemeClr val="bg1"/>
                </a:solidFill>
              </a:rPr>
              <a:t>. </a:t>
            </a:r>
            <a:r>
              <a:rPr lang="tr-TR" dirty="0" err="1">
                <a:solidFill>
                  <a:schemeClr val="bg1"/>
                </a:solidFill>
              </a:rPr>
              <a:t>Viime</a:t>
            </a:r>
            <a:r>
              <a:rPr lang="tr-TR" dirty="0">
                <a:solidFill>
                  <a:schemeClr val="bg1"/>
                </a:solidFill>
              </a:rPr>
              <a:t> </a:t>
            </a:r>
            <a:r>
              <a:rPr lang="tr-TR" dirty="0" err="1">
                <a:solidFill>
                  <a:schemeClr val="bg1"/>
                </a:solidFill>
              </a:rPr>
              <a:t>vuosien</a:t>
            </a:r>
            <a:r>
              <a:rPr lang="tr-TR" dirty="0">
                <a:solidFill>
                  <a:schemeClr val="bg1"/>
                </a:solidFill>
              </a:rPr>
              <a:t> </a:t>
            </a:r>
            <a:r>
              <a:rPr lang="tr-TR" dirty="0" err="1">
                <a:solidFill>
                  <a:schemeClr val="bg1"/>
                </a:solidFill>
              </a:rPr>
              <a:t>osallis-tujien</a:t>
            </a:r>
            <a:r>
              <a:rPr lang="tr-TR" dirty="0">
                <a:solidFill>
                  <a:schemeClr val="bg1"/>
                </a:solidFill>
              </a:rPr>
              <a:t> </a:t>
            </a:r>
            <a:r>
              <a:rPr lang="tr-TR" dirty="0" err="1">
                <a:solidFill>
                  <a:schemeClr val="bg1"/>
                </a:solidFill>
              </a:rPr>
              <a:t>yhteenlaskettu</a:t>
            </a:r>
            <a:r>
              <a:rPr lang="tr-TR" dirty="0">
                <a:solidFill>
                  <a:schemeClr val="bg1"/>
                </a:solidFill>
              </a:rPr>
              <a:t> </a:t>
            </a:r>
            <a:r>
              <a:rPr lang="tr-TR" dirty="0" err="1">
                <a:solidFill>
                  <a:schemeClr val="bg1"/>
                </a:solidFill>
              </a:rPr>
              <a:t>myynti</a:t>
            </a:r>
            <a:r>
              <a:rPr lang="tr-TR" dirty="0">
                <a:solidFill>
                  <a:schemeClr val="bg1"/>
                </a:solidFill>
              </a:rPr>
              <a:t> </a:t>
            </a:r>
            <a:r>
              <a:rPr lang="tr-TR" dirty="0" err="1">
                <a:solidFill>
                  <a:schemeClr val="bg1"/>
                </a:solidFill>
              </a:rPr>
              <a:t>kasvoi</a:t>
            </a:r>
            <a:r>
              <a:rPr lang="tr-TR" dirty="0">
                <a:solidFill>
                  <a:schemeClr val="bg1"/>
                </a:solidFill>
              </a:rPr>
              <a:t> </a:t>
            </a:r>
            <a:r>
              <a:rPr lang="tr-TR" dirty="0" err="1">
                <a:solidFill>
                  <a:schemeClr val="bg1"/>
                </a:solidFill>
              </a:rPr>
              <a:t>merkit-tävästi</a:t>
            </a:r>
            <a:r>
              <a:rPr lang="tr-TR" dirty="0">
                <a:solidFill>
                  <a:schemeClr val="bg1"/>
                </a:solidFill>
              </a:rPr>
              <a:t>, 28 % </a:t>
            </a:r>
            <a:r>
              <a:rPr lang="tr-TR" dirty="0" err="1">
                <a:solidFill>
                  <a:schemeClr val="bg1"/>
                </a:solidFill>
              </a:rPr>
              <a:t>kuudessa</a:t>
            </a:r>
            <a:r>
              <a:rPr lang="tr-TR" dirty="0">
                <a:solidFill>
                  <a:schemeClr val="bg1"/>
                </a:solidFill>
              </a:rPr>
              <a:t> </a:t>
            </a:r>
            <a:r>
              <a:rPr lang="tr-TR" dirty="0" err="1">
                <a:solidFill>
                  <a:schemeClr val="bg1"/>
                </a:solidFill>
              </a:rPr>
              <a:t>kuukaudessa</a:t>
            </a:r>
            <a:r>
              <a:rPr lang="tr-TR" dirty="0">
                <a:solidFill>
                  <a:schemeClr val="bg1"/>
                </a:solidFill>
              </a:rPr>
              <a:t>. </a:t>
            </a:r>
            <a:r>
              <a:rPr lang="tr-TR" dirty="0" err="1">
                <a:solidFill>
                  <a:schemeClr val="bg1"/>
                </a:solidFill>
              </a:rPr>
              <a:t>Ajatuksena</a:t>
            </a:r>
            <a:r>
              <a:rPr lang="tr-TR" dirty="0">
                <a:solidFill>
                  <a:schemeClr val="bg1"/>
                </a:solidFill>
              </a:rPr>
              <a:t> on </a:t>
            </a:r>
            <a:r>
              <a:rPr lang="tr-TR" dirty="0" err="1">
                <a:solidFill>
                  <a:schemeClr val="bg1"/>
                </a:solidFill>
              </a:rPr>
              <a:t>laajentaa</a:t>
            </a:r>
            <a:r>
              <a:rPr lang="tr-TR" dirty="0">
                <a:solidFill>
                  <a:schemeClr val="bg1"/>
                </a:solidFill>
              </a:rPr>
              <a:t> </a:t>
            </a:r>
            <a:r>
              <a:rPr lang="tr-TR" dirty="0" err="1">
                <a:solidFill>
                  <a:schemeClr val="bg1"/>
                </a:solidFill>
              </a:rPr>
              <a:t>naisten</a:t>
            </a:r>
            <a:r>
              <a:rPr lang="tr-TR" dirty="0">
                <a:solidFill>
                  <a:schemeClr val="bg1"/>
                </a:solidFill>
              </a:rPr>
              <a:t> </a:t>
            </a:r>
            <a:r>
              <a:rPr lang="tr-TR" dirty="0" err="1">
                <a:solidFill>
                  <a:schemeClr val="bg1"/>
                </a:solidFill>
              </a:rPr>
              <a:t>pyrkimyksiä</a:t>
            </a:r>
            <a:r>
              <a:rPr lang="tr-TR" dirty="0">
                <a:solidFill>
                  <a:schemeClr val="bg1"/>
                </a:solidFill>
              </a:rPr>
              <a:t> </a:t>
            </a:r>
            <a:r>
              <a:rPr lang="tr-TR" dirty="0" err="1">
                <a:solidFill>
                  <a:schemeClr val="bg1"/>
                </a:solidFill>
              </a:rPr>
              <a:t>yrityksiinsä</a:t>
            </a:r>
            <a:r>
              <a:rPr lang="tr-TR" dirty="0">
                <a:solidFill>
                  <a:schemeClr val="bg1"/>
                </a:solidFill>
              </a:rPr>
              <a:t>, </a:t>
            </a:r>
            <a:r>
              <a:rPr lang="tr-TR" dirty="0" err="1">
                <a:solidFill>
                  <a:schemeClr val="bg1"/>
                </a:solidFill>
              </a:rPr>
              <a:t>luoda</a:t>
            </a:r>
            <a:r>
              <a:rPr lang="tr-TR" dirty="0">
                <a:solidFill>
                  <a:schemeClr val="bg1"/>
                </a:solidFill>
              </a:rPr>
              <a:t> </a:t>
            </a:r>
            <a:r>
              <a:rPr lang="tr-TR" dirty="0" err="1">
                <a:solidFill>
                  <a:schemeClr val="bg1"/>
                </a:solidFill>
              </a:rPr>
              <a:t>solidaarisuutta</a:t>
            </a:r>
            <a:r>
              <a:rPr lang="tr-TR" dirty="0">
                <a:solidFill>
                  <a:schemeClr val="bg1"/>
                </a:solidFill>
              </a:rPr>
              <a:t> </a:t>
            </a:r>
            <a:r>
              <a:rPr lang="tr-TR" dirty="0" err="1">
                <a:solidFill>
                  <a:schemeClr val="bg1"/>
                </a:solidFill>
              </a:rPr>
              <a:t>ja</a:t>
            </a:r>
            <a:r>
              <a:rPr lang="tr-TR" dirty="0">
                <a:solidFill>
                  <a:schemeClr val="bg1"/>
                </a:solidFill>
              </a:rPr>
              <a:t> </a:t>
            </a:r>
            <a:r>
              <a:rPr lang="tr-TR" dirty="0" err="1">
                <a:solidFill>
                  <a:schemeClr val="bg1"/>
                </a:solidFill>
              </a:rPr>
              <a:t>tarjota</a:t>
            </a:r>
            <a:r>
              <a:rPr lang="tr-TR" dirty="0">
                <a:solidFill>
                  <a:schemeClr val="bg1"/>
                </a:solidFill>
              </a:rPr>
              <a:t> </a:t>
            </a:r>
            <a:r>
              <a:rPr lang="tr-TR" dirty="0" err="1">
                <a:solidFill>
                  <a:schemeClr val="bg1"/>
                </a:solidFill>
              </a:rPr>
              <a:t>tuloshakuista</a:t>
            </a:r>
            <a:r>
              <a:rPr lang="tr-TR" dirty="0">
                <a:solidFill>
                  <a:schemeClr val="bg1"/>
                </a:solidFill>
              </a:rPr>
              <a:t> </a:t>
            </a:r>
            <a:r>
              <a:rPr lang="tr-TR" dirty="0" err="1">
                <a:solidFill>
                  <a:schemeClr val="bg1"/>
                </a:solidFill>
              </a:rPr>
              <a:t>tukea</a:t>
            </a:r>
            <a:r>
              <a:rPr lang="tr-TR" dirty="0">
                <a:solidFill>
                  <a:schemeClr val="bg1"/>
                </a:solidFill>
              </a:rPr>
              <a:t> </a:t>
            </a:r>
            <a:r>
              <a:rPr lang="tr-TR" dirty="0" err="1">
                <a:solidFill>
                  <a:schemeClr val="bg1"/>
                </a:solidFill>
              </a:rPr>
              <a:t>kumppaneilta</a:t>
            </a:r>
            <a:r>
              <a:rPr lang="tr-TR" dirty="0">
                <a:solidFill>
                  <a:schemeClr val="bg1"/>
                </a:solidFill>
              </a:rPr>
              <a:t>, </a:t>
            </a:r>
            <a:r>
              <a:rPr lang="tr-TR" dirty="0" err="1">
                <a:solidFill>
                  <a:schemeClr val="bg1"/>
                </a:solidFill>
              </a:rPr>
              <a:t>jotka</a:t>
            </a:r>
            <a:r>
              <a:rPr lang="tr-TR" dirty="0">
                <a:solidFill>
                  <a:schemeClr val="bg1"/>
                </a:solidFill>
              </a:rPr>
              <a:t> </a:t>
            </a:r>
            <a:r>
              <a:rPr lang="tr-TR" dirty="0" err="1">
                <a:solidFill>
                  <a:schemeClr val="bg1"/>
                </a:solidFill>
              </a:rPr>
              <a:t>ovat</a:t>
            </a:r>
            <a:r>
              <a:rPr lang="tr-TR" dirty="0">
                <a:solidFill>
                  <a:schemeClr val="bg1"/>
                </a:solidFill>
              </a:rPr>
              <a:t> </a:t>
            </a:r>
            <a:r>
              <a:rPr lang="tr-TR" dirty="0" err="1">
                <a:solidFill>
                  <a:schemeClr val="bg1"/>
                </a:solidFill>
              </a:rPr>
              <a:t>menestyneet</a:t>
            </a:r>
            <a:r>
              <a:rPr lang="tr-TR" dirty="0">
                <a:solidFill>
                  <a:schemeClr val="bg1"/>
                </a:solidFill>
              </a:rPr>
              <a:t>. </a:t>
            </a:r>
            <a:r>
              <a:rPr lang="tr-TR" dirty="0" err="1">
                <a:solidFill>
                  <a:schemeClr val="bg1"/>
                </a:solidFill>
              </a:rPr>
              <a:t>Lisätietoja</a:t>
            </a:r>
            <a:r>
              <a:rPr lang="tr-TR" dirty="0">
                <a:solidFill>
                  <a:schemeClr val="bg1"/>
                </a:solidFill>
              </a:rPr>
              <a:t>:</a:t>
            </a:r>
          </a:p>
          <a:p>
            <a:r>
              <a:rPr lang="tr-TR" dirty="0">
                <a:solidFill>
                  <a:schemeClr val="bg1"/>
                </a:solidFill>
                <a:hlinkClick r:id="rId5">
                  <a:extLst>
                    <a:ext uri="{A12FA001-AC4F-418D-AE19-62706E023703}">
                      <ahyp:hlinkClr xmlns:ahyp="http://schemas.microsoft.com/office/drawing/2018/hyperlinkcolor" val="tx"/>
                    </a:ext>
                  </a:extLst>
                </a:hlinkClick>
              </a:rPr>
              <a:t>https://apolitical.co/solution-articles/en/ireland-became-hub-female-entrepreneurs</a:t>
            </a:r>
            <a:r>
              <a:rPr lang="tr-TR" dirty="0">
                <a:solidFill>
                  <a:schemeClr val="bg1"/>
                </a:solidFill>
              </a:rPr>
              <a:t> </a:t>
            </a:r>
          </a:p>
          <a:p>
            <a:r>
              <a:rPr lang="tr-TR" dirty="0" err="1">
                <a:solidFill>
                  <a:schemeClr val="bg1"/>
                </a:solidFill>
              </a:rPr>
              <a:t>ja</a:t>
            </a:r>
            <a:r>
              <a:rPr lang="tr-TR" dirty="0">
                <a:solidFill>
                  <a:schemeClr val="bg1"/>
                </a:solidFill>
              </a:rPr>
              <a:t> </a:t>
            </a:r>
            <a:r>
              <a:rPr lang="tr-TR" dirty="0">
                <a:solidFill>
                  <a:schemeClr val="bg1"/>
                </a:solidFill>
                <a:hlinkClick r:id="rId6">
                  <a:extLst>
                    <a:ext uri="{A12FA001-AC4F-418D-AE19-62706E023703}">
                      <ahyp:hlinkClr xmlns:ahyp="http://schemas.microsoft.com/office/drawing/2018/hyperlinkcolor" val="tx"/>
                    </a:ext>
                  </a:extLst>
                </a:hlinkClick>
              </a:rPr>
              <a:t>https://www.swibn.com/</a:t>
            </a:r>
            <a:r>
              <a:rPr lang="tr-TR" dirty="0">
                <a:solidFill>
                  <a:schemeClr val="bg1"/>
                </a:solidFill>
              </a:rPr>
              <a:t>.</a:t>
            </a:r>
            <a:endParaRPr lang="en-LB">
              <a:solidFill>
                <a:schemeClr val="bg1"/>
              </a:solidFill>
            </a:endParaRPr>
          </a:p>
          <a:p>
            <a:r>
              <a:rPr lang="tr-TR" b="1" i="1" dirty="0">
                <a:solidFill>
                  <a:schemeClr val="bg1"/>
                </a:solidFill>
              </a:rPr>
              <a:t> </a:t>
            </a:r>
            <a:endParaRPr lang="en-LB">
              <a:solidFill>
                <a:schemeClr val="bg1"/>
              </a:solidFill>
            </a:endParaRPr>
          </a:p>
        </p:txBody>
      </p:sp>
      <p:sp>
        <p:nvSpPr>
          <p:cNvPr id="49" name="Oval 48">
            <a:extLst>
              <a:ext uri="{FF2B5EF4-FFF2-40B4-BE49-F238E27FC236}">
                <a16:creationId xmlns:a16="http://schemas.microsoft.com/office/drawing/2014/main" id="{75027B6A-374A-8944-B992-D729514C2A9A}"/>
              </a:ext>
            </a:extLst>
          </p:cNvPr>
          <p:cNvSpPr/>
          <p:nvPr/>
        </p:nvSpPr>
        <p:spPr>
          <a:xfrm>
            <a:off x="569226" y="5531760"/>
            <a:ext cx="516493" cy="516493"/>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4">
            <a:extLst>
              <a:ext uri="{FF2B5EF4-FFF2-40B4-BE49-F238E27FC236}">
                <a16:creationId xmlns:a16="http://schemas.microsoft.com/office/drawing/2014/main" id="{A97A4781-1110-784F-86F4-1FBCBBB67B7B}"/>
              </a:ext>
            </a:extLst>
          </p:cNvPr>
          <p:cNvSpPr txBox="1">
            <a:spLocks/>
          </p:cNvSpPr>
          <p:nvPr/>
        </p:nvSpPr>
        <p:spPr>
          <a:xfrm>
            <a:off x="534501" y="5625292"/>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latin typeface="Calibri" panose="020F0502020204030204" pitchFamily="34" charset="0"/>
                <a:cs typeface="Calibri" panose="020F0502020204030204" pitchFamily="34" charset="0"/>
              </a:rPr>
              <a:t>02</a:t>
            </a:r>
            <a:endParaRPr lang="en-IE" sz="2700" dirty="0">
              <a:solidFill>
                <a:schemeClr val="bg1"/>
              </a:solidFill>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C738565A-258A-7749-8496-11414FDFF23D}"/>
              </a:ext>
            </a:extLst>
          </p:cNvPr>
          <p:cNvSpPr/>
          <p:nvPr/>
        </p:nvSpPr>
        <p:spPr>
          <a:xfrm flipH="1">
            <a:off x="3904715" y="5850553"/>
            <a:ext cx="3720514" cy="4240479"/>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a:blip r:embed="rId7" cstate="screen">
              <a:extLst>
                <a:ext uri="{28A0092B-C50C-407E-A947-70E740481C1C}">
                  <a14:useLocalDpi xmlns:a14="http://schemas.microsoft.com/office/drawing/2010/main"/>
                </a:ext>
              </a:extLst>
            </a:blip>
            <a:srcRect/>
            <a:stretch>
              <a:fillRect l="-18026" t="-188" r="-52854" b="1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34221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8EA03B-B05E-2CBD-81D3-1A743A59F4C5}"/>
              </a:ext>
            </a:extLst>
          </p:cNvPr>
          <p:cNvSpPr>
            <a:spLocks noGrp="1"/>
          </p:cNvSpPr>
          <p:nvPr>
            <p:ph type="body" sz="quarter" idx="13"/>
          </p:nvPr>
        </p:nvSpPr>
        <p:spPr/>
        <p:txBody>
          <a:bodyPr/>
          <a:lstStyle/>
          <a:p>
            <a:r>
              <a:rPr lang="en-US" dirty="0"/>
              <a:t>07</a:t>
            </a:r>
          </a:p>
        </p:txBody>
      </p:sp>
      <p:sp>
        <p:nvSpPr>
          <p:cNvPr id="7" name="Text Placeholder 6">
            <a:extLst>
              <a:ext uri="{FF2B5EF4-FFF2-40B4-BE49-F238E27FC236}">
                <a16:creationId xmlns:a16="http://schemas.microsoft.com/office/drawing/2014/main" id="{1C15532A-E29E-A201-25DC-5B7774323520}"/>
              </a:ext>
            </a:extLst>
          </p:cNvPr>
          <p:cNvSpPr>
            <a:spLocks noGrp="1"/>
          </p:cNvSpPr>
          <p:nvPr>
            <p:ph type="body" sz="quarter" idx="14"/>
          </p:nvPr>
        </p:nvSpPr>
        <p:spPr>
          <a:xfrm>
            <a:off x="647344" y="6120281"/>
            <a:ext cx="3613760" cy="1863567"/>
          </a:xfrm>
        </p:spPr>
        <p:txBody>
          <a:bodyPr/>
          <a:lstStyle/>
          <a:p>
            <a:r>
              <a:rPr lang="en-US" dirty="0"/>
              <a:t>“OPI LISÄÄ” LINKIT</a:t>
            </a:r>
          </a:p>
        </p:txBody>
      </p:sp>
      <p:sp>
        <p:nvSpPr>
          <p:cNvPr id="5" name="Slide Number Placeholder 4">
            <a:extLst>
              <a:ext uri="{FF2B5EF4-FFF2-40B4-BE49-F238E27FC236}">
                <a16:creationId xmlns:a16="http://schemas.microsoft.com/office/drawing/2014/main" id="{6014431D-0563-7599-3DDC-D2056B39658C}"/>
              </a:ext>
            </a:extLst>
          </p:cNvPr>
          <p:cNvSpPr>
            <a:spLocks noGrp="1"/>
          </p:cNvSpPr>
          <p:nvPr>
            <p:ph type="sldNum" sz="quarter" idx="12"/>
          </p:nvPr>
        </p:nvSpPr>
        <p:spPr/>
        <p:txBody>
          <a:bodyPr/>
          <a:lstStyle/>
          <a:p>
            <a:fld id="{9C527BFA-2C0E-4CEC-B6A5-913A56FEF4B4}" type="slidenum">
              <a:rPr lang="fr-CA" smtClean="0"/>
              <a:pPr/>
              <a:t>31</a:t>
            </a:fld>
            <a:endParaRPr lang="fr-CA" dirty="0"/>
          </a:p>
        </p:txBody>
      </p:sp>
      <p:pic>
        <p:nvPicPr>
          <p:cNvPr id="9" name="Picture Placeholder 8">
            <a:extLst>
              <a:ext uri="{FF2B5EF4-FFF2-40B4-BE49-F238E27FC236}">
                <a16:creationId xmlns:a16="http://schemas.microsoft.com/office/drawing/2014/main" id="{5F4E9737-6E64-F0CC-F9C0-067DBF097D7E}"/>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t="10579" b="10579"/>
          <a:stretch/>
        </p:blipFill>
        <p:spPr>
          <a:xfrm>
            <a:off x="3248048" y="795862"/>
            <a:ext cx="4303924" cy="5087070"/>
          </a:xfrm>
        </p:spPr>
      </p:pic>
    </p:spTree>
    <p:extLst>
      <p:ext uri="{BB962C8B-B14F-4D97-AF65-F5344CB8AC3E}">
        <p14:creationId xmlns:p14="http://schemas.microsoft.com/office/powerpoint/2010/main" val="1638681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559E7C-B1F3-5840-BF90-787B77179C36}"/>
              </a:ext>
            </a:extLst>
          </p:cNvPr>
          <p:cNvSpPr/>
          <p:nvPr/>
        </p:nvSpPr>
        <p:spPr>
          <a:xfrm flipV="1">
            <a:off x="-1" y="2082799"/>
            <a:ext cx="7559675" cy="7584711"/>
          </a:xfrm>
          <a:prstGeom prst="rect">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3CB588E9-D4E9-8940-BC2F-38663978C40F}"/>
              </a:ext>
            </a:extLst>
          </p:cNvPr>
          <p:cNvSpPr/>
          <p:nvPr/>
        </p:nvSpPr>
        <p:spPr>
          <a:xfrm flipH="1">
            <a:off x="3796769" y="799880"/>
            <a:ext cx="3779836" cy="4308093"/>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a:blip r:embed="rId2" cstate="screen">
              <a:extLst>
                <a:ext uri="{28A0092B-C50C-407E-A947-70E740481C1C}">
                  <a14:useLocalDpi xmlns:a14="http://schemas.microsoft.com/office/drawing/2010/main"/>
                </a:ext>
              </a:extLst>
            </a:blip>
            <a:srcRect/>
            <a:stretch>
              <a:fillRect l="-35475" r="-354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8F7866DE-6466-4E4A-B748-08C3D88B9F64}"/>
              </a:ext>
            </a:extLst>
          </p:cNvPr>
          <p:cNvSpPr>
            <a:spLocks noGrp="1"/>
          </p:cNvSpPr>
          <p:nvPr>
            <p:ph type="sldNum" sz="quarter" idx="12"/>
          </p:nvPr>
        </p:nvSpPr>
        <p:spPr/>
        <p:txBody>
          <a:bodyPr/>
          <a:lstStyle/>
          <a:p>
            <a:fld id="{5E760C49-C21F-C349-B509-93C281143DFD}" type="slidenum">
              <a:rPr lang="en-US" smtClean="0"/>
              <a:pPr/>
              <a:t>32</a:t>
            </a:fld>
            <a:endParaRPr lang="en-US" dirty="0"/>
          </a:p>
        </p:txBody>
      </p:sp>
      <p:sp>
        <p:nvSpPr>
          <p:cNvPr id="6" name="Text Placeholder 7">
            <a:extLst>
              <a:ext uri="{FF2B5EF4-FFF2-40B4-BE49-F238E27FC236}">
                <a16:creationId xmlns:a16="http://schemas.microsoft.com/office/drawing/2014/main" id="{F03C5DC8-E34D-B64B-BACD-64AA4646951B}"/>
              </a:ext>
            </a:extLst>
          </p:cNvPr>
          <p:cNvSpPr txBox="1">
            <a:spLocks/>
          </p:cNvSpPr>
          <p:nvPr/>
        </p:nvSpPr>
        <p:spPr>
          <a:xfrm>
            <a:off x="599061" y="4800435"/>
            <a:ext cx="6361551" cy="153350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300" b="1" dirty="0"/>
              <a:t>TURKKI</a:t>
            </a:r>
          </a:p>
          <a:p>
            <a:pPr lvl="0" algn="l">
              <a:lnSpc>
                <a:spcPts val="1200"/>
              </a:lnSpc>
              <a:buClr>
                <a:srgbClr val="F59121"/>
              </a:buClr>
            </a:pPr>
            <a:r>
              <a:rPr lang="en-US" sz="1150" dirty="0"/>
              <a:t> </a:t>
            </a:r>
          </a:p>
          <a:p>
            <a:pPr>
              <a:lnSpc>
                <a:spcPts val="1200"/>
              </a:lnSpc>
              <a:spcBef>
                <a:spcPts val="200"/>
              </a:spcBef>
            </a:pPr>
            <a:r>
              <a:rPr lang="tr-TR" sz="1150" dirty="0">
                <a:solidFill>
                  <a:schemeClr val="bg1"/>
                </a:solidFill>
                <a:hlinkClick r:id="rId3">
                  <a:extLst>
                    <a:ext uri="{A12FA001-AC4F-418D-AE19-62706E023703}">
                      <ahyp:hlinkClr xmlns:ahyp="http://schemas.microsoft.com/office/drawing/2018/hyperlinkcolor" val="tx"/>
                    </a:ext>
                  </a:extLst>
                </a:hlinkClick>
              </a:rPr>
              <a:t>https://www.sosyalgirisimcilikagi.org/</a:t>
            </a:r>
            <a:endParaRPr lang="tr-TR" sz="1150" dirty="0">
              <a:solidFill>
                <a:schemeClr val="bg1"/>
              </a:solidFill>
            </a:endParaRPr>
          </a:p>
          <a:p>
            <a:pPr>
              <a:lnSpc>
                <a:spcPts val="1200"/>
              </a:lnSpc>
              <a:spcBef>
                <a:spcPts val="200"/>
              </a:spcBef>
            </a:pPr>
            <a:r>
              <a:rPr lang="tr-TR" sz="1150" dirty="0">
                <a:solidFill>
                  <a:schemeClr val="bg1"/>
                </a:solidFill>
                <a:hlinkClick r:id="rId4">
                  <a:extLst>
                    <a:ext uri="{A12FA001-AC4F-418D-AE19-62706E023703}">
                      <ahyp:hlinkClr xmlns:ahyp="http://schemas.microsoft.com/office/drawing/2018/hyperlinkcolor" val="tx"/>
                    </a:ext>
                  </a:extLst>
                </a:hlinkClick>
              </a:rPr>
              <a:t>https://sivilalan.com/category/sosyal-girisimcilik/</a:t>
            </a:r>
            <a:endParaRPr lang="tr-TR" sz="1150" dirty="0">
              <a:solidFill>
                <a:schemeClr val="bg1"/>
              </a:solidFill>
            </a:endParaRPr>
          </a:p>
          <a:p>
            <a:pPr>
              <a:lnSpc>
                <a:spcPts val="1200"/>
              </a:lnSpc>
              <a:spcBef>
                <a:spcPts val="200"/>
              </a:spcBef>
            </a:pPr>
            <a:r>
              <a:rPr lang="tr-TR" sz="1150" dirty="0">
                <a:solidFill>
                  <a:schemeClr val="bg1"/>
                </a:solidFill>
                <a:hlinkClick r:id="rId5">
                  <a:extLst>
                    <a:ext uri="{A12FA001-AC4F-418D-AE19-62706E023703}">
                      <ahyp:hlinkClr xmlns:ahyp="http://schemas.microsoft.com/office/drawing/2018/hyperlinkcolor" val="tx"/>
                    </a:ext>
                  </a:extLst>
                </a:hlinkClick>
              </a:rPr>
              <a:t>https://simbiyozaktivite.com/en/our-vision-mission/</a:t>
            </a:r>
            <a:endParaRPr lang="tr-TR" sz="1150" dirty="0">
              <a:solidFill>
                <a:schemeClr val="bg1"/>
              </a:solidFill>
            </a:endParaRPr>
          </a:p>
          <a:p>
            <a:pPr>
              <a:lnSpc>
                <a:spcPts val="1200"/>
              </a:lnSpc>
              <a:spcBef>
                <a:spcPts val="200"/>
              </a:spcBef>
            </a:pPr>
            <a:r>
              <a:rPr lang="tr-TR" sz="1150" dirty="0">
                <a:solidFill>
                  <a:schemeClr val="bg1"/>
                </a:solidFill>
                <a:hlinkClick r:id="rId6">
                  <a:extLst>
                    <a:ext uri="{A12FA001-AC4F-418D-AE19-62706E023703}">
                      <ahyp:hlinkClr xmlns:ahyp="http://schemas.microsoft.com/office/drawing/2018/hyperlinkcolor" val="tx"/>
                    </a:ext>
                  </a:extLst>
                </a:hlinkClick>
              </a:rPr>
              <a:t>https://girisimcikadinlargrubu.com/hakkimizda/</a:t>
            </a:r>
            <a:endParaRPr lang="tr-TR" sz="1150" dirty="0">
              <a:solidFill>
                <a:schemeClr val="bg1"/>
              </a:solidFill>
            </a:endParaRPr>
          </a:p>
          <a:p>
            <a:pPr>
              <a:lnSpc>
                <a:spcPts val="1200"/>
              </a:lnSpc>
              <a:spcBef>
                <a:spcPts val="200"/>
              </a:spcBef>
            </a:pPr>
            <a:r>
              <a:rPr lang="tr-TR" sz="1150" dirty="0">
                <a:solidFill>
                  <a:schemeClr val="bg1"/>
                </a:solidFill>
                <a:hlinkClick r:id="rId7">
                  <a:extLst>
                    <a:ext uri="{A12FA001-AC4F-418D-AE19-62706E023703}">
                      <ahyp:hlinkClr xmlns:ahyp="http://schemas.microsoft.com/office/drawing/2018/hyperlinkcolor" val="tx"/>
                    </a:ext>
                  </a:extLst>
                </a:hlinkClick>
              </a:rPr>
              <a:t>http://londoncafeclub.com/</a:t>
            </a:r>
            <a:endParaRPr lang="tr-TR" sz="1150" dirty="0">
              <a:solidFill>
                <a:schemeClr val="bg1"/>
              </a:solidFill>
            </a:endParaRPr>
          </a:p>
        </p:txBody>
      </p:sp>
      <p:sp>
        <p:nvSpPr>
          <p:cNvPr id="7" name="Text Placeholder 7">
            <a:extLst>
              <a:ext uri="{FF2B5EF4-FFF2-40B4-BE49-F238E27FC236}">
                <a16:creationId xmlns:a16="http://schemas.microsoft.com/office/drawing/2014/main" id="{AD556CF1-085E-F04A-8F3A-AE1BD1A27D0C}"/>
              </a:ext>
            </a:extLst>
          </p:cNvPr>
          <p:cNvSpPr txBox="1">
            <a:spLocks/>
          </p:cNvSpPr>
          <p:nvPr/>
        </p:nvSpPr>
        <p:spPr>
          <a:xfrm>
            <a:off x="611587" y="6366189"/>
            <a:ext cx="6361551" cy="153350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300" b="1" dirty="0"/>
              <a:t>SUOMI: (</a:t>
            </a:r>
            <a:r>
              <a:rPr lang="en-US" sz="1300" b="1" dirty="0" err="1"/>
              <a:t>suomeksi</a:t>
            </a:r>
            <a:r>
              <a:rPr lang="en-US" sz="1300" b="1" dirty="0"/>
              <a:t>) </a:t>
            </a:r>
          </a:p>
          <a:p>
            <a:pPr>
              <a:lnSpc>
                <a:spcPts val="1200"/>
              </a:lnSpc>
            </a:pPr>
            <a:r>
              <a:rPr lang="en-US" sz="1150" dirty="0"/>
              <a:t> </a:t>
            </a:r>
          </a:p>
          <a:p>
            <a:pPr>
              <a:lnSpc>
                <a:spcPts val="1200"/>
              </a:lnSpc>
              <a:spcBef>
                <a:spcPts val="200"/>
              </a:spcBef>
            </a:pPr>
            <a:r>
              <a:rPr lang="tr-TR" sz="1150" u="sng" dirty="0">
                <a:solidFill>
                  <a:schemeClr val="bg1"/>
                </a:solidFill>
                <a:hlinkClick r:id="rId8">
                  <a:extLst>
                    <a:ext uri="{A12FA001-AC4F-418D-AE19-62706E023703}">
                      <ahyp:hlinkClr xmlns:ahyp="http://schemas.microsoft.com/office/drawing/2018/hyperlinkcolor" val="tx"/>
                    </a:ext>
                  </a:extLst>
                </a:hlinkClick>
              </a:rPr>
              <a:t>https://yrityksen-perustaminen.net/</a:t>
            </a:r>
            <a:endParaRPr lang="en-LB" sz="1150">
              <a:solidFill>
                <a:schemeClr val="bg1"/>
              </a:solidFill>
            </a:endParaRPr>
          </a:p>
          <a:p>
            <a:pPr>
              <a:lnSpc>
                <a:spcPts val="1200"/>
              </a:lnSpc>
              <a:spcBef>
                <a:spcPts val="200"/>
              </a:spcBef>
            </a:pPr>
            <a:r>
              <a:rPr lang="tr-TR" sz="1150" u="sng" dirty="0">
                <a:solidFill>
                  <a:schemeClr val="bg1"/>
                </a:solidFill>
                <a:hlinkClick r:id="rId9">
                  <a:extLst>
                    <a:ext uri="{A12FA001-AC4F-418D-AE19-62706E023703}">
                      <ahyp:hlinkClr xmlns:ahyp="http://schemas.microsoft.com/office/drawing/2018/hyperlinkcolor" val="tx"/>
                    </a:ext>
                  </a:extLst>
                </a:hlinkClick>
              </a:rPr>
              <a:t>https://yyo.fi/</a:t>
            </a:r>
            <a:endParaRPr lang="en-LB" sz="1150">
              <a:solidFill>
                <a:schemeClr val="bg1"/>
              </a:solidFill>
            </a:endParaRPr>
          </a:p>
          <a:p>
            <a:pPr>
              <a:lnSpc>
                <a:spcPts val="1200"/>
              </a:lnSpc>
              <a:spcBef>
                <a:spcPts val="200"/>
              </a:spcBef>
            </a:pPr>
            <a:r>
              <a:rPr lang="tr-TR" sz="1150" u="sng" dirty="0">
                <a:solidFill>
                  <a:schemeClr val="bg1"/>
                </a:solidFill>
                <a:hlinkClick r:id="rId10">
                  <a:extLst>
                    <a:ext uri="{A12FA001-AC4F-418D-AE19-62706E023703}">
                      <ahyp:hlinkClr xmlns:ahyp="http://schemas.microsoft.com/office/drawing/2018/hyperlinkcolor" val="tx"/>
                    </a:ext>
                  </a:extLst>
                </a:hlinkClick>
              </a:rPr>
              <a:t>https://tyomarkkinatori.fi/tyonantajat-ja-yrittajat/yrittajyys</a:t>
            </a:r>
            <a:endParaRPr lang="tr-TR" sz="1150" u="sng" dirty="0">
              <a:solidFill>
                <a:schemeClr val="bg1"/>
              </a:solidFill>
            </a:endParaRPr>
          </a:p>
          <a:p>
            <a:pPr>
              <a:lnSpc>
                <a:spcPts val="1200"/>
              </a:lnSpc>
              <a:spcBef>
                <a:spcPts val="200"/>
              </a:spcBef>
            </a:pPr>
            <a:r>
              <a:rPr lang="tr-TR" sz="1150" dirty="0">
                <a:solidFill>
                  <a:schemeClr val="bg1"/>
                </a:solidFill>
                <a:hlinkClick r:id="rId11">
                  <a:extLst>
                    <a:ext uri="{A12FA001-AC4F-418D-AE19-62706E023703}">
                      <ahyp:hlinkClr xmlns:ahyp="http://schemas.microsoft.com/office/drawing/2018/hyperlinkcolor" val="tx"/>
                    </a:ext>
                  </a:extLst>
                </a:hlinkClick>
              </a:rPr>
              <a:t>https://ilona.works/yrityksen-perustaminen/yrityksen-perustamisen-10-tarkeaa-vaihetta/</a:t>
            </a:r>
            <a:endParaRPr lang="tr-TR" sz="1150" dirty="0">
              <a:solidFill>
                <a:schemeClr val="bg1"/>
              </a:solidFill>
            </a:endParaRPr>
          </a:p>
          <a:p>
            <a:pPr>
              <a:lnSpc>
                <a:spcPts val="1200"/>
              </a:lnSpc>
              <a:spcBef>
                <a:spcPts val="200"/>
              </a:spcBef>
            </a:pPr>
            <a:endParaRPr lang="en-LB" sz="1150">
              <a:solidFill>
                <a:schemeClr val="bg1"/>
              </a:solidFill>
            </a:endParaRPr>
          </a:p>
        </p:txBody>
      </p:sp>
      <p:sp>
        <p:nvSpPr>
          <p:cNvPr id="8" name="Text Placeholder 7">
            <a:extLst>
              <a:ext uri="{FF2B5EF4-FFF2-40B4-BE49-F238E27FC236}">
                <a16:creationId xmlns:a16="http://schemas.microsoft.com/office/drawing/2014/main" id="{AC7541E7-F5AA-764A-9D20-A04A87D04F1D}"/>
              </a:ext>
            </a:extLst>
          </p:cNvPr>
          <p:cNvSpPr txBox="1">
            <a:spLocks/>
          </p:cNvSpPr>
          <p:nvPr/>
        </p:nvSpPr>
        <p:spPr>
          <a:xfrm>
            <a:off x="636639" y="7744052"/>
            <a:ext cx="6361551" cy="153350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300" b="1" dirty="0"/>
              <a:t>IRLANTI</a:t>
            </a:r>
          </a:p>
          <a:p>
            <a:pPr>
              <a:lnSpc>
                <a:spcPts val="1200"/>
              </a:lnSpc>
            </a:pPr>
            <a:r>
              <a:rPr lang="en-US" sz="1150" dirty="0"/>
              <a:t> </a:t>
            </a:r>
          </a:p>
          <a:p>
            <a:pPr>
              <a:lnSpc>
                <a:spcPts val="1200"/>
              </a:lnSpc>
              <a:spcBef>
                <a:spcPts val="200"/>
              </a:spcBef>
            </a:pPr>
            <a:r>
              <a:rPr lang="tr-TR" sz="1150" dirty="0">
                <a:solidFill>
                  <a:schemeClr val="bg1"/>
                </a:solidFill>
                <a:hlinkClick r:id="rId12">
                  <a:extLst>
                    <a:ext uri="{A12FA001-AC4F-418D-AE19-62706E023703}">
                      <ahyp:hlinkClr xmlns:ahyp="http://schemas.microsoft.com/office/drawing/2018/hyperlinkcolor" val="tx"/>
                    </a:ext>
                  </a:extLst>
                </a:hlinkClick>
              </a:rPr>
              <a:t>https://www.entrepreneurexperience.ie/about</a:t>
            </a:r>
            <a:endParaRPr lang="en-LB" sz="1150">
              <a:solidFill>
                <a:schemeClr val="bg1"/>
              </a:solidFill>
            </a:endParaRPr>
          </a:p>
          <a:p>
            <a:pPr>
              <a:lnSpc>
                <a:spcPts val="1200"/>
              </a:lnSpc>
              <a:spcBef>
                <a:spcPts val="200"/>
              </a:spcBef>
            </a:pPr>
            <a:r>
              <a:rPr lang="tr-TR" sz="1150" dirty="0">
                <a:solidFill>
                  <a:schemeClr val="bg1"/>
                </a:solidFill>
                <a:hlinkClick r:id="rId13">
                  <a:extLst>
                    <a:ext uri="{A12FA001-AC4F-418D-AE19-62706E023703}">
                      <ahyp:hlinkClr xmlns:ahyp="http://schemas.microsoft.com/office/drawing/2018/hyperlinkcolor" val="tx"/>
                    </a:ext>
                  </a:extLst>
                </a:hlinkClick>
              </a:rPr>
              <a:t>https://www.enterprise-ireland.com/en/funding-supports/company/have-a-startup-idea/</a:t>
            </a:r>
            <a:endParaRPr lang="en-LB" sz="1150">
              <a:solidFill>
                <a:schemeClr val="bg1"/>
              </a:solidFill>
            </a:endParaRPr>
          </a:p>
          <a:p>
            <a:pPr>
              <a:lnSpc>
                <a:spcPts val="1200"/>
              </a:lnSpc>
              <a:spcBef>
                <a:spcPts val="200"/>
              </a:spcBef>
            </a:pPr>
            <a:r>
              <a:rPr lang="tr-TR" sz="1150" dirty="0">
                <a:solidFill>
                  <a:schemeClr val="bg1"/>
                </a:solidFill>
                <a:hlinkClick r:id="rId14">
                  <a:extLst>
                    <a:ext uri="{A12FA001-AC4F-418D-AE19-62706E023703}">
                      <ahyp:hlinkClr xmlns:ahyp="http://schemas.microsoft.com/office/drawing/2018/hyperlinkcolor" val="tx"/>
                    </a:ext>
                  </a:extLst>
                </a:hlinkClick>
              </a:rPr>
              <a:t>https://www.irishinvestmentnetwork.ie/small-businesses-ireland</a:t>
            </a:r>
            <a:endParaRPr lang="en-LB" sz="1150">
              <a:solidFill>
                <a:schemeClr val="bg1"/>
              </a:solidFill>
            </a:endParaRPr>
          </a:p>
          <a:p>
            <a:pPr>
              <a:lnSpc>
                <a:spcPts val="1200"/>
              </a:lnSpc>
              <a:spcBef>
                <a:spcPts val="200"/>
              </a:spcBef>
            </a:pPr>
            <a:r>
              <a:rPr lang="tr-TR" sz="1150" dirty="0">
                <a:solidFill>
                  <a:schemeClr val="bg1"/>
                </a:solidFill>
                <a:hlinkClick r:id="rId15">
                  <a:extLst>
                    <a:ext uri="{A12FA001-AC4F-418D-AE19-62706E023703}">
                      <ahyp:hlinkClr xmlns:ahyp="http://schemas.microsoft.com/office/drawing/2018/hyperlinkcolor" val="tx"/>
                    </a:ext>
                  </a:extLst>
                </a:hlinkClick>
              </a:rPr>
              <a:t>https://isme.ie/</a:t>
            </a:r>
            <a:endParaRPr lang="en-LB" sz="1150">
              <a:solidFill>
                <a:schemeClr val="bg1"/>
              </a:solidFill>
            </a:endParaRPr>
          </a:p>
          <a:p>
            <a:pPr>
              <a:lnSpc>
                <a:spcPts val="1200"/>
              </a:lnSpc>
              <a:spcBef>
                <a:spcPts val="200"/>
              </a:spcBef>
            </a:pPr>
            <a:r>
              <a:rPr lang="tr-TR" sz="1150" dirty="0">
                <a:solidFill>
                  <a:schemeClr val="bg1"/>
                </a:solidFill>
                <a:hlinkClick r:id="rId16">
                  <a:extLst>
                    <a:ext uri="{A12FA001-AC4F-418D-AE19-62706E023703}">
                      <ahyp:hlinkClr xmlns:ahyp="http://schemas.microsoft.com/office/drawing/2018/hyperlinkcolor" val="tx"/>
                    </a:ext>
                  </a:extLst>
                </a:hlinkClick>
              </a:rPr>
              <a:t>https://socialentrepreneurs.ie/</a:t>
            </a:r>
            <a:r>
              <a:rPr lang="tr-TR" sz="1150" dirty="0">
                <a:solidFill>
                  <a:schemeClr val="bg1"/>
                </a:solidFill>
              </a:rPr>
              <a:t> </a:t>
            </a:r>
            <a:endParaRPr lang="en-LB" sz="1150">
              <a:solidFill>
                <a:schemeClr val="bg1"/>
              </a:solidFill>
            </a:endParaRPr>
          </a:p>
        </p:txBody>
      </p:sp>
      <p:sp>
        <p:nvSpPr>
          <p:cNvPr id="10" name="Text Placeholder 7">
            <a:extLst>
              <a:ext uri="{FF2B5EF4-FFF2-40B4-BE49-F238E27FC236}">
                <a16:creationId xmlns:a16="http://schemas.microsoft.com/office/drawing/2014/main" id="{0EAF95E6-955E-EA4C-A9A7-6988FAECC30D}"/>
              </a:ext>
            </a:extLst>
          </p:cNvPr>
          <p:cNvSpPr txBox="1">
            <a:spLocks/>
          </p:cNvSpPr>
          <p:nvPr/>
        </p:nvSpPr>
        <p:spPr>
          <a:xfrm>
            <a:off x="636638" y="2655821"/>
            <a:ext cx="3062667" cy="153350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300" b="1" dirty="0"/>
              <a:t>ISO-BRITANNIA</a:t>
            </a:r>
          </a:p>
          <a:p>
            <a:pPr lvl="0" algn="l">
              <a:lnSpc>
                <a:spcPts val="1200"/>
              </a:lnSpc>
              <a:buClr>
                <a:srgbClr val="F59121"/>
              </a:buClr>
            </a:pPr>
            <a:r>
              <a:rPr lang="en-US" sz="1150" dirty="0"/>
              <a:t> </a:t>
            </a:r>
          </a:p>
          <a:p>
            <a:pPr>
              <a:lnSpc>
                <a:spcPts val="1200"/>
              </a:lnSpc>
              <a:spcBef>
                <a:spcPts val="200"/>
              </a:spcBef>
            </a:pPr>
            <a:r>
              <a:rPr lang="tr-TR" sz="1150" dirty="0">
                <a:solidFill>
                  <a:schemeClr val="bg1"/>
                </a:solidFill>
                <a:hlinkClick r:id="rId17">
                  <a:extLst>
                    <a:ext uri="{A12FA001-AC4F-418D-AE19-62706E023703}">
                      <ahyp:hlinkClr xmlns:ahyp="http://schemas.microsoft.com/office/drawing/2018/hyperlinkcolor" val="tx"/>
                    </a:ext>
                  </a:extLst>
                </a:hlinkClick>
              </a:rPr>
              <a:t>https://www.enterpriseni.com/</a:t>
            </a:r>
            <a:endParaRPr lang="en-LB" sz="1150">
              <a:solidFill>
                <a:schemeClr val="bg1"/>
              </a:solidFill>
            </a:endParaRPr>
          </a:p>
          <a:p>
            <a:pPr>
              <a:lnSpc>
                <a:spcPts val="1200"/>
              </a:lnSpc>
              <a:spcBef>
                <a:spcPts val="200"/>
              </a:spcBef>
            </a:pPr>
            <a:r>
              <a:rPr lang="tr-TR" sz="1150" dirty="0">
                <a:solidFill>
                  <a:schemeClr val="bg1"/>
                </a:solidFill>
                <a:hlinkClick r:id="rId18">
                  <a:extLst>
                    <a:ext uri="{A12FA001-AC4F-418D-AE19-62706E023703}">
                      <ahyp:hlinkClr xmlns:ahyp="http://schemas.microsoft.com/office/drawing/2018/hyperlinkcolor" val="tx"/>
                    </a:ext>
                  </a:extLst>
                </a:hlinkClick>
              </a:rPr>
              <a:t>https://www.scottish-enterprise.com/</a:t>
            </a:r>
            <a:endParaRPr lang="en-LB" sz="1150">
              <a:solidFill>
                <a:schemeClr val="bg1"/>
              </a:solidFill>
            </a:endParaRPr>
          </a:p>
          <a:p>
            <a:pPr>
              <a:lnSpc>
                <a:spcPts val="1200"/>
              </a:lnSpc>
              <a:spcBef>
                <a:spcPts val="200"/>
              </a:spcBef>
            </a:pPr>
            <a:r>
              <a:rPr lang="tr-TR" sz="1150" u="sng" dirty="0" err="1">
                <a:solidFill>
                  <a:schemeClr val="bg1"/>
                </a:solidFill>
              </a:rPr>
              <a:t>https</a:t>
            </a:r>
            <a:r>
              <a:rPr lang="tr-TR" sz="1150" u="sng" dirty="0">
                <a:solidFill>
                  <a:schemeClr val="bg1"/>
                </a:solidFill>
              </a:rPr>
              <a:t>://</a:t>
            </a:r>
            <a:r>
              <a:rPr lang="tr-TR" sz="1150" u="sng" dirty="0" err="1">
                <a:solidFill>
                  <a:schemeClr val="bg1"/>
                </a:solidFill>
              </a:rPr>
              <a:t>www.princes-trust.org.uk</a:t>
            </a:r>
            <a:r>
              <a:rPr lang="tr-TR" sz="1150" u="sng" dirty="0">
                <a:solidFill>
                  <a:schemeClr val="bg1"/>
                </a:solidFill>
              </a:rPr>
              <a:t>/</a:t>
            </a:r>
            <a:r>
              <a:rPr lang="tr-TR" sz="1150" u="sng" dirty="0" err="1">
                <a:solidFill>
                  <a:schemeClr val="bg1"/>
                </a:solidFill>
              </a:rPr>
              <a:t>help-for-young-people</a:t>
            </a:r>
            <a:r>
              <a:rPr lang="tr-TR" sz="1150" u="sng" dirty="0">
                <a:solidFill>
                  <a:schemeClr val="bg1"/>
                </a:solidFill>
              </a:rPr>
              <a:t>/</a:t>
            </a:r>
            <a:r>
              <a:rPr lang="tr-TR" sz="1150" u="sng" dirty="0" err="1">
                <a:solidFill>
                  <a:schemeClr val="bg1"/>
                </a:solidFill>
              </a:rPr>
              <a:t>support-starting-business</a:t>
            </a:r>
            <a:endParaRPr lang="en-LB" sz="1150">
              <a:solidFill>
                <a:schemeClr val="bg1"/>
              </a:solidFill>
            </a:endParaRPr>
          </a:p>
          <a:p>
            <a:pPr>
              <a:lnSpc>
                <a:spcPts val="1200"/>
              </a:lnSpc>
              <a:spcBef>
                <a:spcPts val="200"/>
              </a:spcBef>
            </a:pPr>
            <a:r>
              <a:rPr lang="tr-TR" sz="1150" dirty="0">
                <a:solidFill>
                  <a:schemeClr val="bg1"/>
                </a:solidFill>
                <a:hlinkClick r:id="rId19">
                  <a:extLst>
                    <a:ext uri="{A12FA001-AC4F-418D-AE19-62706E023703}">
                      <ahyp:hlinkClr xmlns:ahyp="http://schemas.microsoft.com/office/drawing/2018/hyperlinkcolor" val="tx"/>
                    </a:ext>
                  </a:extLst>
                </a:hlinkClick>
              </a:rPr>
              <a:t>https://www.socialenterprise.org.uk</a:t>
            </a:r>
            <a:r>
              <a:rPr lang="tr-TR" sz="1150" u="sng" dirty="0">
                <a:solidFill>
                  <a:schemeClr val="bg1"/>
                </a:solidFill>
              </a:rPr>
              <a:t> </a:t>
            </a:r>
            <a:endParaRPr lang="en-LB" sz="1150">
              <a:solidFill>
                <a:schemeClr val="bg1"/>
              </a:solidFill>
            </a:endParaRPr>
          </a:p>
          <a:p>
            <a:pPr>
              <a:lnSpc>
                <a:spcPts val="1200"/>
              </a:lnSpc>
              <a:spcBef>
                <a:spcPts val="200"/>
              </a:spcBef>
            </a:pPr>
            <a:r>
              <a:rPr lang="tr-TR" sz="1150" dirty="0">
                <a:solidFill>
                  <a:schemeClr val="bg1"/>
                </a:solidFill>
                <a:hlinkClick r:id="rId20">
                  <a:extLst>
                    <a:ext uri="{A12FA001-AC4F-418D-AE19-62706E023703}">
                      <ahyp:hlinkClr xmlns:ahyp="http://schemas.microsoft.com/office/drawing/2018/hyperlinkcolor" val="tx"/>
                    </a:ext>
                  </a:extLst>
                </a:hlinkClick>
              </a:rPr>
              <a:t>https://www.socialenterpriseni.org/</a:t>
            </a:r>
            <a:endParaRPr lang="en-LB" sz="1150">
              <a:solidFill>
                <a:schemeClr val="bg1"/>
              </a:solidFill>
            </a:endParaRPr>
          </a:p>
          <a:p>
            <a:pPr>
              <a:lnSpc>
                <a:spcPts val="1200"/>
              </a:lnSpc>
              <a:spcBef>
                <a:spcPts val="200"/>
              </a:spcBef>
            </a:pPr>
            <a:r>
              <a:rPr lang="tr-TR" sz="1150" u="sng" dirty="0" err="1">
                <a:solidFill>
                  <a:schemeClr val="bg1"/>
                </a:solidFill>
              </a:rPr>
              <a:t>h</a:t>
            </a:r>
            <a:r>
              <a:rPr lang="tr-TR" sz="1150" dirty="0" err="1">
                <a:solidFill>
                  <a:schemeClr val="bg1"/>
                </a:solidFill>
                <a:hlinkClick r:id="rId21">
                  <a:extLst>
                    <a:ext uri="{A12FA001-AC4F-418D-AE19-62706E023703}">
                      <ahyp:hlinkClr xmlns:ahyp="http://schemas.microsoft.com/office/drawing/2018/hyperlinkcolor" val="tx"/>
                    </a:ext>
                  </a:extLst>
                </a:hlinkClick>
              </a:rPr>
              <a:t>ttps</a:t>
            </a:r>
            <a:r>
              <a:rPr lang="tr-TR" sz="1150" dirty="0">
                <a:solidFill>
                  <a:schemeClr val="bg1"/>
                </a:solidFill>
                <a:hlinkClick r:id="rId21">
                  <a:extLst>
                    <a:ext uri="{A12FA001-AC4F-418D-AE19-62706E023703}">
                      <ahyp:hlinkClr xmlns:ahyp="http://schemas.microsoft.com/office/drawing/2018/hyperlinkcolor" val="tx"/>
                    </a:ext>
                  </a:extLst>
                </a:hlinkClick>
              </a:rPr>
              <a:t>://www.gov.uk/business-support-helpline</a:t>
            </a:r>
            <a:endParaRPr lang="en-LB" sz="1150">
              <a:solidFill>
                <a:schemeClr val="bg1"/>
              </a:solidFill>
            </a:endParaRPr>
          </a:p>
          <a:p>
            <a:pPr>
              <a:lnSpc>
                <a:spcPts val="1200"/>
              </a:lnSpc>
              <a:spcBef>
                <a:spcPts val="200"/>
              </a:spcBef>
            </a:pPr>
            <a:r>
              <a:rPr lang="tr-TR" sz="1150" dirty="0">
                <a:solidFill>
                  <a:schemeClr val="bg1"/>
                </a:solidFill>
                <a:hlinkClick r:id="rId22">
                  <a:extLst>
                    <a:ext uri="{A12FA001-AC4F-418D-AE19-62706E023703}">
                      <ahyp:hlinkClr xmlns:ahyp="http://schemas.microsoft.com/office/drawing/2018/hyperlinkcolor" val="tx"/>
                    </a:ext>
                  </a:extLst>
                </a:hlinkClick>
              </a:rPr>
              <a:t>www.investni.com</a:t>
            </a:r>
            <a:endParaRPr lang="en-LB" sz="1150">
              <a:solidFill>
                <a:schemeClr val="bg1"/>
              </a:solidFill>
            </a:endParaRPr>
          </a:p>
          <a:p>
            <a:pPr>
              <a:lnSpc>
                <a:spcPts val="1200"/>
              </a:lnSpc>
              <a:spcBef>
                <a:spcPts val="200"/>
              </a:spcBef>
            </a:pPr>
            <a:r>
              <a:rPr lang="tr-TR" sz="1150" dirty="0">
                <a:solidFill>
                  <a:schemeClr val="bg1"/>
                </a:solidFill>
                <a:hlinkClick r:id="rId23">
                  <a:extLst>
                    <a:ext uri="{A12FA001-AC4F-418D-AE19-62706E023703}">
                      <ahyp:hlinkClr xmlns:ahyp="http://schemas.microsoft.com/office/drawing/2018/hyperlinkcolor" val="tx"/>
                    </a:ext>
                  </a:extLst>
                </a:hlinkClick>
              </a:rPr>
              <a:t>www.nibusinessinfo.co.uk</a:t>
            </a:r>
            <a:endParaRPr lang="en-LB" sz="1150">
              <a:solidFill>
                <a:schemeClr val="bg1"/>
              </a:solidFill>
            </a:endParaRPr>
          </a:p>
        </p:txBody>
      </p:sp>
      <p:sp>
        <p:nvSpPr>
          <p:cNvPr id="14" name="Text Placeholder 8">
            <a:extLst>
              <a:ext uri="{FF2B5EF4-FFF2-40B4-BE49-F238E27FC236}">
                <a16:creationId xmlns:a16="http://schemas.microsoft.com/office/drawing/2014/main" id="{4FB87E20-5097-0440-B573-E185676CB5A7}"/>
              </a:ext>
            </a:extLst>
          </p:cNvPr>
          <p:cNvSpPr txBox="1">
            <a:spLocks/>
          </p:cNvSpPr>
          <p:nvPr/>
        </p:nvSpPr>
        <p:spPr>
          <a:xfrm>
            <a:off x="589882" y="1259381"/>
            <a:ext cx="4072591" cy="516492"/>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640"/>
              </a:lnSpc>
            </a:pPr>
            <a:r>
              <a:rPr lang="en-US" sz="1800" dirty="0" err="1"/>
              <a:t>Linkkejä</a:t>
            </a:r>
            <a:r>
              <a:rPr lang="en-US" sz="1800" dirty="0"/>
              <a:t> </a:t>
            </a:r>
            <a:r>
              <a:rPr lang="en-US" sz="1800" dirty="0" err="1"/>
              <a:t>kumppanimaista</a:t>
            </a:r>
            <a:r>
              <a:rPr lang="en-US" sz="1800" dirty="0"/>
              <a:t>
</a:t>
            </a:r>
          </a:p>
        </p:txBody>
      </p:sp>
      <p:cxnSp>
        <p:nvCxnSpPr>
          <p:cNvPr id="15" name="Straight Connector 14">
            <a:extLst>
              <a:ext uri="{FF2B5EF4-FFF2-40B4-BE49-F238E27FC236}">
                <a16:creationId xmlns:a16="http://schemas.microsoft.com/office/drawing/2014/main" id="{F6233309-9E48-7246-A24D-906BBBBF46FD}"/>
              </a:ext>
            </a:extLst>
          </p:cNvPr>
          <p:cNvCxnSpPr>
            <a:cxnSpLocks/>
          </p:cNvCxnSpPr>
          <p:nvPr/>
        </p:nvCxnSpPr>
        <p:spPr>
          <a:xfrm flipH="1">
            <a:off x="-44344" y="1409777"/>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4812624-AE7F-A646-992D-16C3CA5F425A}"/>
              </a:ext>
            </a:extLst>
          </p:cNvPr>
          <p:cNvPicPr>
            <a:picLocks noChangeAspect="1"/>
          </p:cNvPicPr>
          <p:nvPr/>
        </p:nvPicPr>
        <p:blipFill>
          <a:blip r:embed="rId24"/>
          <a:stretch>
            <a:fillRect/>
          </a:stretch>
        </p:blipFill>
        <p:spPr>
          <a:xfrm>
            <a:off x="4657554" y="4335123"/>
            <a:ext cx="2464123" cy="2464123"/>
          </a:xfrm>
          <a:prstGeom prst="rect">
            <a:avLst/>
          </a:prstGeom>
        </p:spPr>
      </p:pic>
    </p:spTree>
    <p:extLst>
      <p:ext uri="{BB962C8B-B14F-4D97-AF65-F5344CB8AC3E}">
        <p14:creationId xmlns:p14="http://schemas.microsoft.com/office/powerpoint/2010/main" val="2360851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A0BD771-47FF-854E-9DE9-E2C5B1B2C6F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5663" t="-280" r="18892" b="280"/>
          <a:stretch/>
        </p:blipFill>
        <p:spPr>
          <a:xfrm>
            <a:off x="-31888" y="2973774"/>
            <a:ext cx="4859919" cy="5841601"/>
          </a:xfrm>
        </p:spPr>
      </p:pic>
      <p:sp>
        <p:nvSpPr>
          <p:cNvPr id="9" name="Text Placeholder 2">
            <a:extLst>
              <a:ext uri="{FF2B5EF4-FFF2-40B4-BE49-F238E27FC236}">
                <a16:creationId xmlns:a16="http://schemas.microsoft.com/office/drawing/2014/main" id="{204AA8E3-90ED-434C-B485-9870FCE8563C}"/>
              </a:ext>
            </a:extLst>
          </p:cNvPr>
          <p:cNvSpPr txBox="1">
            <a:spLocks/>
          </p:cNvSpPr>
          <p:nvPr/>
        </p:nvSpPr>
        <p:spPr>
          <a:xfrm>
            <a:off x="719138" y="1048686"/>
            <a:ext cx="2764336" cy="2320851"/>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buNone/>
            </a:pPr>
            <a:r>
              <a:rPr lang="en-US" b="1" dirty="0" err="1">
                <a:solidFill>
                  <a:schemeClr val="tx1"/>
                </a:solidFill>
              </a:rPr>
              <a:t>Seuraa</a:t>
            </a:r>
            <a:r>
              <a:rPr lang="en-US" b="1" dirty="0">
                <a:solidFill>
                  <a:schemeClr val="tx1"/>
                </a:solidFill>
              </a:rPr>
              <a:t> </a:t>
            </a:r>
            <a:r>
              <a:rPr lang="en-US" b="1" dirty="0" err="1">
                <a:solidFill>
                  <a:schemeClr val="tx1"/>
                </a:solidFill>
              </a:rPr>
              <a:t>matkaamme</a:t>
            </a:r>
            <a:r>
              <a:rPr lang="en-US" b="1" dirty="0">
                <a:solidFill>
                  <a:schemeClr val="tx1"/>
                </a:solidFill>
              </a:rPr>
              <a:t>
</a:t>
            </a:r>
          </a:p>
        </p:txBody>
      </p:sp>
      <p:grpSp>
        <p:nvGrpSpPr>
          <p:cNvPr id="32" name="Group 31">
            <a:extLst>
              <a:ext uri="{FF2B5EF4-FFF2-40B4-BE49-F238E27FC236}">
                <a16:creationId xmlns:a16="http://schemas.microsoft.com/office/drawing/2014/main" id="{4929D10B-9EB0-A845-ADF0-9BD3658B468E}"/>
              </a:ext>
            </a:extLst>
          </p:cNvPr>
          <p:cNvGrpSpPr/>
          <p:nvPr/>
        </p:nvGrpSpPr>
        <p:grpSpPr>
          <a:xfrm>
            <a:off x="937627" y="1503230"/>
            <a:ext cx="1847881" cy="373208"/>
            <a:chOff x="741681" y="1503230"/>
            <a:chExt cx="2515282" cy="508000"/>
          </a:xfrm>
        </p:grpSpPr>
        <p:pic>
          <p:nvPicPr>
            <p:cNvPr id="28" name="Picture 27">
              <a:extLst>
                <a:ext uri="{FF2B5EF4-FFF2-40B4-BE49-F238E27FC236}">
                  <a16:creationId xmlns:a16="http://schemas.microsoft.com/office/drawing/2014/main" id="{A59C5BD9-7FC1-6245-A492-74D01C5F113C}"/>
                </a:ext>
              </a:extLst>
            </p:cNvPr>
            <p:cNvPicPr>
              <a:picLocks noChangeAspect="1"/>
            </p:cNvPicPr>
            <p:nvPr/>
          </p:nvPicPr>
          <p:blipFill>
            <a:blip r:embed="rId3"/>
            <a:stretch>
              <a:fillRect/>
            </a:stretch>
          </p:blipFill>
          <p:spPr>
            <a:xfrm>
              <a:off x="2748963" y="1503230"/>
              <a:ext cx="508000" cy="508000"/>
            </a:xfrm>
            <a:prstGeom prst="rect">
              <a:avLst/>
            </a:prstGeom>
          </p:spPr>
        </p:pic>
        <p:pic>
          <p:nvPicPr>
            <p:cNvPr id="29" name="Picture 28">
              <a:extLst>
                <a:ext uri="{FF2B5EF4-FFF2-40B4-BE49-F238E27FC236}">
                  <a16:creationId xmlns:a16="http://schemas.microsoft.com/office/drawing/2014/main" id="{B0F492F5-BD16-434B-8FFA-F1BBE73082E2}"/>
                </a:ext>
              </a:extLst>
            </p:cNvPr>
            <p:cNvPicPr>
              <a:picLocks noChangeAspect="1"/>
            </p:cNvPicPr>
            <p:nvPr/>
          </p:nvPicPr>
          <p:blipFill>
            <a:blip r:embed="rId4"/>
            <a:stretch>
              <a:fillRect/>
            </a:stretch>
          </p:blipFill>
          <p:spPr>
            <a:xfrm>
              <a:off x="2076685" y="1503230"/>
              <a:ext cx="508000" cy="508000"/>
            </a:xfrm>
            <a:prstGeom prst="rect">
              <a:avLst/>
            </a:prstGeom>
          </p:spPr>
        </p:pic>
        <p:pic>
          <p:nvPicPr>
            <p:cNvPr id="30" name="Picture 29">
              <a:extLst>
                <a:ext uri="{FF2B5EF4-FFF2-40B4-BE49-F238E27FC236}">
                  <a16:creationId xmlns:a16="http://schemas.microsoft.com/office/drawing/2014/main" id="{72B205BA-7F5D-0E4F-9626-EEED9C71EE85}"/>
                </a:ext>
              </a:extLst>
            </p:cNvPr>
            <p:cNvPicPr>
              <a:picLocks noChangeAspect="1"/>
            </p:cNvPicPr>
            <p:nvPr/>
          </p:nvPicPr>
          <p:blipFill>
            <a:blip r:embed="rId5"/>
            <a:stretch>
              <a:fillRect/>
            </a:stretch>
          </p:blipFill>
          <p:spPr>
            <a:xfrm>
              <a:off x="1409183" y="1503230"/>
              <a:ext cx="508000" cy="508000"/>
            </a:xfrm>
            <a:prstGeom prst="rect">
              <a:avLst/>
            </a:prstGeom>
          </p:spPr>
        </p:pic>
        <p:pic>
          <p:nvPicPr>
            <p:cNvPr id="31" name="Picture 30">
              <a:extLst>
                <a:ext uri="{FF2B5EF4-FFF2-40B4-BE49-F238E27FC236}">
                  <a16:creationId xmlns:a16="http://schemas.microsoft.com/office/drawing/2014/main" id="{EB38351B-332D-1F42-B5ED-3A61E53A550E}"/>
                </a:ext>
              </a:extLst>
            </p:cNvPr>
            <p:cNvPicPr>
              <a:picLocks noChangeAspect="1"/>
            </p:cNvPicPr>
            <p:nvPr/>
          </p:nvPicPr>
          <p:blipFill>
            <a:blip r:embed="rId6"/>
            <a:stretch>
              <a:fillRect/>
            </a:stretch>
          </p:blipFill>
          <p:spPr>
            <a:xfrm>
              <a:off x="741681" y="1503230"/>
              <a:ext cx="508000" cy="508000"/>
            </a:xfrm>
            <a:prstGeom prst="rect">
              <a:avLst/>
            </a:prstGeom>
          </p:spPr>
        </p:pic>
      </p:grpSp>
      <p:sp>
        <p:nvSpPr>
          <p:cNvPr id="33" name="Rectangle 32">
            <a:hlinkClick r:id="rId7"/>
            <a:extLst>
              <a:ext uri="{FF2B5EF4-FFF2-40B4-BE49-F238E27FC236}">
                <a16:creationId xmlns:a16="http://schemas.microsoft.com/office/drawing/2014/main" id="{B81D0D60-2E9E-A742-B72B-B69D176DF609}"/>
              </a:ext>
            </a:extLst>
          </p:cNvPr>
          <p:cNvSpPr/>
          <p:nvPr/>
        </p:nvSpPr>
        <p:spPr>
          <a:xfrm>
            <a:off x="3661891" y="3611105"/>
            <a:ext cx="3250084" cy="402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Placeholder 1">
            <a:extLst>
              <a:ext uri="{FF2B5EF4-FFF2-40B4-BE49-F238E27FC236}">
                <a16:creationId xmlns:a16="http://schemas.microsoft.com/office/drawing/2014/main" id="{83B3ACAB-CB4B-E544-BF69-6041336BA782}"/>
              </a:ext>
            </a:extLst>
          </p:cNvPr>
          <p:cNvSpPr txBox="1">
            <a:spLocks/>
          </p:cNvSpPr>
          <p:nvPr/>
        </p:nvSpPr>
        <p:spPr>
          <a:xfrm>
            <a:off x="3299273" y="3611105"/>
            <a:ext cx="3836464" cy="449856"/>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ctr">
              <a:buNone/>
            </a:pPr>
            <a:r>
              <a:rPr lang="en-US" b="1" dirty="0" err="1">
                <a:solidFill>
                  <a:srgbClr val="F59121"/>
                </a:solidFill>
              </a:rPr>
              <a:t>www.enterprisecafe.eu</a:t>
            </a:r>
            <a:endParaRPr lang="en-US" b="1" dirty="0">
              <a:solidFill>
                <a:srgbClr val="F59121"/>
              </a:solidFill>
            </a:endParaRPr>
          </a:p>
        </p:txBody>
      </p:sp>
      <p:cxnSp>
        <p:nvCxnSpPr>
          <p:cNvPr id="36" name="Straight Connector 35">
            <a:extLst>
              <a:ext uri="{FF2B5EF4-FFF2-40B4-BE49-F238E27FC236}">
                <a16:creationId xmlns:a16="http://schemas.microsoft.com/office/drawing/2014/main" id="{B8F34129-D0A0-5E41-B190-B4366D3DD61E}"/>
              </a:ext>
            </a:extLst>
          </p:cNvPr>
          <p:cNvCxnSpPr>
            <a:cxnSpLocks/>
          </p:cNvCxnSpPr>
          <p:nvPr/>
        </p:nvCxnSpPr>
        <p:spPr>
          <a:xfrm flipH="1">
            <a:off x="-14128" y="1270544"/>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710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E70A6-720F-C14B-A96F-51BF31835A50}"/>
              </a:ext>
            </a:extLst>
          </p:cNvPr>
          <p:cNvSpPr>
            <a:spLocks noGrp="1"/>
          </p:cNvSpPr>
          <p:nvPr>
            <p:ph type="sldNum" sz="quarter" idx="12"/>
          </p:nvPr>
        </p:nvSpPr>
        <p:spPr/>
        <p:txBody>
          <a:bodyPr/>
          <a:lstStyle/>
          <a:p>
            <a:fld id="{5E760C49-C21F-C349-B509-93C281143DFD}" type="slidenum">
              <a:rPr lang="en-US" smtClean="0"/>
              <a:t>4</a:t>
            </a:fld>
            <a:endParaRPr lang="en-US" dirty="0"/>
          </a:p>
        </p:txBody>
      </p:sp>
      <p:sp>
        <p:nvSpPr>
          <p:cNvPr id="7" name="Text Placeholder 6">
            <a:extLst>
              <a:ext uri="{FF2B5EF4-FFF2-40B4-BE49-F238E27FC236}">
                <a16:creationId xmlns:a16="http://schemas.microsoft.com/office/drawing/2014/main" id="{C403D654-2B4B-7C4F-96B9-70C94DB10C6C}"/>
              </a:ext>
            </a:extLst>
          </p:cNvPr>
          <p:cNvSpPr>
            <a:spLocks noGrp="1"/>
          </p:cNvSpPr>
          <p:nvPr>
            <p:ph type="body" sz="quarter" idx="30"/>
          </p:nvPr>
        </p:nvSpPr>
        <p:spPr/>
        <p:txBody>
          <a:bodyPr/>
          <a:lstStyle/>
          <a:p>
            <a:r>
              <a:rPr lang="en-US" dirty="0" err="1">
                <a:solidFill>
                  <a:srgbClr val="F59121"/>
                </a:solidFill>
              </a:rPr>
              <a:t>Yrittäjyyskahvila-hanke</a:t>
            </a:r>
            <a:r>
              <a:rPr lang="en-US" dirty="0">
                <a:solidFill>
                  <a:srgbClr val="F59121"/>
                </a:solidFill>
              </a:rPr>
              <a:t> 
</a:t>
            </a:r>
            <a:endParaRPr lang="en-US" sz="2400" dirty="0">
              <a:solidFill>
                <a:srgbClr val="F59121"/>
              </a:solidFill>
            </a:endParaRPr>
          </a:p>
        </p:txBody>
      </p:sp>
      <p:pic>
        <p:nvPicPr>
          <p:cNvPr id="8" name="Picture Placeholder 7" descr="Women writing on paper">
            <a:extLst>
              <a:ext uri="{FF2B5EF4-FFF2-40B4-BE49-F238E27FC236}">
                <a16:creationId xmlns:a16="http://schemas.microsoft.com/office/drawing/2014/main" id="{6FAFCBD8-8BB2-8934-0F1F-BAF2CFE4C960}"/>
              </a:ext>
            </a:extLst>
          </p:cNvPr>
          <p:cNvPicPr>
            <a:picLocks noGrp="1" noChangeAspect="1"/>
          </p:cNvPicPr>
          <p:nvPr>
            <p:ph type="pic" sz="quarter" idx="33"/>
          </p:nvPr>
        </p:nvPicPr>
        <p:blipFill>
          <a:blip r:embed="rId2" cstate="screen">
            <a:extLst>
              <a:ext uri="{28A0092B-C50C-407E-A947-70E740481C1C}">
                <a14:useLocalDpi xmlns:a14="http://schemas.microsoft.com/office/drawing/2010/main"/>
              </a:ext>
            </a:extLst>
          </a:blip>
          <a:srcRect l="20725" r="20725"/>
          <a:stretch/>
        </p:blipFill>
        <p:spPr>
          <a:xfrm>
            <a:off x="16472" y="377764"/>
            <a:ext cx="5222656" cy="5952556"/>
          </a:xfrm>
        </p:spPr>
      </p:pic>
      <p:sp>
        <p:nvSpPr>
          <p:cNvPr id="10" name="Text Placeholder 9">
            <a:extLst>
              <a:ext uri="{FF2B5EF4-FFF2-40B4-BE49-F238E27FC236}">
                <a16:creationId xmlns:a16="http://schemas.microsoft.com/office/drawing/2014/main" id="{7C7718C6-4830-684E-B248-D0F1112CB9BB}"/>
              </a:ext>
            </a:extLst>
          </p:cNvPr>
          <p:cNvSpPr>
            <a:spLocks noGrp="1"/>
          </p:cNvSpPr>
          <p:nvPr>
            <p:ph type="body" sz="quarter" idx="34"/>
          </p:nvPr>
        </p:nvSpPr>
        <p:spPr/>
        <p:txBody>
          <a:bodyPr/>
          <a:lstStyle/>
          <a:p>
            <a:r>
              <a:rPr lang="en-US" dirty="0"/>
              <a:t>TERVETULOA</a:t>
            </a:r>
          </a:p>
          <a:p>
            <a:r>
              <a:rPr lang="tr-TR" dirty="0"/>
              <a:t>E-KAHVILAAN </a:t>
            </a:r>
            <a:endParaRPr lang="en-US" dirty="0"/>
          </a:p>
        </p:txBody>
      </p:sp>
      <p:sp>
        <p:nvSpPr>
          <p:cNvPr id="3" name="Text Placeholder 2">
            <a:extLst>
              <a:ext uri="{FF2B5EF4-FFF2-40B4-BE49-F238E27FC236}">
                <a16:creationId xmlns:a16="http://schemas.microsoft.com/office/drawing/2014/main" id="{B6A08B57-6210-400B-D899-69B0865622DC}"/>
              </a:ext>
            </a:extLst>
          </p:cNvPr>
          <p:cNvSpPr>
            <a:spLocks noGrp="1"/>
          </p:cNvSpPr>
          <p:nvPr>
            <p:ph type="body" sz="quarter" idx="35"/>
          </p:nvPr>
        </p:nvSpPr>
        <p:spPr>
          <a:xfrm>
            <a:off x="708870" y="7984270"/>
            <a:ext cx="6361551" cy="1558278"/>
          </a:xfrm>
        </p:spPr>
        <p:txBody>
          <a:bodyPr/>
          <a:lstStyle/>
          <a:p>
            <a:r>
              <a:rPr lang="en-US" dirty="0" err="1"/>
              <a:t>Ihmiset</a:t>
            </a:r>
            <a:r>
              <a:rPr lang="en-US" dirty="0"/>
              <a:t> </a:t>
            </a:r>
            <a:r>
              <a:rPr lang="en-US" dirty="0" err="1"/>
              <a:t>joutuvat</a:t>
            </a:r>
            <a:r>
              <a:rPr lang="en-US" dirty="0"/>
              <a:t> </a:t>
            </a:r>
            <a:r>
              <a:rPr lang="en-US" dirty="0" err="1"/>
              <a:t>yhä</a:t>
            </a:r>
            <a:r>
              <a:rPr lang="en-US" dirty="0"/>
              <a:t> </a:t>
            </a:r>
            <a:r>
              <a:rPr lang="en-US" dirty="0" err="1"/>
              <a:t>useammin</a:t>
            </a:r>
            <a:r>
              <a:rPr lang="en-US" dirty="0"/>
              <a:t> </a:t>
            </a:r>
            <a:r>
              <a:rPr lang="en-US" dirty="0" err="1"/>
              <a:t>ottamaan</a:t>
            </a:r>
            <a:r>
              <a:rPr lang="en-US" dirty="0"/>
              <a:t> </a:t>
            </a:r>
            <a:r>
              <a:rPr lang="en-US" dirty="0" err="1"/>
              <a:t>suuremman</a:t>
            </a:r>
            <a:r>
              <a:rPr lang="en-US" dirty="0"/>
              <a:t> </a:t>
            </a:r>
            <a:r>
              <a:rPr lang="en-US" dirty="0" err="1"/>
              <a:t>vastuun</a:t>
            </a:r>
            <a:r>
              <a:rPr lang="en-US" dirty="0"/>
              <a:t> </a:t>
            </a:r>
            <a:r>
              <a:rPr lang="en-US" dirty="0" err="1"/>
              <a:t>osaamisensa</a:t>
            </a:r>
            <a:r>
              <a:rPr lang="en-US" dirty="0"/>
              <a:t> ja </a:t>
            </a:r>
            <a:r>
              <a:rPr lang="en-US" dirty="0" err="1"/>
              <a:t>uransa</a:t>
            </a:r>
            <a:r>
              <a:rPr lang="en-US" dirty="0"/>
              <a:t> </a:t>
            </a:r>
            <a:r>
              <a:rPr lang="en-US" dirty="0" err="1"/>
              <a:t>edistämisestä</a:t>
            </a:r>
            <a:r>
              <a:rPr lang="en-US" dirty="0"/>
              <a:t>. </a:t>
            </a:r>
            <a:r>
              <a:rPr lang="en-US" dirty="0" err="1"/>
              <a:t>Tämä</a:t>
            </a:r>
            <a:r>
              <a:rPr lang="en-US" dirty="0"/>
              <a:t> </a:t>
            </a:r>
            <a:r>
              <a:rPr lang="en-US" dirty="0" err="1"/>
              <a:t>siirtyminen</a:t>
            </a:r>
            <a:r>
              <a:rPr lang="en-US" dirty="0"/>
              <a:t> </a:t>
            </a:r>
            <a:r>
              <a:rPr lang="en-US" dirty="0" err="1"/>
              <a:t>perinteisestä</a:t>
            </a:r>
            <a:r>
              <a:rPr lang="en-US" dirty="0"/>
              <a:t> </a:t>
            </a:r>
            <a:r>
              <a:rPr lang="en-US" dirty="0" err="1"/>
              <a:t>koulutusjärjestelmästä</a:t>
            </a:r>
            <a:r>
              <a:rPr lang="en-US" dirty="0"/>
              <a:t> </a:t>
            </a:r>
            <a:r>
              <a:rPr lang="en-US" dirty="0" err="1"/>
              <a:t>yksilöllisempiin</a:t>
            </a:r>
            <a:r>
              <a:rPr lang="en-US" dirty="0"/>
              <a:t> </a:t>
            </a:r>
            <a:r>
              <a:rPr lang="en-US" dirty="0" err="1"/>
              <a:t>painopisteisiin</a:t>
            </a:r>
            <a:r>
              <a:rPr lang="en-US" dirty="0"/>
              <a:t> </a:t>
            </a:r>
            <a:r>
              <a:rPr lang="en-US" dirty="0" err="1"/>
              <a:t>asettaa</a:t>
            </a:r>
            <a:r>
              <a:rPr lang="en-US" dirty="0"/>
              <a:t> </a:t>
            </a:r>
            <a:r>
              <a:rPr lang="en-US" dirty="0" err="1"/>
              <a:t>erityisiä</a:t>
            </a:r>
            <a:r>
              <a:rPr lang="en-US" dirty="0"/>
              <a:t> </a:t>
            </a:r>
            <a:r>
              <a:rPr lang="en-US" dirty="0" err="1"/>
              <a:t>haasteita</a:t>
            </a:r>
            <a:r>
              <a:rPr lang="en-US" dirty="0"/>
              <a:t> </a:t>
            </a:r>
            <a:r>
              <a:rPr lang="en-US" dirty="0" err="1"/>
              <a:t>vähän</a:t>
            </a:r>
            <a:r>
              <a:rPr lang="en-US" dirty="0"/>
              <a:t> </a:t>
            </a:r>
            <a:r>
              <a:rPr lang="en-US" dirty="0" err="1"/>
              <a:t>koulutetuille</a:t>
            </a:r>
            <a:r>
              <a:rPr lang="en-US" dirty="0"/>
              <a:t> </a:t>
            </a:r>
            <a:r>
              <a:rPr lang="en-US" dirty="0" err="1"/>
              <a:t>aikuisille</a:t>
            </a:r>
            <a:r>
              <a:rPr lang="en-US" dirty="0"/>
              <a:t>, </a:t>
            </a:r>
            <a:r>
              <a:rPr lang="en-US" dirty="0" err="1"/>
              <a:t>maahanmuuttajille</a:t>
            </a:r>
            <a:r>
              <a:rPr lang="en-US" dirty="0"/>
              <a:t> ja </a:t>
            </a:r>
            <a:r>
              <a:rPr lang="en-US" dirty="0" err="1"/>
              <a:t>muille</a:t>
            </a:r>
            <a:r>
              <a:rPr lang="en-US" dirty="0"/>
              <a:t> </a:t>
            </a:r>
            <a:r>
              <a:rPr lang="en-US" dirty="0" err="1"/>
              <a:t>yhteisön</a:t>
            </a:r>
            <a:r>
              <a:rPr lang="en-US" dirty="0"/>
              <a:t> </a:t>
            </a:r>
            <a:r>
              <a:rPr lang="en-US" dirty="0" err="1"/>
              <a:t>heikommassa</a:t>
            </a:r>
            <a:r>
              <a:rPr lang="en-US" dirty="0"/>
              <a:t> </a:t>
            </a:r>
            <a:r>
              <a:rPr lang="en-US" dirty="0" err="1"/>
              <a:t>asemassa</a:t>
            </a:r>
            <a:r>
              <a:rPr lang="en-US" dirty="0"/>
              <a:t> </a:t>
            </a:r>
            <a:r>
              <a:rPr lang="en-US" dirty="0" err="1"/>
              <a:t>oleville</a:t>
            </a:r>
            <a:r>
              <a:rPr lang="en-US" dirty="0"/>
              <a:t> </a:t>
            </a:r>
            <a:r>
              <a:rPr lang="en-US" dirty="0" err="1"/>
              <a:t>ryhmille</a:t>
            </a:r>
            <a:r>
              <a:rPr lang="en-US" dirty="0"/>
              <a:t>. E-CAFÉ-</a:t>
            </a:r>
            <a:r>
              <a:rPr lang="en-US" dirty="0" err="1"/>
              <a:t>hanke</a:t>
            </a:r>
            <a:r>
              <a:rPr lang="en-US" dirty="0"/>
              <a:t> on Erasmus+ -</a:t>
            </a:r>
            <a:r>
              <a:rPr lang="en-US" dirty="0" err="1"/>
              <a:t>ohjelmasta</a:t>
            </a:r>
            <a:r>
              <a:rPr lang="en-US" dirty="0"/>
              <a:t> </a:t>
            </a:r>
            <a:r>
              <a:rPr lang="en-US" dirty="0" err="1"/>
              <a:t>rahoitettu</a:t>
            </a:r>
            <a:r>
              <a:rPr lang="en-US" dirty="0"/>
              <a:t> </a:t>
            </a:r>
            <a:r>
              <a:rPr lang="en-US" dirty="0" err="1"/>
              <a:t>hanke</a:t>
            </a:r>
            <a:r>
              <a:rPr lang="en-US" dirty="0"/>
              <a:t>, </a:t>
            </a:r>
            <a:r>
              <a:rPr lang="en-US" dirty="0" err="1"/>
              <a:t>joka</a:t>
            </a:r>
            <a:r>
              <a:rPr lang="en-US" dirty="0"/>
              <a:t> </a:t>
            </a:r>
            <a:r>
              <a:rPr lang="en-US" dirty="0" err="1"/>
              <a:t>toteutetaan</a:t>
            </a:r>
            <a:r>
              <a:rPr lang="en-US" dirty="0"/>
              <a:t> </a:t>
            </a:r>
            <a:r>
              <a:rPr lang="en-US" dirty="0" err="1"/>
              <a:t>vuosina</a:t>
            </a:r>
            <a:r>
              <a:rPr lang="en-US" dirty="0"/>
              <a:t> 2020–2022, ja </a:t>
            </a:r>
            <a:r>
              <a:rPr lang="en-US" dirty="0" err="1"/>
              <a:t>jonka</a:t>
            </a:r>
            <a:r>
              <a:rPr lang="en-US" dirty="0"/>
              <a:t> </a:t>
            </a:r>
            <a:r>
              <a:rPr lang="en-US" dirty="0" err="1"/>
              <a:t>tavoitteena</a:t>
            </a:r>
            <a:r>
              <a:rPr lang="en-US" dirty="0"/>
              <a:t> on </a:t>
            </a:r>
            <a:r>
              <a:rPr lang="en-US" dirty="0" err="1"/>
              <a:t>parantaa</a:t>
            </a:r>
            <a:r>
              <a:rPr lang="en-US" dirty="0"/>
              <a:t> ja </a:t>
            </a:r>
            <a:r>
              <a:rPr lang="en-US" dirty="0" err="1"/>
              <a:t>helpottaa</a:t>
            </a:r>
            <a:r>
              <a:rPr lang="en-US" dirty="0"/>
              <a:t> </a:t>
            </a:r>
            <a:r>
              <a:rPr lang="en-US" dirty="0" err="1"/>
              <a:t>taustaltaan</a:t>
            </a:r>
            <a:r>
              <a:rPr lang="en-US" dirty="0"/>
              <a:t> </a:t>
            </a:r>
            <a:r>
              <a:rPr lang="en-US" dirty="0" err="1"/>
              <a:t>heikommassa</a:t>
            </a:r>
            <a:r>
              <a:rPr lang="en-US" dirty="0"/>
              <a:t> </a:t>
            </a:r>
            <a:r>
              <a:rPr lang="en-US" dirty="0" err="1"/>
              <a:t>asemassa</a:t>
            </a:r>
            <a:r>
              <a:rPr lang="en-US" dirty="0"/>
              <a:t> </a:t>
            </a:r>
            <a:r>
              <a:rPr lang="en-US" dirty="0" err="1"/>
              <a:t>olevien</a:t>
            </a:r>
            <a:r>
              <a:rPr lang="en-US" dirty="0"/>
              <a:t> </a:t>
            </a:r>
            <a:r>
              <a:rPr lang="en-US" dirty="0" err="1"/>
              <a:t>aikuisten</a:t>
            </a:r>
            <a:r>
              <a:rPr lang="en-US" dirty="0"/>
              <a:t> </a:t>
            </a:r>
            <a:r>
              <a:rPr lang="en-US" dirty="0" err="1"/>
              <a:t>mahdollisuuksia</a:t>
            </a:r>
            <a:r>
              <a:rPr lang="en-US" dirty="0"/>
              <a:t> </a:t>
            </a:r>
            <a:r>
              <a:rPr lang="en-US" dirty="0" err="1"/>
              <a:t>päästä</a:t>
            </a:r>
            <a:r>
              <a:rPr lang="en-US" dirty="0"/>
              <a:t> </a:t>
            </a:r>
            <a:r>
              <a:rPr lang="en-US" dirty="0" err="1"/>
              <a:t>käsiksi</a:t>
            </a:r>
            <a:r>
              <a:rPr lang="en-US" dirty="0"/>
              <a:t> </a:t>
            </a:r>
            <a:r>
              <a:rPr lang="en-US" dirty="0" err="1"/>
              <a:t>yrittäjätaitoihin</a:t>
            </a:r>
            <a:r>
              <a:rPr lang="en-US" dirty="0"/>
              <a:t> ja </a:t>
            </a:r>
            <a:r>
              <a:rPr lang="en-US" dirty="0" err="1"/>
              <a:t>ajattelutavan</a:t>
            </a:r>
            <a:r>
              <a:rPr lang="en-US" dirty="0"/>
              <a:t> </a:t>
            </a:r>
            <a:r>
              <a:rPr lang="en-US" dirty="0" err="1"/>
              <a:t>oppimista</a:t>
            </a:r>
            <a:r>
              <a:rPr lang="en-US" dirty="0"/>
              <a:t>, </a:t>
            </a:r>
            <a:r>
              <a:rPr lang="en-US" dirty="0" err="1"/>
              <a:t>sekä</a:t>
            </a:r>
            <a:r>
              <a:rPr lang="en-US" dirty="0"/>
              <a:t> </a:t>
            </a:r>
            <a:r>
              <a:rPr lang="en-US" dirty="0" err="1"/>
              <a:t>saada</a:t>
            </a:r>
            <a:r>
              <a:rPr lang="en-US" dirty="0"/>
              <a:t> </a:t>
            </a:r>
            <a:r>
              <a:rPr lang="en-US" dirty="0" err="1"/>
              <a:t>materiaaleja</a:t>
            </a:r>
            <a:r>
              <a:rPr lang="en-US" dirty="0"/>
              <a:t>, </a:t>
            </a:r>
            <a:r>
              <a:rPr lang="en-US" dirty="0" err="1"/>
              <a:t>resursseja</a:t>
            </a:r>
            <a:r>
              <a:rPr lang="en-US" dirty="0"/>
              <a:t> ja </a:t>
            </a:r>
            <a:r>
              <a:rPr lang="en-US" dirty="0" err="1"/>
              <a:t>välineitä</a:t>
            </a:r>
            <a:r>
              <a:rPr lang="en-US" dirty="0"/>
              <a:t> </a:t>
            </a:r>
            <a:r>
              <a:rPr lang="en-US" dirty="0" err="1"/>
              <a:t>sekä</a:t>
            </a:r>
            <a:r>
              <a:rPr lang="en-US" dirty="0"/>
              <a:t> </a:t>
            </a:r>
            <a:r>
              <a:rPr lang="en-US" dirty="0" err="1"/>
              <a:t>sosiaalisia</a:t>
            </a:r>
            <a:r>
              <a:rPr lang="en-US" dirty="0"/>
              <a:t> </a:t>
            </a:r>
            <a:r>
              <a:rPr lang="en-US" dirty="0" err="1"/>
              <a:t>yhteyksiä</a:t>
            </a:r>
            <a:r>
              <a:rPr lang="en-US" dirty="0"/>
              <a:t> </a:t>
            </a:r>
            <a:r>
              <a:rPr lang="en-US" dirty="0" err="1"/>
              <a:t>osallistumalla</a:t>
            </a:r>
            <a:r>
              <a:rPr lang="en-US" dirty="0"/>
              <a:t> E-CAFÉ-</a:t>
            </a:r>
            <a:r>
              <a:rPr lang="en-US" dirty="0" err="1"/>
              <a:t>tilaisuuksiin</a:t>
            </a:r>
            <a:r>
              <a:rPr lang="en-US" dirty="0"/>
              <a:t>, </a:t>
            </a:r>
            <a:r>
              <a:rPr lang="en-US" dirty="0" err="1"/>
              <a:t>jotka</a:t>
            </a:r>
            <a:r>
              <a:rPr lang="en-US" dirty="0"/>
              <a:t> </a:t>
            </a:r>
            <a:r>
              <a:rPr lang="en-US" dirty="0" err="1"/>
              <a:t>ovat</a:t>
            </a:r>
            <a:r>
              <a:rPr lang="en-US" dirty="0"/>
              <a:t> </a:t>
            </a:r>
            <a:r>
              <a:rPr lang="en-US" dirty="0" err="1"/>
              <a:t>vapaaehtoisuuteen</a:t>
            </a:r>
            <a:r>
              <a:rPr lang="en-US" dirty="0"/>
              <a:t> </a:t>
            </a:r>
            <a:r>
              <a:rPr lang="en-US" dirty="0" err="1"/>
              <a:t>perustuvia</a:t>
            </a:r>
            <a:r>
              <a:rPr lang="en-US" dirty="0"/>
              <a:t> </a:t>
            </a:r>
            <a:r>
              <a:rPr lang="en-US" dirty="0" err="1"/>
              <a:t>mutta</a:t>
            </a:r>
            <a:r>
              <a:rPr lang="en-US" dirty="0"/>
              <a:t> </a:t>
            </a:r>
            <a:r>
              <a:rPr lang="en-US" dirty="0" err="1"/>
              <a:t>myös</a:t>
            </a:r>
            <a:r>
              <a:rPr lang="en-US" dirty="0"/>
              <a:t> </a:t>
            </a:r>
            <a:r>
              <a:rPr lang="en-US" dirty="0" err="1"/>
              <a:t>järjestelmällisesti</a:t>
            </a:r>
            <a:r>
              <a:rPr lang="en-US" dirty="0"/>
              <a:t> </a:t>
            </a:r>
            <a:r>
              <a:rPr lang="en-US" dirty="0" err="1"/>
              <a:t>perustettuja</a:t>
            </a:r>
            <a:r>
              <a:rPr lang="en-US" dirty="0"/>
              <a:t> </a:t>
            </a:r>
            <a:r>
              <a:rPr lang="en-US" dirty="0" err="1"/>
              <a:t>epävirallisia</a:t>
            </a:r>
            <a:r>
              <a:rPr lang="en-US" dirty="0"/>
              <a:t> </a:t>
            </a:r>
            <a:r>
              <a:rPr lang="en-US" dirty="0" err="1"/>
              <a:t>kokouksia</a:t>
            </a:r>
            <a:r>
              <a:rPr lang="en-US" dirty="0"/>
              <a:t>. </a:t>
            </a:r>
            <a:r>
              <a:rPr lang="en-US" dirty="0" err="1"/>
              <a:t>Samalla</a:t>
            </a:r>
            <a:r>
              <a:rPr lang="en-US" dirty="0"/>
              <a:t> E-CAFÉ -</a:t>
            </a:r>
            <a:r>
              <a:rPr lang="en-US" dirty="0" err="1"/>
              <a:t>tilaisuudet</a:t>
            </a:r>
            <a:r>
              <a:rPr lang="en-US" dirty="0"/>
              <a:t> </a:t>
            </a:r>
            <a:r>
              <a:rPr lang="en-US" dirty="0" err="1"/>
              <a:t>tarjoavat</a:t>
            </a:r>
            <a:r>
              <a:rPr lang="en-US" dirty="0"/>
              <a:t> </a:t>
            </a:r>
            <a:r>
              <a:rPr lang="en-US" dirty="0" err="1"/>
              <a:t>mahdollisuuksia</a:t>
            </a:r>
            <a:r>
              <a:rPr lang="en-US" dirty="0"/>
              <a:t> </a:t>
            </a:r>
            <a:r>
              <a:rPr lang="en-US" dirty="0" err="1"/>
              <a:t>päästä</a:t>
            </a:r>
            <a:r>
              <a:rPr lang="en-US" dirty="0"/>
              <a:t> </a:t>
            </a:r>
            <a:r>
              <a:rPr lang="en-US" dirty="0" err="1"/>
              <a:t>alueellisiin</a:t>
            </a:r>
            <a:r>
              <a:rPr lang="en-US" dirty="0"/>
              <a:t> ja </a:t>
            </a:r>
            <a:r>
              <a:rPr lang="en-US" dirty="0" err="1"/>
              <a:t>kansallisiin</a:t>
            </a:r>
            <a:r>
              <a:rPr lang="en-US" dirty="0"/>
              <a:t> </a:t>
            </a:r>
            <a:r>
              <a:rPr lang="en-US" dirty="0" err="1"/>
              <a:t>sosiaalisiin</a:t>
            </a:r>
            <a:r>
              <a:rPr lang="en-US" dirty="0"/>
              <a:t> </a:t>
            </a:r>
            <a:r>
              <a:rPr lang="en-US" dirty="0" err="1"/>
              <a:t>ympäristöihin</a:t>
            </a:r>
            <a:r>
              <a:rPr lang="en-US" dirty="0"/>
              <a:t>. </a:t>
            </a:r>
            <a:r>
              <a:rPr lang="en-US" dirty="0" err="1"/>
              <a:t>Osallistujat</a:t>
            </a:r>
            <a:r>
              <a:rPr lang="en-US" dirty="0"/>
              <a:t> </a:t>
            </a:r>
            <a:r>
              <a:rPr lang="en-US" dirty="0" err="1"/>
              <a:t>integroivat</a:t>
            </a:r>
            <a:r>
              <a:rPr lang="en-US" dirty="0"/>
              <a:t> </a:t>
            </a:r>
            <a:r>
              <a:rPr lang="en-US" dirty="0" err="1"/>
              <a:t>oppijoiden</a:t>
            </a:r>
            <a:r>
              <a:rPr lang="en-US" dirty="0"/>
              <a:t> ja </a:t>
            </a:r>
            <a:r>
              <a:rPr lang="en-US" dirty="0" err="1"/>
              <a:t>ohjaajien</a:t>
            </a:r>
            <a:r>
              <a:rPr lang="en-US" dirty="0"/>
              <a:t> </a:t>
            </a:r>
            <a:r>
              <a:rPr lang="en-US" dirty="0" err="1"/>
              <a:t>yhteisöihin</a:t>
            </a:r>
            <a:r>
              <a:rPr lang="en-US" dirty="0"/>
              <a:t>, </a:t>
            </a:r>
            <a:r>
              <a:rPr lang="en-US" dirty="0" err="1"/>
              <a:t>joka</a:t>
            </a:r>
            <a:r>
              <a:rPr lang="en-US" dirty="0"/>
              <a:t> </a:t>
            </a:r>
            <a:r>
              <a:rPr lang="en-US" dirty="0" err="1"/>
              <a:t>osaltaan</a:t>
            </a:r>
            <a:r>
              <a:rPr lang="en-US" dirty="0"/>
              <a:t> </a:t>
            </a:r>
            <a:r>
              <a:rPr lang="en-US" dirty="0" err="1"/>
              <a:t>helpottaa</a:t>
            </a:r>
            <a:r>
              <a:rPr lang="en-US" dirty="0"/>
              <a:t> </a:t>
            </a:r>
            <a:r>
              <a:rPr lang="en-US" dirty="0" err="1"/>
              <a:t>sosiaalisen</a:t>
            </a:r>
            <a:r>
              <a:rPr lang="en-US" dirty="0"/>
              <a:t> </a:t>
            </a:r>
            <a:r>
              <a:rPr lang="en-US" dirty="0" err="1"/>
              <a:t>osallisuuden</a:t>
            </a:r>
            <a:r>
              <a:rPr lang="en-US" dirty="0"/>
              <a:t> </a:t>
            </a:r>
            <a:r>
              <a:rPr lang="en-US" dirty="0" err="1"/>
              <a:t>tavoitteita</a:t>
            </a:r>
            <a:r>
              <a:rPr lang="en-US" dirty="0"/>
              <a:t>.</a:t>
            </a:r>
          </a:p>
          <a:p>
            <a:endParaRPr lang="en-US" dirty="0"/>
          </a:p>
        </p:txBody>
      </p:sp>
    </p:spTree>
    <p:extLst>
      <p:ext uri="{BB962C8B-B14F-4D97-AF65-F5344CB8AC3E}">
        <p14:creationId xmlns:p14="http://schemas.microsoft.com/office/powerpoint/2010/main" val="2241893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7400C8-5AF3-A541-B04B-CAEAD0E6B458}"/>
              </a:ext>
            </a:extLst>
          </p:cNvPr>
          <p:cNvSpPr>
            <a:spLocks noGrp="1"/>
          </p:cNvSpPr>
          <p:nvPr>
            <p:ph type="sldNum" sz="quarter" idx="12"/>
          </p:nvPr>
        </p:nvSpPr>
        <p:spPr/>
        <p:txBody>
          <a:bodyPr/>
          <a:lstStyle/>
          <a:p>
            <a:fld id="{5E760C49-C21F-C349-B509-93C281143DFD}" type="slidenum">
              <a:rPr lang="en-US" smtClean="0"/>
              <a:pPr/>
              <a:t>5</a:t>
            </a:fld>
            <a:endParaRPr lang="en-US" dirty="0"/>
          </a:p>
        </p:txBody>
      </p:sp>
      <p:sp>
        <p:nvSpPr>
          <p:cNvPr id="9" name="Text Placeholder 8">
            <a:extLst>
              <a:ext uri="{FF2B5EF4-FFF2-40B4-BE49-F238E27FC236}">
                <a16:creationId xmlns:a16="http://schemas.microsoft.com/office/drawing/2014/main" id="{7899CD4D-B523-4C4C-8544-A696D64A4681}"/>
              </a:ext>
            </a:extLst>
          </p:cNvPr>
          <p:cNvSpPr>
            <a:spLocks noGrp="1"/>
          </p:cNvSpPr>
          <p:nvPr>
            <p:ph type="body" sz="quarter" idx="30"/>
          </p:nvPr>
        </p:nvSpPr>
        <p:spPr>
          <a:xfrm>
            <a:off x="599061" y="631532"/>
            <a:ext cx="5966226" cy="836206"/>
          </a:xfrm>
        </p:spPr>
        <p:txBody>
          <a:bodyPr/>
          <a:lstStyle/>
          <a:p>
            <a:pPr>
              <a:lnSpc>
                <a:spcPts val="1640"/>
              </a:lnSpc>
            </a:pPr>
            <a:r>
              <a:rPr lang="en-US" sz="1800" dirty="0"/>
              <a:t>E-CAFÉ-</a:t>
            </a:r>
            <a:r>
              <a:rPr lang="en-US" sz="1800" dirty="0" err="1"/>
              <a:t>hanke</a:t>
            </a:r>
            <a:r>
              <a:rPr lang="en-US" sz="1800" dirty="0"/>
              <a:t> </a:t>
            </a:r>
            <a:r>
              <a:rPr lang="en-US" sz="1800" dirty="0" err="1"/>
              <a:t>tarjoaa</a:t>
            </a:r>
            <a:r>
              <a:rPr lang="en-US" sz="1800" dirty="0"/>
              <a:t> </a:t>
            </a:r>
            <a:r>
              <a:rPr lang="en-US" sz="1800" dirty="0" err="1"/>
              <a:t>ajantasaista</a:t>
            </a:r>
            <a:r>
              <a:rPr lang="en-US" sz="1800" dirty="0"/>
              <a:t> ja </a:t>
            </a:r>
            <a:r>
              <a:rPr lang="en-US" sz="1800" dirty="0" err="1"/>
              <a:t>anteliasta</a:t>
            </a:r>
            <a:r>
              <a:rPr lang="en-US" sz="1800" dirty="0"/>
              <a:t> </a:t>
            </a:r>
            <a:r>
              <a:rPr lang="en-US" sz="1800" dirty="0" err="1"/>
              <a:t>käytännön</a:t>
            </a:r>
            <a:r>
              <a:rPr lang="en-US" sz="1800" dirty="0"/>
              <a:t> </a:t>
            </a:r>
            <a:r>
              <a:rPr lang="en-US" sz="1800" dirty="0" err="1"/>
              <a:t>tietoa</a:t>
            </a:r>
            <a:r>
              <a:rPr lang="en-US" sz="1800" dirty="0"/>
              <a:t> ja </a:t>
            </a:r>
            <a:r>
              <a:rPr lang="en-US" sz="1800" dirty="0" err="1"/>
              <a:t>kokemusta</a:t>
            </a:r>
            <a:r>
              <a:rPr lang="en-US" sz="1800" dirty="0"/>
              <a:t> </a:t>
            </a:r>
            <a:r>
              <a:rPr lang="en-US" sz="1800" dirty="0" err="1"/>
              <a:t>näiden</a:t>
            </a:r>
            <a:r>
              <a:rPr lang="en-US" sz="1800" dirty="0"/>
              <a:t> </a:t>
            </a:r>
            <a:r>
              <a:rPr lang="en-US" sz="1800" dirty="0" err="1"/>
              <a:t>toimien</a:t>
            </a:r>
            <a:r>
              <a:rPr lang="en-US" sz="1800" dirty="0"/>
              <a:t> </a:t>
            </a:r>
            <a:r>
              <a:rPr lang="en-US" sz="1800" dirty="0" err="1"/>
              <a:t>kautta</a:t>
            </a:r>
            <a:r>
              <a:rPr lang="en-US" sz="1800" dirty="0"/>
              <a:t>:
</a:t>
            </a:r>
          </a:p>
        </p:txBody>
      </p:sp>
      <p:sp>
        <p:nvSpPr>
          <p:cNvPr id="5" name="Freeform 4">
            <a:extLst>
              <a:ext uri="{FF2B5EF4-FFF2-40B4-BE49-F238E27FC236}">
                <a16:creationId xmlns:a16="http://schemas.microsoft.com/office/drawing/2014/main" id="{6D4D1B86-1902-D7C4-D6D8-C8E123FE8B2C}"/>
              </a:ext>
            </a:extLst>
          </p:cNvPr>
          <p:cNvSpPr/>
          <p:nvPr/>
        </p:nvSpPr>
        <p:spPr>
          <a:xfrm>
            <a:off x="0" y="4293807"/>
            <a:ext cx="4698496" cy="5355142"/>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dpi="0" rotWithShape="1">
            <a:blip r:embed="rId2" cstate="screen">
              <a:extLst>
                <a:ext uri="{28A0092B-C50C-407E-A947-70E740481C1C}">
                  <a14:useLocalDpi xmlns:a14="http://schemas.microsoft.com/office/drawing/2010/main"/>
                </a:ext>
              </a:extLst>
            </a:blip>
            <a:srcRect/>
            <a:stretch>
              <a:fillRect l="-35439" r="-354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Oval 5">
            <a:extLst>
              <a:ext uri="{FF2B5EF4-FFF2-40B4-BE49-F238E27FC236}">
                <a16:creationId xmlns:a16="http://schemas.microsoft.com/office/drawing/2014/main" id="{F00382AF-35E7-0913-B53A-AE836182BD09}"/>
              </a:ext>
            </a:extLst>
          </p:cNvPr>
          <p:cNvSpPr/>
          <p:nvPr/>
        </p:nvSpPr>
        <p:spPr>
          <a:xfrm>
            <a:off x="3433450" y="6019279"/>
            <a:ext cx="3728212" cy="3728212"/>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9B124C-E2E1-5CFB-E4AA-D56EF7EC89D3}"/>
              </a:ext>
            </a:extLst>
          </p:cNvPr>
          <p:cNvSpPr/>
          <p:nvPr/>
        </p:nvSpPr>
        <p:spPr>
          <a:xfrm>
            <a:off x="3927919" y="6394907"/>
            <a:ext cx="2739273" cy="3139321"/>
          </a:xfrm>
          <a:prstGeom prst="rect">
            <a:avLst/>
          </a:prstGeom>
        </p:spPr>
        <p:txBody>
          <a:bodyPr wrap="square">
            <a:spAutoFit/>
          </a:bodyPr>
          <a:lstStyle/>
          <a:p>
            <a:pPr algn="ctr"/>
            <a:r>
              <a:rPr lang="en-GB" dirty="0" err="1">
                <a:solidFill>
                  <a:schemeClr val="bg1"/>
                </a:solidFill>
              </a:rPr>
              <a:t>Tässä</a:t>
            </a:r>
            <a:r>
              <a:rPr lang="en-GB" dirty="0">
                <a:solidFill>
                  <a:schemeClr val="bg1"/>
                </a:solidFill>
              </a:rPr>
              <a:t> </a:t>
            </a:r>
            <a:r>
              <a:rPr lang="en-GB" dirty="0" err="1">
                <a:solidFill>
                  <a:schemeClr val="bg1"/>
                </a:solidFill>
              </a:rPr>
              <a:t>käsikirjassa</a:t>
            </a:r>
            <a:r>
              <a:rPr lang="en-GB" dirty="0">
                <a:solidFill>
                  <a:schemeClr val="bg1"/>
                </a:solidFill>
              </a:rPr>
              <a:t> </a:t>
            </a:r>
          </a:p>
          <a:p>
            <a:pPr algn="ctr"/>
            <a:r>
              <a:rPr lang="en-GB" dirty="0" err="1">
                <a:solidFill>
                  <a:schemeClr val="bg1"/>
                </a:solidFill>
              </a:rPr>
              <a:t>annetaan</a:t>
            </a:r>
            <a:r>
              <a:rPr lang="en-GB" dirty="0">
                <a:solidFill>
                  <a:schemeClr val="bg1"/>
                </a:solidFill>
              </a:rPr>
              <a:t> </a:t>
            </a:r>
            <a:r>
              <a:rPr lang="en-GB" dirty="0" err="1">
                <a:solidFill>
                  <a:schemeClr val="bg1"/>
                </a:solidFill>
              </a:rPr>
              <a:t>ohjeita</a:t>
            </a:r>
            <a:r>
              <a:rPr lang="en-GB" dirty="0">
                <a:solidFill>
                  <a:schemeClr val="bg1"/>
                </a:solidFill>
              </a:rPr>
              <a:t> </a:t>
            </a:r>
            <a:r>
              <a:rPr lang="en-GB" dirty="0" err="1">
                <a:solidFill>
                  <a:schemeClr val="bg1"/>
                </a:solidFill>
              </a:rPr>
              <a:t>ja</a:t>
            </a:r>
            <a:r>
              <a:rPr lang="en-GB" dirty="0">
                <a:solidFill>
                  <a:schemeClr val="bg1"/>
                </a:solidFill>
              </a:rPr>
              <a:t> </a:t>
            </a:r>
            <a:r>
              <a:rPr lang="en-GB" dirty="0" err="1">
                <a:solidFill>
                  <a:schemeClr val="bg1"/>
                </a:solidFill>
              </a:rPr>
              <a:t>vink-kejä</a:t>
            </a:r>
            <a:r>
              <a:rPr lang="en-GB" dirty="0">
                <a:solidFill>
                  <a:schemeClr val="bg1"/>
                </a:solidFill>
              </a:rPr>
              <a:t> E-</a:t>
            </a:r>
            <a:r>
              <a:rPr lang="en-GB" dirty="0" err="1">
                <a:solidFill>
                  <a:schemeClr val="bg1"/>
                </a:solidFill>
              </a:rPr>
              <a:t>kahvilan</a:t>
            </a:r>
            <a:r>
              <a:rPr lang="en-GB" dirty="0">
                <a:solidFill>
                  <a:schemeClr val="bg1"/>
                </a:solidFill>
              </a:rPr>
              <a:t> </a:t>
            </a:r>
            <a:r>
              <a:rPr lang="en-GB" dirty="0" err="1">
                <a:solidFill>
                  <a:schemeClr val="bg1"/>
                </a:solidFill>
              </a:rPr>
              <a:t>valmis-teluun</a:t>
            </a:r>
            <a:r>
              <a:rPr lang="en-GB" dirty="0">
                <a:solidFill>
                  <a:schemeClr val="bg1"/>
                </a:solidFill>
              </a:rPr>
              <a:t> </a:t>
            </a:r>
            <a:r>
              <a:rPr lang="en-GB" dirty="0" err="1">
                <a:solidFill>
                  <a:schemeClr val="bg1"/>
                </a:solidFill>
              </a:rPr>
              <a:t>ja</a:t>
            </a:r>
            <a:r>
              <a:rPr lang="en-GB" dirty="0">
                <a:solidFill>
                  <a:schemeClr val="bg1"/>
                </a:solidFill>
              </a:rPr>
              <a:t> </a:t>
            </a:r>
            <a:r>
              <a:rPr lang="en-GB" dirty="0" err="1">
                <a:solidFill>
                  <a:schemeClr val="bg1"/>
                </a:solidFill>
              </a:rPr>
              <a:t>toimintaan</a:t>
            </a:r>
            <a:r>
              <a:rPr lang="en-GB" dirty="0">
                <a:solidFill>
                  <a:schemeClr val="bg1"/>
                </a:solidFill>
              </a:rPr>
              <a:t> </a:t>
            </a:r>
            <a:r>
              <a:rPr lang="en-GB" dirty="0" err="1">
                <a:solidFill>
                  <a:schemeClr val="bg1"/>
                </a:solidFill>
              </a:rPr>
              <a:t>kaikil</a:t>
            </a:r>
            <a:r>
              <a:rPr lang="en-GB" dirty="0">
                <a:solidFill>
                  <a:schemeClr val="bg1"/>
                </a:solidFill>
              </a:rPr>
              <a:t>-le, </a:t>
            </a:r>
            <a:r>
              <a:rPr lang="en-GB" dirty="0" err="1">
                <a:solidFill>
                  <a:schemeClr val="bg1"/>
                </a:solidFill>
              </a:rPr>
              <a:t>jotka</a:t>
            </a:r>
            <a:r>
              <a:rPr lang="en-GB" dirty="0">
                <a:solidFill>
                  <a:schemeClr val="bg1"/>
                </a:solidFill>
              </a:rPr>
              <a:t> </a:t>
            </a:r>
            <a:r>
              <a:rPr lang="en-GB" dirty="0" err="1">
                <a:solidFill>
                  <a:schemeClr val="bg1"/>
                </a:solidFill>
              </a:rPr>
              <a:t>haluavat</a:t>
            </a:r>
            <a:r>
              <a:rPr lang="en-GB" dirty="0">
                <a:solidFill>
                  <a:schemeClr val="bg1"/>
                </a:solidFill>
              </a:rPr>
              <a:t> </a:t>
            </a:r>
            <a:r>
              <a:rPr lang="en-GB" dirty="0" err="1">
                <a:solidFill>
                  <a:schemeClr val="bg1"/>
                </a:solidFill>
              </a:rPr>
              <a:t>perustaa</a:t>
            </a:r>
            <a:r>
              <a:rPr lang="en-GB" dirty="0">
                <a:solidFill>
                  <a:schemeClr val="bg1"/>
                </a:solidFill>
              </a:rPr>
              <a:t> </a:t>
            </a:r>
            <a:r>
              <a:rPr lang="en-GB" dirty="0" err="1">
                <a:solidFill>
                  <a:schemeClr val="bg1"/>
                </a:solidFill>
              </a:rPr>
              <a:t>sellaisen</a:t>
            </a:r>
            <a:r>
              <a:rPr lang="en-GB" dirty="0">
                <a:solidFill>
                  <a:schemeClr val="bg1"/>
                </a:solidFill>
              </a:rPr>
              <a:t>, </a:t>
            </a:r>
            <a:r>
              <a:rPr lang="en-GB" dirty="0" err="1">
                <a:solidFill>
                  <a:schemeClr val="bg1"/>
                </a:solidFill>
              </a:rPr>
              <a:t>hankekump-paneiden</a:t>
            </a:r>
            <a:r>
              <a:rPr lang="en-GB" dirty="0">
                <a:solidFill>
                  <a:schemeClr val="bg1"/>
                </a:solidFill>
              </a:rPr>
              <a:t> </a:t>
            </a:r>
            <a:r>
              <a:rPr lang="en-GB" dirty="0" err="1">
                <a:solidFill>
                  <a:schemeClr val="bg1"/>
                </a:solidFill>
              </a:rPr>
              <a:t>kokemusten</a:t>
            </a:r>
            <a:r>
              <a:rPr lang="en-GB" dirty="0">
                <a:solidFill>
                  <a:schemeClr val="bg1"/>
                </a:solidFill>
              </a:rPr>
              <a:t> </a:t>
            </a:r>
            <a:r>
              <a:rPr lang="en-GB" dirty="0" err="1">
                <a:solidFill>
                  <a:schemeClr val="bg1"/>
                </a:solidFill>
              </a:rPr>
              <a:t>ja</a:t>
            </a:r>
            <a:r>
              <a:rPr lang="en-GB" dirty="0">
                <a:solidFill>
                  <a:schemeClr val="bg1"/>
                </a:solidFill>
              </a:rPr>
              <a:t> </a:t>
            </a:r>
            <a:r>
              <a:rPr lang="en-GB" dirty="0" err="1">
                <a:solidFill>
                  <a:schemeClr val="bg1"/>
                </a:solidFill>
              </a:rPr>
              <a:t>heidän</a:t>
            </a:r>
            <a:r>
              <a:rPr lang="en-GB" dirty="0">
                <a:solidFill>
                  <a:schemeClr val="bg1"/>
                </a:solidFill>
              </a:rPr>
              <a:t> </a:t>
            </a:r>
            <a:r>
              <a:rPr lang="en-GB" dirty="0" err="1">
                <a:solidFill>
                  <a:schemeClr val="bg1"/>
                </a:solidFill>
              </a:rPr>
              <a:t>keräämiensä</a:t>
            </a:r>
            <a:r>
              <a:rPr lang="en-GB" dirty="0">
                <a:solidFill>
                  <a:schemeClr val="bg1"/>
                </a:solidFill>
              </a:rPr>
              <a:t> </a:t>
            </a:r>
            <a:r>
              <a:rPr lang="en-GB" dirty="0" err="1">
                <a:solidFill>
                  <a:schemeClr val="bg1"/>
                </a:solidFill>
              </a:rPr>
              <a:t>parhaiden</a:t>
            </a:r>
            <a:r>
              <a:rPr lang="en-GB" dirty="0">
                <a:solidFill>
                  <a:schemeClr val="bg1"/>
                </a:solidFill>
              </a:rPr>
              <a:t> </a:t>
            </a:r>
            <a:r>
              <a:rPr lang="en-GB" dirty="0" err="1">
                <a:solidFill>
                  <a:schemeClr val="bg1"/>
                </a:solidFill>
              </a:rPr>
              <a:t>käytäntöjen</a:t>
            </a:r>
            <a:r>
              <a:rPr lang="en-GB" dirty="0">
                <a:solidFill>
                  <a:schemeClr val="bg1"/>
                </a:solidFill>
              </a:rPr>
              <a:t> </a:t>
            </a:r>
            <a:r>
              <a:rPr lang="en-GB" dirty="0" err="1">
                <a:solidFill>
                  <a:schemeClr val="bg1"/>
                </a:solidFill>
              </a:rPr>
              <a:t>esimerkkien</a:t>
            </a:r>
            <a:r>
              <a:rPr lang="en-GB" dirty="0">
                <a:solidFill>
                  <a:schemeClr val="bg1"/>
                </a:solidFill>
              </a:rPr>
              <a:t> </a:t>
            </a:r>
            <a:r>
              <a:rPr lang="en-GB" dirty="0" err="1">
                <a:solidFill>
                  <a:schemeClr val="bg1"/>
                </a:solidFill>
              </a:rPr>
              <a:t>pohjalta</a:t>
            </a:r>
            <a:r>
              <a:rPr lang="en-GB" dirty="0">
                <a:solidFill>
                  <a:schemeClr val="bg1"/>
                </a:solidFill>
              </a:rPr>
              <a:t>. 
</a:t>
            </a:r>
          </a:p>
        </p:txBody>
      </p:sp>
      <p:sp>
        <p:nvSpPr>
          <p:cNvPr id="4" name="Text Placeholder 3">
            <a:extLst>
              <a:ext uri="{FF2B5EF4-FFF2-40B4-BE49-F238E27FC236}">
                <a16:creationId xmlns:a16="http://schemas.microsoft.com/office/drawing/2014/main" id="{77D8E2E4-BC42-A352-AEB1-B50D10D33880}"/>
              </a:ext>
            </a:extLst>
          </p:cNvPr>
          <p:cNvSpPr>
            <a:spLocks noGrp="1"/>
          </p:cNvSpPr>
          <p:nvPr>
            <p:ph type="body" sz="quarter" idx="32"/>
          </p:nvPr>
        </p:nvSpPr>
        <p:spPr>
          <a:xfrm>
            <a:off x="599061" y="1571530"/>
            <a:ext cx="6361551" cy="2403570"/>
          </a:xfrm>
        </p:spPr>
        <p:txBody>
          <a:bodyPr/>
          <a:lstStyle/>
          <a:p>
            <a:pPr marL="171450" indent="-171450" algn="l">
              <a:buClr>
                <a:srgbClr val="F59121"/>
              </a:buClr>
              <a:buFont typeface="Arial" panose="020B0604020202020204" pitchFamily="34" charset="0"/>
              <a:buChar char="•"/>
            </a:pPr>
            <a:r>
              <a:rPr lang="en-US" dirty="0" err="1"/>
              <a:t>Käytännön</a:t>
            </a:r>
            <a:r>
              <a:rPr lang="en-US" dirty="0"/>
              <a:t> </a:t>
            </a:r>
            <a:r>
              <a:rPr lang="en-US" dirty="0" err="1"/>
              <a:t>käsikirja</a:t>
            </a:r>
            <a:r>
              <a:rPr lang="en-US" dirty="0"/>
              <a:t>, </a:t>
            </a:r>
            <a:r>
              <a:rPr lang="en-US" dirty="0" err="1"/>
              <a:t>joka</a:t>
            </a:r>
            <a:r>
              <a:rPr lang="en-US" dirty="0"/>
              <a:t> </a:t>
            </a:r>
            <a:r>
              <a:rPr lang="en-US" dirty="0" err="1"/>
              <a:t>vastaa</a:t>
            </a:r>
            <a:r>
              <a:rPr lang="en-US" dirty="0"/>
              <a:t> "</a:t>
            </a:r>
            <a:r>
              <a:rPr lang="en-US" dirty="0" err="1"/>
              <a:t>ilmaista</a:t>
            </a:r>
            <a:r>
              <a:rPr lang="en-US" dirty="0"/>
              <a:t> franchising-</a:t>
            </a:r>
            <a:r>
              <a:rPr lang="en-US" dirty="0" err="1"/>
              <a:t>käsikirjaa</a:t>
            </a:r>
            <a:r>
              <a:rPr lang="en-US" dirty="0"/>
              <a:t>", </a:t>
            </a:r>
            <a:r>
              <a:rPr lang="en-US" dirty="0" err="1"/>
              <a:t>jotta</a:t>
            </a:r>
            <a:r>
              <a:rPr lang="en-US" dirty="0"/>
              <a:t> E-CAFÉ-</a:t>
            </a:r>
            <a:r>
              <a:rPr lang="en-US" dirty="0" err="1"/>
              <a:t>konsepti</a:t>
            </a:r>
            <a:r>
              <a:rPr lang="en-US" dirty="0"/>
              <a:t> </a:t>
            </a:r>
            <a:r>
              <a:rPr lang="en-US" dirty="0" err="1"/>
              <a:t>voidaan</a:t>
            </a:r>
            <a:r>
              <a:rPr lang="en-US" dirty="0"/>
              <a:t> </a:t>
            </a:r>
            <a:r>
              <a:rPr lang="en-US" dirty="0" err="1"/>
              <a:t>helposti</a:t>
            </a:r>
            <a:r>
              <a:rPr lang="en-US" dirty="0"/>
              <a:t> ja </a:t>
            </a:r>
            <a:r>
              <a:rPr lang="en-US" dirty="0" err="1"/>
              <a:t>menestyksekkäästi</a:t>
            </a:r>
            <a:r>
              <a:rPr lang="en-US" dirty="0"/>
              <a:t> </a:t>
            </a:r>
            <a:r>
              <a:rPr lang="en-US" dirty="0" err="1"/>
              <a:t>toistaa</a:t>
            </a:r>
            <a:r>
              <a:rPr lang="en-US" dirty="0"/>
              <a:t> </a:t>
            </a:r>
            <a:r>
              <a:rPr lang="en-US" dirty="0" err="1"/>
              <a:t>mahdollisimman</a:t>
            </a:r>
            <a:r>
              <a:rPr lang="en-US" dirty="0"/>
              <a:t> </a:t>
            </a:r>
            <a:r>
              <a:rPr lang="en-US" dirty="0" err="1"/>
              <a:t>vähäisin</a:t>
            </a:r>
            <a:r>
              <a:rPr lang="en-US" dirty="0"/>
              <a:t> </a:t>
            </a:r>
            <a:r>
              <a:rPr lang="en-US" dirty="0" err="1"/>
              <a:t>ponnistuksin</a:t>
            </a:r>
            <a:r>
              <a:rPr lang="en-US" dirty="0"/>
              <a:t> </a:t>
            </a:r>
            <a:r>
              <a:rPr lang="en-US" dirty="0" err="1"/>
              <a:t>kaikkialla</a:t>
            </a:r>
            <a:r>
              <a:rPr lang="en-US" dirty="0"/>
              <a:t> </a:t>
            </a:r>
            <a:r>
              <a:rPr lang="en-US" dirty="0" err="1"/>
              <a:t>EU:ssa</a:t>
            </a:r>
            <a:r>
              <a:rPr lang="en-US" dirty="0"/>
              <a:t> tai </a:t>
            </a:r>
            <a:r>
              <a:rPr lang="en-US" dirty="0" err="1"/>
              <a:t>muualla</a:t>
            </a:r>
            <a:r>
              <a:rPr lang="en-US" dirty="0"/>
              <a:t> </a:t>
            </a:r>
            <a:r>
              <a:rPr lang="en-US" dirty="0" err="1"/>
              <a:t>maailmassa</a:t>
            </a:r>
            <a:r>
              <a:rPr lang="en-US" dirty="0"/>
              <a:t> </a:t>
            </a:r>
            <a:br>
              <a:rPr lang="en-US" dirty="0"/>
            </a:br>
            <a:r>
              <a:rPr lang="en-US" dirty="0"/>
              <a:t>
</a:t>
            </a:r>
            <a:r>
              <a:rPr lang="en-US" dirty="0" err="1"/>
              <a:t>Kattava</a:t>
            </a:r>
            <a:r>
              <a:rPr lang="en-US" dirty="0"/>
              <a:t> </a:t>
            </a:r>
            <a:r>
              <a:rPr lang="en-US" dirty="0" err="1"/>
              <a:t>työkalupakki</a:t>
            </a:r>
            <a:r>
              <a:rPr lang="en-US" dirty="0"/>
              <a:t>, </a:t>
            </a:r>
            <a:r>
              <a:rPr lang="en-US" dirty="0" err="1"/>
              <a:t>opetusresurssit</a:t>
            </a:r>
            <a:r>
              <a:rPr lang="en-US" dirty="0"/>
              <a:t> ja </a:t>
            </a:r>
            <a:r>
              <a:rPr lang="en-US" dirty="0" err="1"/>
              <a:t>avoin</a:t>
            </a:r>
            <a:r>
              <a:rPr lang="en-US" dirty="0"/>
              <a:t> </a:t>
            </a:r>
            <a:r>
              <a:rPr lang="en-US" dirty="0" err="1"/>
              <a:t>oppimateriaali</a:t>
            </a:r>
            <a:r>
              <a:rPr lang="en-US" dirty="0"/>
              <a:t>, </a:t>
            </a:r>
            <a:r>
              <a:rPr lang="en-US" dirty="0" err="1"/>
              <a:t>joka</a:t>
            </a:r>
            <a:r>
              <a:rPr lang="en-US" dirty="0"/>
              <a:t> </a:t>
            </a:r>
            <a:r>
              <a:rPr lang="en-US" dirty="0" err="1"/>
              <a:t>esittelee</a:t>
            </a:r>
            <a:r>
              <a:rPr lang="en-US" dirty="0"/>
              <a:t> </a:t>
            </a:r>
            <a:r>
              <a:rPr lang="en-US" dirty="0" err="1"/>
              <a:t>uusimpia</a:t>
            </a:r>
            <a:r>
              <a:rPr lang="en-US" dirty="0"/>
              <a:t> </a:t>
            </a:r>
            <a:r>
              <a:rPr lang="en-US" dirty="0" err="1"/>
              <a:t>menetelmiä</a:t>
            </a:r>
            <a:r>
              <a:rPr lang="en-US" dirty="0"/>
              <a:t> </a:t>
            </a:r>
            <a:r>
              <a:rPr lang="en-US" dirty="0" err="1"/>
              <a:t>yrittäjyyden</a:t>
            </a:r>
            <a:r>
              <a:rPr lang="en-US" dirty="0"/>
              <a:t> </a:t>
            </a:r>
            <a:r>
              <a:rPr lang="en-US" dirty="0" err="1"/>
              <a:t>ajattelutavan</a:t>
            </a:r>
            <a:r>
              <a:rPr lang="en-US" dirty="0"/>
              <a:t> ja </a:t>
            </a:r>
            <a:r>
              <a:rPr lang="en-US" dirty="0" err="1"/>
              <a:t>liiketoimintamallien</a:t>
            </a:r>
            <a:r>
              <a:rPr lang="en-US" dirty="0"/>
              <a:t> </a:t>
            </a:r>
            <a:r>
              <a:rPr lang="en-US" dirty="0" err="1"/>
              <a:t>kehittämiseen</a:t>
            </a:r>
            <a:r>
              <a:rPr lang="en-US" dirty="0"/>
              <a:t> </a:t>
            </a:r>
            <a:r>
              <a:rPr lang="en-US" dirty="0" err="1"/>
              <a:t>sekä</a:t>
            </a:r>
            <a:r>
              <a:rPr lang="en-US" dirty="0"/>
              <a:t> </a:t>
            </a:r>
            <a:r>
              <a:rPr lang="en-US" dirty="0" err="1"/>
              <a:t>joka</a:t>
            </a:r>
            <a:r>
              <a:rPr lang="en-US" dirty="0"/>
              <a:t> on </a:t>
            </a:r>
            <a:r>
              <a:rPr lang="en-US" dirty="0" err="1"/>
              <a:t>suunniteltu</a:t>
            </a:r>
            <a:r>
              <a:rPr lang="en-US" dirty="0"/>
              <a:t> </a:t>
            </a:r>
            <a:r>
              <a:rPr lang="en-US" dirty="0" err="1"/>
              <a:t>tukevalla</a:t>
            </a:r>
            <a:r>
              <a:rPr lang="en-US" dirty="0"/>
              <a:t> </a:t>
            </a:r>
            <a:r>
              <a:rPr lang="en-US" dirty="0" err="1"/>
              <a:t>yksinkertaisella</a:t>
            </a:r>
            <a:r>
              <a:rPr lang="en-US" dirty="0"/>
              <a:t>, </a:t>
            </a:r>
            <a:r>
              <a:rPr lang="en-US" dirty="0" err="1"/>
              <a:t>helposti</a:t>
            </a:r>
            <a:r>
              <a:rPr lang="en-US" dirty="0"/>
              <a:t> </a:t>
            </a:r>
            <a:r>
              <a:rPr lang="en-US" dirty="0" err="1"/>
              <a:t>ymmärrettävällä</a:t>
            </a:r>
            <a:r>
              <a:rPr lang="en-US" dirty="0"/>
              <a:t> </a:t>
            </a:r>
            <a:r>
              <a:rPr lang="en-US" dirty="0" err="1"/>
              <a:t>tavalla</a:t>
            </a:r>
            <a:r>
              <a:rPr lang="en-US" dirty="0"/>
              <a:t> </a:t>
            </a:r>
            <a:br>
              <a:rPr lang="en-US" dirty="0"/>
            </a:br>
            <a:r>
              <a:rPr lang="en-US" dirty="0"/>
              <a:t>
</a:t>
            </a:r>
            <a:r>
              <a:rPr lang="en-US" dirty="0" err="1"/>
              <a:t>Perustetaan</a:t>
            </a:r>
            <a:r>
              <a:rPr lang="en-US" dirty="0"/>
              <a:t> 4 </a:t>
            </a:r>
            <a:r>
              <a:rPr lang="en-US" dirty="0" err="1"/>
              <a:t>yrittäjyyskahvilaa</a:t>
            </a:r>
            <a:r>
              <a:rPr lang="en-US" dirty="0"/>
              <a:t>, </a:t>
            </a:r>
            <a:r>
              <a:rPr lang="en-US" dirty="0" err="1"/>
              <a:t>jotka</a:t>
            </a:r>
            <a:r>
              <a:rPr lang="en-US" dirty="0"/>
              <a:t> </a:t>
            </a:r>
            <a:r>
              <a:rPr lang="en-US" dirty="0" err="1"/>
              <a:t>tarjoavat</a:t>
            </a:r>
            <a:r>
              <a:rPr lang="en-US" dirty="0"/>
              <a:t> </a:t>
            </a:r>
            <a:r>
              <a:rPr lang="en-US" dirty="0" err="1"/>
              <a:t>kohderyhmäkohtaisen</a:t>
            </a:r>
            <a:r>
              <a:rPr lang="en-US" dirty="0"/>
              <a:t>, </a:t>
            </a:r>
            <a:r>
              <a:rPr lang="en-US" dirty="0" err="1"/>
              <a:t>innostavan</a:t>
            </a:r>
            <a:r>
              <a:rPr lang="en-US" dirty="0"/>
              <a:t> ja </a:t>
            </a:r>
            <a:r>
              <a:rPr lang="en-US" dirty="0" err="1"/>
              <a:t>matalan</a:t>
            </a:r>
            <a:r>
              <a:rPr lang="en-US" dirty="0"/>
              <a:t> </a:t>
            </a:r>
            <a:r>
              <a:rPr lang="en-US" dirty="0" err="1"/>
              <a:t>kynnyksen</a:t>
            </a:r>
            <a:r>
              <a:rPr lang="en-US" dirty="0"/>
              <a:t> </a:t>
            </a:r>
            <a:r>
              <a:rPr lang="en-US" dirty="0" err="1"/>
              <a:t>oppimisympäristön</a:t>
            </a:r>
            <a:r>
              <a:rPr lang="en-US" dirty="0"/>
              <a:t>, ja </a:t>
            </a:r>
            <a:r>
              <a:rPr lang="en-US" dirty="0" err="1"/>
              <a:t>laaditaan</a:t>
            </a:r>
            <a:r>
              <a:rPr lang="en-US" dirty="0"/>
              <a:t> </a:t>
            </a:r>
            <a:r>
              <a:rPr lang="en-US" dirty="0" err="1"/>
              <a:t>suunnitelmakäsikirja</a:t>
            </a:r>
            <a:r>
              <a:rPr lang="en-US" dirty="0"/>
              <a:t>, </a:t>
            </a:r>
            <a:r>
              <a:rPr lang="en-US" dirty="0" err="1"/>
              <a:t>jonka</a:t>
            </a:r>
            <a:r>
              <a:rPr lang="en-US" dirty="0"/>
              <a:t> </a:t>
            </a:r>
            <a:r>
              <a:rPr lang="en-US" dirty="0" err="1"/>
              <a:t>avulla</a:t>
            </a:r>
            <a:r>
              <a:rPr lang="en-US" dirty="0"/>
              <a:t> </a:t>
            </a:r>
            <a:r>
              <a:rPr lang="en-US" dirty="0" err="1"/>
              <a:t>muut</a:t>
            </a:r>
            <a:r>
              <a:rPr lang="en-US" dirty="0"/>
              <a:t> </a:t>
            </a:r>
            <a:r>
              <a:rPr lang="en-US" dirty="0" err="1"/>
              <a:t>organisaatiot</a:t>
            </a:r>
            <a:r>
              <a:rPr lang="en-US" dirty="0"/>
              <a:t> </a:t>
            </a:r>
            <a:r>
              <a:rPr lang="en-US" dirty="0" err="1"/>
              <a:t>osallistuvien</a:t>
            </a:r>
            <a:r>
              <a:rPr lang="en-US" dirty="0"/>
              <a:t> </a:t>
            </a:r>
            <a:r>
              <a:rPr lang="en-US" dirty="0" err="1"/>
              <a:t>kumppanialueiden</a:t>
            </a:r>
            <a:r>
              <a:rPr lang="en-US" dirty="0"/>
              <a:t> </a:t>
            </a:r>
            <a:r>
              <a:rPr lang="en-US" dirty="0" err="1"/>
              <a:t>ulkopuolella</a:t>
            </a:r>
            <a:r>
              <a:rPr lang="en-US" dirty="0"/>
              <a:t> </a:t>
            </a:r>
            <a:r>
              <a:rPr lang="en-US" dirty="0" err="1"/>
              <a:t>voivat</a:t>
            </a:r>
            <a:r>
              <a:rPr lang="en-US" dirty="0"/>
              <a:t> </a:t>
            </a:r>
            <a:r>
              <a:rPr lang="en-US" dirty="0" err="1"/>
              <a:t>ottaa</a:t>
            </a:r>
            <a:r>
              <a:rPr lang="en-US" dirty="0"/>
              <a:t> </a:t>
            </a:r>
            <a:r>
              <a:rPr lang="en-US" dirty="0" err="1"/>
              <a:t>menetelmät</a:t>
            </a:r>
            <a:r>
              <a:rPr lang="en-US" dirty="0"/>
              <a:t> </a:t>
            </a:r>
            <a:r>
              <a:rPr lang="en-US" dirty="0" err="1"/>
              <a:t>käyttöön</a:t>
            </a:r>
            <a:r>
              <a:rPr lang="en-US" dirty="0"/>
              <a:t> </a:t>
            </a:r>
            <a:br>
              <a:rPr lang="en-US" dirty="0"/>
            </a:br>
            <a:r>
              <a:rPr lang="en-US" dirty="0"/>
              <a:t>
</a:t>
            </a:r>
            <a:r>
              <a:rPr lang="en-US" dirty="0" err="1"/>
              <a:t>Kehitä</a:t>
            </a:r>
            <a:r>
              <a:rPr lang="en-US" dirty="0"/>
              <a:t> </a:t>
            </a:r>
            <a:r>
              <a:rPr lang="en-US" dirty="0" err="1"/>
              <a:t>interaktiivinen</a:t>
            </a:r>
            <a:r>
              <a:rPr lang="en-US" dirty="0"/>
              <a:t> </a:t>
            </a:r>
            <a:r>
              <a:rPr lang="en-US" dirty="0" err="1"/>
              <a:t>appi</a:t>
            </a:r>
            <a:r>
              <a:rPr lang="en-US" dirty="0"/>
              <a:t> (IO3), </a:t>
            </a:r>
            <a:r>
              <a:rPr lang="en-US" dirty="0" err="1"/>
              <a:t>joka</a:t>
            </a:r>
            <a:r>
              <a:rPr lang="en-US" dirty="0"/>
              <a:t> </a:t>
            </a:r>
            <a:r>
              <a:rPr lang="en-US" dirty="0" err="1"/>
              <a:t>toimii</a:t>
            </a:r>
            <a:r>
              <a:rPr lang="en-US" dirty="0"/>
              <a:t> </a:t>
            </a:r>
            <a:r>
              <a:rPr lang="en-US" dirty="0" err="1"/>
              <a:t>sekä</a:t>
            </a:r>
            <a:r>
              <a:rPr lang="en-US" dirty="0"/>
              <a:t> </a:t>
            </a:r>
            <a:r>
              <a:rPr lang="en-US" dirty="0" err="1"/>
              <a:t>sisällönlevitysalustana</a:t>
            </a:r>
            <a:r>
              <a:rPr lang="en-US" dirty="0"/>
              <a:t> </a:t>
            </a:r>
            <a:r>
              <a:rPr lang="en-US" dirty="0" err="1"/>
              <a:t>että</a:t>
            </a:r>
            <a:r>
              <a:rPr lang="en-US" dirty="0"/>
              <a:t> </a:t>
            </a:r>
            <a:r>
              <a:rPr lang="en-US" dirty="0" err="1"/>
              <a:t>interaktiivisena</a:t>
            </a:r>
            <a:r>
              <a:rPr lang="en-US" dirty="0"/>
              <a:t> </a:t>
            </a:r>
            <a:r>
              <a:rPr lang="en-US" dirty="0" err="1"/>
              <a:t>vaihto</a:t>
            </a:r>
            <a:r>
              <a:rPr lang="en-US" dirty="0"/>
              <a:t>- ja </a:t>
            </a:r>
            <a:r>
              <a:rPr lang="en-US" dirty="0" err="1"/>
              <a:t>kalenteri</a:t>
            </a:r>
            <a:r>
              <a:rPr lang="en-US" dirty="0"/>
              <a:t>-/</a:t>
            </a:r>
            <a:r>
              <a:rPr lang="en-US" dirty="0" err="1"/>
              <a:t>sijaintityökaluna</a:t>
            </a:r>
            <a:r>
              <a:rPr lang="en-US" dirty="0"/>
              <a:t> </a:t>
            </a:r>
            <a:r>
              <a:rPr lang="en-US" dirty="0" err="1"/>
              <a:t>sekä</a:t>
            </a:r>
            <a:r>
              <a:rPr lang="en-US" dirty="0"/>
              <a:t> </a:t>
            </a:r>
            <a:r>
              <a:rPr lang="en-US" dirty="0" err="1"/>
              <a:t>varmistaa</a:t>
            </a:r>
            <a:r>
              <a:rPr lang="en-US" dirty="0"/>
              <a:t> </a:t>
            </a:r>
            <a:r>
              <a:rPr lang="en-US" dirty="0" err="1"/>
              <a:t>kaikkien</a:t>
            </a:r>
            <a:r>
              <a:rPr lang="en-US" dirty="0"/>
              <a:t> </a:t>
            </a:r>
            <a:r>
              <a:rPr lang="en-US" dirty="0" err="1"/>
              <a:t>tuotettujen</a:t>
            </a:r>
            <a:r>
              <a:rPr lang="en-US" dirty="0"/>
              <a:t> </a:t>
            </a:r>
            <a:r>
              <a:rPr lang="en-US" dirty="0" err="1"/>
              <a:t>resurssien</a:t>
            </a:r>
            <a:r>
              <a:rPr lang="en-US" dirty="0"/>
              <a:t> </a:t>
            </a:r>
            <a:r>
              <a:rPr lang="en-US" dirty="0" err="1"/>
              <a:t>laajan</a:t>
            </a:r>
            <a:r>
              <a:rPr lang="en-US" dirty="0"/>
              <a:t> ja </a:t>
            </a:r>
            <a:r>
              <a:rPr lang="en-US" dirty="0" err="1"/>
              <a:t>vapaan</a:t>
            </a:r>
            <a:r>
              <a:rPr lang="en-US" dirty="0"/>
              <a:t> </a:t>
            </a:r>
            <a:r>
              <a:rPr lang="en-US" dirty="0" err="1"/>
              <a:t>saatavuuden</a:t>
            </a:r>
            <a:endParaRPr lang="en-US" dirty="0"/>
          </a:p>
        </p:txBody>
      </p:sp>
      <p:cxnSp>
        <p:nvCxnSpPr>
          <p:cNvPr id="11" name="Straight Connector 10">
            <a:extLst>
              <a:ext uri="{FF2B5EF4-FFF2-40B4-BE49-F238E27FC236}">
                <a16:creationId xmlns:a16="http://schemas.microsoft.com/office/drawing/2014/main" id="{C9A50B91-70CE-AC98-49D1-9058143BE241}"/>
              </a:ext>
            </a:extLst>
          </p:cNvPr>
          <p:cNvCxnSpPr>
            <a:cxnSpLocks/>
          </p:cNvCxnSpPr>
          <p:nvPr/>
        </p:nvCxnSpPr>
        <p:spPr>
          <a:xfrm flipH="1">
            <a:off x="0" y="783762"/>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306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8EA03B-B05E-2CBD-81D3-1A743A59F4C5}"/>
              </a:ext>
            </a:extLst>
          </p:cNvPr>
          <p:cNvSpPr>
            <a:spLocks noGrp="1"/>
          </p:cNvSpPr>
          <p:nvPr>
            <p:ph type="body" sz="quarter" idx="13"/>
          </p:nvPr>
        </p:nvSpPr>
        <p:spPr/>
        <p:txBody>
          <a:bodyPr/>
          <a:lstStyle/>
          <a:p>
            <a:r>
              <a:rPr lang="en-US" dirty="0"/>
              <a:t>02</a:t>
            </a:r>
          </a:p>
        </p:txBody>
      </p:sp>
      <p:sp>
        <p:nvSpPr>
          <p:cNvPr id="7" name="Text Placeholder 6">
            <a:extLst>
              <a:ext uri="{FF2B5EF4-FFF2-40B4-BE49-F238E27FC236}">
                <a16:creationId xmlns:a16="http://schemas.microsoft.com/office/drawing/2014/main" id="{1C15532A-E29E-A201-25DC-5B7774323520}"/>
              </a:ext>
            </a:extLst>
          </p:cNvPr>
          <p:cNvSpPr>
            <a:spLocks noGrp="1"/>
          </p:cNvSpPr>
          <p:nvPr>
            <p:ph type="body" sz="quarter" idx="14"/>
          </p:nvPr>
        </p:nvSpPr>
        <p:spPr>
          <a:xfrm>
            <a:off x="647344" y="6120281"/>
            <a:ext cx="3738390" cy="1863567"/>
          </a:xfrm>
        </p:spPr>
        <p:txBody>
          <a:bodyPr/>
          <a:lstStyle/>
          <a:p>
            <a:r>
              <a:rPr lang="en-US" dirty="0" err="1"/>
              <a:t>Käynnistä</a:t>
            </a:r>
            <a:r>
              <a:rPr lang="en-US" dirty="0"/>
              <a:t> </a:t>
            </a:r>
            <a:r>
              <a:rPr lang="en-US" dirty="0" err="1"/>
              <a:t>yrittäjyys</a:t>
            </a:r>
            <a:r>
              <a:rPr lang="en-US" dirty="0"/>
              <a:t>-</a:t>
            </a:r>
          </a:p>
          <a:p>
            <a:r>
              <a:rPr lang="en-US" dirty="0" err="1"/>
              <a:t>kahvila</a:t>
            </a:r>
            <a:r>
              <a:rPr lang="en-US" dirty="0"/>
              <a:t>
</a:t>
            </a:r>
          </a:p>
        </p:txBody>
      </p:sp>
      <p:sp>
        <p:nvSpPr>
          <p:cNvPr id="5" name="Slide Number Placeholder 4">
            <a:extLst>
              <a:ext uri="{FF2B5EF4-FFF2-40B4-BE49-F238E27FC236}">
                <a16:creationId xmlns:a16="http://schemas.microsoft.com/office/drawing/2014/main" id="{6014431D-0563-7599-3DDC-D2056B39658C}"/>
              </a:ext>
            </a:extLst>
          </p:cNvPr>
          <p:cNvSpPr>
            <a:spLocks noGrp="1"/>
          </p:cNvSpPr>
          <p:nvPr>
            <p:ph type="sldNum" sz="quarter" idx="12"/>
          </p:nvPr>
        </p:nvSpPr>
        <p:spPr/>
        <p:txBody>
          <a:bodyPr/>
          <a:lstStyle/>
          <a:p>
            <a:fld id="{9C527BFA-2C0E-4CEC-B6A5-913A56FEF4B4}" type="slidenum">
              <a:rPr lang="fr-CA" smtClean="0"/>
              <a:pPr/>
              <a:t>6</a:t>
            </a:fld>
            <a:endParaRPr lang="fr-CA" dirty="0"/>
          </a:p>
        </p:txBody>
      </p:sp>
      <p:pic>
        <p:nvPicPr>
          <p:cNvPr id="10" name="Picture Placeholder 9">
            <a:extLst>
              <a:ext uri="{FF2B5EF4-FFF2-40B4-BE49-F238E27FC236}">
                <a16:creationId xmlns:a16="http://schemas.microsoft.com/office/drawing/2014/main" id="{009A3723-7C5E-D3E6-A89C-24D31350953E}"/>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l="21804" r="21804"/>
          <a:stretch>
            <a:fillRect/>
          </a:stretch>
        </p:blipFill>
        <p:spPr/>
      </p:pic>
    </p:spTree>
    <p:extLst>
      <p:ext uri="{BB962C8B-B14F-4D97-AF65-F5344CB8AC3E}">
        <p14:creationId xmlns:p14="http://schemas.microsoft.com/office/powerpoint/2010/main" val="1221097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D6EA5B7C-9C8E-73BB-0C57-7CFD4018E05C}"/>
              </a:ext>
            </a:extLst>
          </p:cNvPr>
          <p:cNvSpPr/>
          <p:nvPr/>
        </p:nvSpPr>
        <p:spPr>
          <a:xfrm>
            <a:off x="0" y="459477"/>
            <a:ext cx="2253813" cy="977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18235F4-426A-DC88-5DFA-F49300D9B46C}"/>
              </a:ext>
            </a:extLst>
          </p:cNvPr>
          <p:cNvSpPr>
            <a:spLocks noGrp="1"/>
          </p:cNvSpPr>
          <p:nvPr>
            <p:ph type="sldNum" sz="quarter" idx="12"/>
          </p:nvPr>
        </p:nvSpPr>
        <p:spPr/>
        <p:txBody>
          <a:bodyPr/>
          <a:lstStyle/>
          <a:p>
            <a:fld id="{CB2079F2-58AF-ED44-82D7-E04B2F6FD686}" type="slidenum">
              <a:rPr lang="en-US" smtClean="0"/>
              <a:pPr/>
              <a:t>7</a:t>
            </a:fld>
            <a:endParaRPr lang="en-US" dirty="0"/>
          </a:p>
        </p:txBody>
      </p:sp>
      <p:sp>
        <p:nvSpPr>
          <p:cNvPr id="12" name="Text Placeholder 8">
            <a:extLst>
              <a:ext uri="{FF2B5EF4-FFF2-40B4-BE49-F238E27FC236}">
                <a16:creationId xmlns:a16="http://schemas.microsoft.com/office/drawing/2014/main" id="{123C5325-9E9C-65F9-6A0A-1EC92C91D3B4}"/>
              </a:ext>
            </a:extLst>
          </p:cNvPr>
          <p:cNvSpPr txBox="1">
            <a:spLocks/>
          </p:cNvSpPr>
          <p:nvPr/>
        </p:nvSpPr>
        <p:spPr>
          <a:xfrm>
            <a:off x="689603" y="6222253"/>
            <a:ext cx="4868515" cy="516492"/>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640"/>
              </a:lnSpc>
            </a:pPr>
            <a:r>
              <a:rPr lang="en-US" sz="1800" dirty="0" err="1"/>
              <a:t>Opas</a:t>
            </a:r>
            <a:r>
              <a:rPr lang="en-US" sz="1800" dirty="0"/>
              <a:t> </a:t>
            </a:r>
            <a:r>
              <a:rPr lang="en-US" sz="1800" dirty="0" err="1"/>
              <a:t>tapahtuman</a:t>
            </a:r>
            <a:r>
              <a:rPr lang="en-US" sz="1800" dirty="0"/>
              <a:t> </a:t>
            </a:r>
            <a:r>
              <a:rPr lang="en-US" sz="1800" dirty="0" err="1"/>
              <a:t>ajoittamiseen</a:t>
            </a:r>
            <a:r>
              <a:rPr lang="en-US" sz="1800" dirty="0"/>
              <a:t> - Paikka &amp; </a:t>
            </a:r>
            <a:r>
              <a:rPr lang="en-US" sz="1800" dirty="0" err="1"/>
              <a:t>aika</a:t>
            </a:r>
            <a:r>
              <a:rPr lang="en-US" sz="1800" dirty="0"/>
              <a:t>
</a:t>
            </a:r>
          </a:p>
        </p:txBody>
      </p:sp>
      <p:grpSp>
        <p:nvGrpSpPr>
          <p:cNvPr id="22" name="Group 21">
            <a:extLst>
              <a:ext uri="{FF2B5EF4-FFF2-40B4-BE49-F238E27FC236}">
                <a16:creationId xmlns:a16="http://schemas.microsoft.com/office/drawing/2014/main" id="{0981C232-D279-7F60-EE3E-C5A7E4E73107}"/>
              </a:ext>
            </a:extLst>
          </p:cNvPr>
          <p:cNvGrpSpPr/>
          <p:nvPr/>
        </p:nvGrpSpPr>
        <p:grpSpPr>
          <a:xfrm>
            <a:off x="1464900" y="7719708"/>
            <a:ext cx="4629873" cy="759173"/>
            <a:chOff x="0" y="4181854"/>
            <a:chExt cx="4629873" cy="759173"/>
          </a:xfrm>
        </p:grpSpPr>
        <p:cxnSp>
          <p:nvCxnSpPr>
            <p:cNvPr id="23" name="Straight Connector 22">
              <a:extLst>
                <a:ext uri="{FF2B5EF4-FFF2-40B4-BE49-F238E27FC236}">
                  <a16:creationId xmlns:a16="http://schemas.microsoft.com/office/drawing/2014/main" id="{5C49F332-ED7D-A3FD-8F02-AB728D660D97}"/>
                </a:ext>
              </a:extLst>
            </p:cNvPr>
            <p:cNvCxnSpPr>
              <a:cxnSpLocks/>
            </p:cNvCxnSpPr>
            <p:nvPr/>
          </p:nvCxnSpPr>
          <p:spPr>
            <a:xfrm flipH="1">
              <a:off x="0" y="4455742"/>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90C62D4C-21AD-66D9-788F-5AE43D296DBE}"/>
                </a:ext>
              </a:extLst>
            </p:cNvPr>
            <p:cNvSpPr/>
            <p:nvPr/>
          </p:nvSpPr>
          <p:spPr>
            <a:xfrm>
              <a:off x="573891" y="4181854"/>
              <a:ext cx="516493" cy="516493"/>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4">
              <a:extLst>
                <a:ext uri="{FF2B5EF4-FFF2-40B4-BE49-F238E27FC236}">
                  <a16:creationId xmlns:a16="http://schemas.microsoft.com/office/drawing/2014/main" id="{99D25D80-8278-192A-BBAD-08A33416CB43}"/>
                </a:ext>
              </a:extLst>
            </p:cNvPr>
            <p:cNvSpPr txBox="1">
              <a:spLocks/>
            </p:cNvSpPr>
            <p:nvPr/>
          </p:nvSpPr>
          <p:spPr>
            <a:xfrm>
              <a:off x="539166" y="4275386"/>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latin typeface="Calibri" panose="020F0502020204030204" pitchFamily="34" charset="0"/>
                  <a:cs typeface="Calibri" panose="020F0502020204030204" pitchFamily="34" charset="0"/>
                </a:rPr>
                <a:t>02</a:t>
              </a:r>
              <a:endParaRPr lang="en-IE" sz="2700" dirty="0">
                <a:solidFill>
                  <a:schemeClr val="bg1"/>
                </a:solidFill>
                <a:latin typeface="Calibri" panose="020F0502020204030204" pitchFamily="34" charset="0"/>
                <a:cs typeface="Calibri" panose="020F0502020204030204" pitchFamily="34" charset="0"/>
              </a:endParaRPr>
            </a:p>
          </p:txBody>
        </p:sp>
        <p:sp>
          <p:nvSpPr>
            <p:cNvPr id="26" name="Text Placeholder 5">
              <a:extLst>
                <a:ext uri="{FF2B5EF4-FFF2-40B4-BE49-F238E27FC236}">
                  <a16:creationId xmlns:a16="http://schemas.microsoft.com/office/drawing/2014/main" id="{0AC8C291-310D-3E61-C00D-8BE45A1D13A8}"/>
                </a:ext>
              </a:extLst>
            </p:cNvPr>
            <p:cNvSpPr txBox="1">
              <a:spLocks/>
            </p:cNvSpPr>
            <p:nvPr/>
          </p:nvSpPr>
          <p:spPr>
            <a:xfrm>
              <a:off x="1187360" y="4275200"/>
              <a:ext cx="3442513" cy="36873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600" b="1" dirty="0">
                  <a:solidFill>
                    <a:schemeClr val="tx1"/>
                  </a:solidFill>
                  <a:latin typeface="Calibri" panose="020F0502020204030204" pitchFamily="34" charset="0"/>
                  <a:cs typeface="Calibri" panose="020F0502020204030204" pitchFamily="34" charset="0"/>
                </a:rPr>
                <a:t>E-</a:t>
              </a:r>
              <a:r>
                <a:rPr lang="en-GB" sz="1600" b="1" dirty="0" err="1">
                  <a:solidFill>
                    <a:schemeClr val="tx1"/>
                  </a:solidFill>
                  <a:latin typeface="Calibri" panose="020F0502020204030204" pitchFamily="34" charset="0"/>
                  <a:cs typeface="Calibri" panose="020F0502020204030204" pitchFamily="34" charset="0"/>
                </a:rPr>
                <a:t>kahvilan</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aikataulu</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ja</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pituus</a:t>
              </a:r>
              <a:r>
                <a:rPr lang="en-GB" sz="1600" b="1" dirty="0">
                  <a:solidFill>
                    <a:schemeClr val="tx1"/>
                  </a:solidFill>
                  <a:latin typeface="Calibri" panose="020F0502020204030204" pitchFamily="34" charset="0"/>
                  <a:cs typeface="Calibri" panose="020F0502020204030204" pitchFamily="34" charset="0"/>
                </a:rPr>
                <a:t>
</a:t>
              </a:r>
            </a:p>
          </p:txBody>
        </p:sp>
      </p:grpSp>
      <p:grpSp>
        <p:nvGrpSpPr>
          <p:cNvPr id="27" name="Group 26">
            <a:extLst>
              <a:ext uri="{FF2B5EF4-FFF2-40B4-BE49-F238E27FC236}">
                <a16:creationId xmlns:a16="http://schemas.microsoft.com/office/drawing/2014/main" id="{BE8FB47F-B392-73B5-6E67-00C243C8C451}"/>
              </a:ext>
            </a:extLst>
          </p:cNvPr>
          <p:cNvGrpSpPr/>
          <p:nvPr/>
        </p:nvGrpSpPr>
        <p:grpSpPr>
          <a:xfrm>
            <a:off x="1464900" y="6990305"/>
            <a:ext cx="4629873" cy="759173"/>
            <a:chOff x="0" y="4181854"/>
            <a:chExt cx="4629873" cy="759173"/>
          </a:xfrm>
        </p:grpSpPr>
        <p:cxnSp>
          <p:nvCxnSpPr>
            <p:cNvPr id="28" name="Straight Connector 27">
              <a:extLst>
                <a:ext uri="{FF2B5EF4-FFF2-40B4-BE49-F238E27FC236}">
                  <a16:creationId xmlns:a16="http://schemas.microsoft.com/office/drawing/2014/main" id="{E1FA5CD4-E57B-1B6D-47B0-68C535970C9D}"/>
                </a:ext>
              </a:extLst>
            </p:cNvPr>
            <p:cNvCxnSpPr>
              <a:cxnSpLocks/>
            </p:cNvCxnSpPr>
            <p:nvPr/>
          </p:nvCxnSpPr>
          <p:spPr>
            <a:xfrm flipH="1">
              <a:off x="0" y="4455742"/>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3AB64BC2-6D0B-AEDB-B51A-63A84D1DC5C8}"/>
                </a:ext>
              </a:extLst>
            </p:cNvPr>
            <p:cNvSpPr/>
            <p:nvPr/>
          </p:nvSpPr>
          <p:spPr>
            <a:xfrm>
              <a:off x="573891" y="4181854"/>
              <a:ext cx="516493" cy="516493"/>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4">
              <a:extLst>
                <a:ext uri="{FF2B5EF4-FFF2-40B4-BE49-F238E27FC236}">
                  <a16:creationId xmlns:a16="http://schemas.microsoft.com/office/drawing/2014/main" id="{0696BA9A-9FE1-3360-F412-E9C74166AB20}"/>
                </a:ext>
              </a:extLst>
            </p:cNvPr>
            <p:cNvSpPr txBox="1">
              <a:spLocks/>
            </p:cNvSpPr>
            <p:nvPr/>
          </p:nvSpPr>
          <p:spPr>
            <a:xfrm>
              <a:off x="539166" y="4275386"/>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latin typeface="Calibri" panose="020F0502020204030204" pitchFamily="34" charset="0"/>
                  <a:cs typeface="Calibri" panose="020F0502020204030204" pitchFamily="34" charset="0"/>
                </a:rPr>
                <a:t>01</a:t>
              </a:r>
              <a:endParaRPr lang="en-IE" sz="2700" dirty="0">
                <a:solidFill>
                  <a:schemeClr val="bg1"/>
                </a:solidFill>
                <a:latin typeface="Calibri" panose="020F0502020204030204" pitchFamily="34" charset="0"/>
                <a:cs typeface="Calibri" panose="020F0502020204030204" pitchFamily="34" charset="0"/>
              </a:endParaRPr>
            </a:p>
          </p:txBody>
        </p:sp>
        <p:sp>
          <p:nvSpPr>
            <p:cNvPr id="31" name="Text Placeholder 5">
              <a:extLst>
                <a:ext uri="{FF2B5EF4-FFF2-40B4-BE49-F238E27FC236}">
                  <a16:creationId xmlns:a16="http://schemas.microsoft.com/office/drawing/2014/main" id="{2A91044D-AE62-A6AE-F566-22298C2FB93E}"/>
                </a:ext>
              </a:extLst>
            </p:cNvPr>
            <p:cNvSpPr txBox="1">
              <a:spLocks/>
            </p:cNvSpPr>
            <p:nvPr/>
          </p:nvSpPr>
          <p:spPr>
            <a:xfrm>
              <a:off x="1187360" y="4275386"/>
              <a:ext cx="3442513" cy="36873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600" b="1" dirty="0" err="1">
                  <a:solidFill>
                    <a:schemeClr val="tx1"/>
                  </a:solidFill>
                  <a:latin typeface="Calibri" panose="020F0502020204030204" pitchFamily="34" charset="0"/>
                  <a:cs typeface="Calibri" panose="020F0502020204030204" pitchFamily="34" charset="0"/>
                </a:rPr>
                <a:t>Tapahtumapaikkojen</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löytäminen</a:t>
              </a:r>
              <a:r>
                <a:rPr lang="en-GB" sz="1600" b="1" dirty="0">
                  <a:solidFill>
                    <a:schemeClr val="tx1"/>
                  </a:solidFill>
                  <a:latin typeface="Calibri" panose="020F0502020204030204" pitchFamily="34" charset="0"/>
                  <a:cs typeface="Calibri" panose="020F0502020204030204" pitchFamily="34" charset="0"/>
                </a:rPr>
                <a:t>
</a:t>
              </a:r>
            </a:p>
          </p:txBody>
        </p:sp>
      </p:grpSp>
      <p:grpSp>
        <p:nvGrpSpPr>
          <p:cNvPr id="32" name="Group 31">
            <a:extLst>
              <a:ext uri="{FF2B5EF4-FFF2-40B4-BE49-F238E27FC236}">
                <a16:creationId xmlns:a16="http://schemas.microsoft.com/office/drawing/2014/main" id="{0751D0CF-8976-7F77-9A09-CC36A0831D42}"/>
              </a:ext>
            </a:extLst>
          </p:cNvPr>
          <p:cNvGrpSpPr/>
          <p:nvPr/>
        </p:nvGrpSpPr>
        <p:grpSpPr>
          <a:xfrm>
            <a:off x="1464900" y="9178514"/>
            <a:ext cx="5778295" cy="759173"/>
            <a:chOff x="0" y="4181854"/>
            <a:chExt cx="5778295" cy="759173"/>
          </a:xfrm>
        </p:grpSpPr>
        <p:cxnSp>
          <p:nvCxnSpPr>
            <p:cNvPr id="33" name="Straight Connector 32">
              <a:extLst>
                <a:ext uri="{FF2B5EF4-FFF2-40B4-BE49-F238E27FC236}">
                  <a16:creationId xmlns:a16="http://schemas.microsoft.com/office/drawing/2014/main" id="{1C1E036B-E557-A62D-90E9-7C1EB4E6A5B9}"/>
                </a:ext>
              </a:extLst>
            </p:cNvPr>
            <p:cNvCxnSpPr>
              <a:cxnSpLocks/>
            </p:cNvCxnSpPr>
            <p:nvPr/>
          </p:nvCxnSpPr>
          <p:spPr>
            <a:xfrm flipH="1">
              <a:off x="0" y="4455742"/>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D932B5B9-5AE5-086D-BE38-2FF431B636CC}"/>
                </a:ext>
              </a:extLst>
            </p:cNvPr>
            <p:cNvSpPr/>
            <p:nvPr/>
          </p:nvSpPr>
          <p:spPr>
            <a:xfrm>
              <a:off x="573891" y="4181854"/>
              <a:ext cx="516493" cy="516493"/>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4">
              <a:extLst>
                <a:ext uri="{FF2B5EF4-FFF2-40B4-BE49-F238E27FC236}">
                  <a16:creationId xmlns:a16="http://schemas.microsoft.com/office/drawing/2014/main" id="{D870E75A-7791-3E43-F1C4-94CD7E3FD2CD}"/>
                </a:ext>
              </a:extLst>
            </p:cNvPr>
            <p:cNvSpPr txBox="1">
              <a:spLocks/>
            </p:cNvSpPr>
            <p:nvPr/>
          </p:nvSpPr>
          <p:spPr>
            <a:xfrm>
              <a:off x="539166" y="4275386"/>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latin typeface="Calibri" panose="020F0502020204030204" pitchFamily="34" charset="0"/>
                  <a:cs typeface="Calibri" panose="020F0502020204030204" pitchFamily="34" charset="0"/>
                </a:rPr>
                <a:t>04</a:t>
              </a:r>
              <a:endParaRPr lang="en-IE" sz="2700" dirty="0">
                <a:solidFill>
                  <a:schemeClr val="bg1"/>
                </a:solidFill>
                <a:latin typeface="Calibri" panose="020F0502020204030204" pitchFamily="34" charset="0"/>
                <a:cs typeface="Calibri" panose="020F0502020204030204" pitchFamily="34" charset="0"/>
              </a:endParaRPr>
            </a:p>
          </p:txBody>
        </p:sp>
        <p:sp>
          <p:nvSpPr>
            <p:cNvPr id="36" name="Text Placeholder 5">
              <a:extLst>
                <a:ext uri="{FF2B5EF4-FFF2-40B4-BE49-F238E27FC236}">
                  <a16:creationId xmlns:a16="http://schemas.microsoft.com/office/drawing/2014/main" id="{F46C8B10-A993-AE5E-3B26-0662E2488B47}"/>
                </a:ext>
              </a:extLst>
            </p:cNvPr>
            <p:cNvSpPr txBox="1">
              <a:spLocks/>
            </p:cNvSpPr>
            <p:nvPr/>
          </p:nvSpPr>
          <p:spPr>
            <a:xfrm>
              <a:off x="1187360" y="4255735"/>
              <a:ext cx="4590935" cy="36873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600" b="1" dirty="0" err="1">
                  <a:solidFill>
                    <a:schemeClr val="tx1"/>
                  </a:solidFill>
                  <a:latin typeface="Calibri" panose="020F0502020204030204" pitchFamily="34" charset="0"/>
                  <a:cs typeface="Calibri" panose="020F0502020204030204" pitchFamily="34" charset="0"/>
                </a:rPr>
                <a:t>Tukipalvelut</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kulkeminen</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lastenhoito</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jne</a:t>
              </a:r>
              <a:r>
                <a:rPr lang="en-GB" sz="1600" b="1" dirty="0">
                  <a:solidFill>
                    <a:schemeClr val="tx1"/>
                  </a:solidFill>
                  <a:latin typeface="Calibri" panose="020F0502020204030204" pitchFamily="34" charset="0"/>
                  <a:cs typeface="Calibri" panose="020F0502020204030204" pitchFamily="34" charset="0"/>
                </a:rPr>
                <a:t>.)
</a:t>
              </a:r>
            </a:p>
          </p:txBody>
        </p:sp>
      </p:grpSp>
      <p:grpSp>
        <p:nvGrpSpPr>
          <p:cNvPr id="37" name="Group 36">
            <a:extLst>
              <a:ext uri="{FF2B5EF4-FFF2-40B4-BE49-F238E27FC236}">
                <a16:creationId xmlns:a16="http://schemas.microsoft.com/office/drawing/2014/main" id="{A2E15FCA-845E-B478-E0A8-30B448B75299}"/>
              </a:ext>
            </a:extLst>
          </p:cNvPr>
          <p:cNvGrpSpPr/>
          <p:nvPr/>
        </p:nvGrpSpPr>
        <p:grpSpPr>
          <a:xfrm>
            <a:off x="1464900" y="8449111"/>
            <a:ext cx="5420134" cy="759173"/>
            <a:chOff x="0" y="4181854"/>
            <a:chExt cx="5420134" cy="759173"/>
          </a:xfrm>
        </p:grpSpPr>
        <p:cxnSp>
          <p:nvCxnSpPr>
            <p:cNvPr id="38" name="Straight Connector 37">
              <a:extLst>
                <a:ext uri="{FF2B5EF4-FFF2-40B4-BE49-F238E27FC236}">
                  <a16:creationId xmlns:a16="http://schemas.microsoft.com/office/drawing/2014/main" id="{034D4B5C-365F-AAE7-EBD1-44A230CC4541}"/>
                </a:ext>
              </a:extLst>
            </p:cNvPr>
            <p:cNvCxnSpPr>
              <a:cxnSpLocks/>
            </p:cNvCxnSpPr>
            <p:nvPr/>
          </p:nvCxnSpPr>
          <p:spPr>
            <a:xfrm flipH="1">
              <a:off x="0" y="4455742"/>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D2CB7F61-818E-CFD8-B7AA-F0A511B07600}"/>
                </a:ext>
              </a:extLst>
            </p:cNvPr>
            <p:cNvSpPr/>
            <p:nvPr/>
          </p:nvSpPr>
          <p:spPr>
            <a:xfrm>
              <a:off x="573891" y="4181854"/>
              <a:ext cx="516493" cy="516493"/>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4">
              <a:extLst>
                <a:ext uri="{FF2B5EF4-FFF2-40B4-BE49-F238E27FC236}">
                  <a16:creationId xmlns:a16="http://schemas.microsoft.com/office/drawing/2014/main" id="{66BB01BB-D929-3563-A51E-FF3BA903F2D9}"/>
                </a:ext>
              </a:extLst>
            </p:cNvPr>
            <p:cNvSpPr txBox="1">
              <a:spLocks/>
            </p:cNvSpPr>
            <p:nvPr/>
          </p:nvSpPr>
          <p:spPr>
            <a:xfrm>
              <a:off x="539166" y="4275386"/>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latin typeface="Calibri" panose="020F0502020204030204" pitchFamily="34" charset="0"/>
                  <a:cs typeface="Calibri" panose="020F0502020204030204" pitchFamily="34" charset="0"/>
                </a:rPr>
                <a:t>03</a:t>
              </a:r>
              <a:endParaRPr lang="en-IE" sz="2700" dirty="0">
                <a:solidFill>
                  <a:schemeClr val="bg1"/>
                </a:solidFill>
                <a:latin typeface="Calibri" panose="020F0502020204030204" pitchFamily="34" charset="0"/>
                <a:cs typeface="Calibri" panose="020F0502020204030204" pitchFamily="34" charset="0"/>
              </a:endParaRPr>
            </a:p>
          </p:txBody>
        </p:sp>
        <p:sp>
          <p:nvSpPr>
            <p:cNvPr id="41" name="Text Placeholder 5">
              <a:extLst>
                <a:ext uri="{FF2B5EF4-FFF2-40B4-BE49-F238E27FC236}">
                  <a16:creationId xmlns:a16="http://schemas.microsoft.com/office/drawing/2014/main" id="{626D002F-1683-15B0-11E7-D8BC337AC556}"/>
                </a:ext>
              </a:extLst>
            </p:cNvPr>
            <p:cNvSpPr txBox="1">
              <a:spLocks/>
            </p:cNvSpPr>
            <p:nvPr/>
          </p:nvSpPr>
          <p:spPr>
            <a:xfrm>
              <a:off x="1178967" y="4217221"/>
              <a:ext cx="4241167" cy="36873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600" b="1" dirty="0" err="1">
                  <a:solidFill>
                    <a:schemeClr val="tx1"/>
                  </a:solidFill>
                  <a:latin typeface="Calibri" panose="020F0502020204030204" pitchFamily="34" charset="0"/>
                  <a:cs typeface="Calibri" panose="020F0502020204030204" pitchFamily="34" charset="0"/>
                </a:rPr>
                <a:t>Parhaat</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käytännöt</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ja</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esimerkit</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tapahtumapaikkojen</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löytämiseen</a:t>
              </a:r>
              <a:r>
                <a:rPr lang="en-GB" sz="1600" b="1" dirty="0">
                  <a:solidFill>
                    <a:schemeClr val="tx1"/>
                  </a:solidFill>
                  <a:latin typeface="Calibri" panose="020F0502020204030204" pitchFamily="34" charset="0"/>
                  <a:cs typeface="Calibri" panose="020F0502020204030204" pitchFamily="34" charset="0"/>
                </a:rPr>
                <a:t>
</a:t>
              </a:r>
            </a:p>
          </p:txBody>
        </p:sp>
      </p:grpSp>
      <p:sp>
        <p:nvSpPr>
          <p:cNvPr id="45" name="Freeform 44">
            <a:extLst>
              <a:ext uri="{FF2B5EF4-FFF2-40B4-BE49-F238E27FC236}">
                <a16:creationId xmlns:a16="http://schemas.microsoft.com/office/drawing/2014/main" id="{3A3828EE-576A-870A-13B2-F1CBF949BFCC}"/>
              </a:ext>
            </a:extLst>
          </p:cNvPr>
          <p:cNvSpPr/>
          <p:nvPr/>
        </p:nvSpPr>
        <p:spPr>
          <a:xfrm flipH="1">
            <a:off x="2795811" y="397044"/>
            <a:ext cx="4763864" cy="5429644"/>
          </a:xfrm>
          <a:custGeom>
            <a:avLst/>
            <a:gdLst>
              <a:gd name="connsiteX0" fmla="*/ 2246378 w 5222656"/>
              <a:gd name="connsiteY0" fmla="*/ 0 h 5952556"/>
              <a:gd name="connsiteX1" fmla="*/ 5222656 w 5222656"/>
              <a:gd name="connsiteY1" fmla="*/ 2976278 h 5952556"/>
              <a:gd name="connsiteX2" fmla="*/ 2246378 w 5222656"/>
              <a:gd name="connsiteY2" fmla="*/ 5952556 h 5952556"/>
              <a:gd name="connsiteX3" fmla="*/ 141832 w 5222656"/>
              <a:gd name="connsiteY3" fmla="*/ 5080825 h 5952556"/>
              <a:gd name="connsiteX4" fmla="*/ 0 w 5222656"/>
              <a:gd name="connsiteY4" fmla="*/ 4924770 h 5952556"/>
              <a:gd name="connsiteX5" fmla="*/ 0 w 5222656"/>
              <a:gd name="connsiteY5" fmla="*/ 1027786 h 5952556"/>
              <a:gd name="connsiteX6" fmla="*/ 141832 w 5222656"/>
              <a:gd name="connsiteY6" fmla="*/ 871732 h 5952556"/>
              <a:gd name="connsiteX7" fmla="*/ 2246378 w 5222656"/>
              <a:gd name="connsiteY7" fmla="*/ 0 h 595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2656" h="5952556">
                <a:moveTo>
                  <a:pt x="2246378" y="0"/>
                </a:moveTo>
                <a:cubicBezTo>
                  <a:pt x="3890131" y="0"/>
                  <a:pt x="5222656" y="1332525"/>
                  <a:pt x="5222656" y="2976278"/>
                </a:cubicBezTo>
                <a:cubicBezTo>
                  <a:pt x="5222656" y="4620031"/>
                  <a:pt x="3890131" y="5952556"/>
                  <a:pt x="2246378" y="5952556"/>
                </a:cubicBezTo>
                <a:cubicBezTo>
                  <a:pt x="1424502" y="5952556"/>
                  <a:pt x="680432" y="5619425"/>
                  <a:pt x="141832" y="5080825"/>
                </a:cubicBezTo>
                <a:lnTo>
                  <a:pt x="0" y="4924770"/>
                </a:lnTo>
                <a:lnTo>
                  <a:pt x="0" y="1027786"/>
                </a:lnTo>
                <a:lnTo>
                  <a:pt x="141832" y="871732"/>
                </a:lnTo>
                <a:cubicBezTo>
                  <a:pt x="680432" y="333131"/>
                  <a:pt x="1424502" y="0"/>
                  <a:pt x="2246378" y="0"/>
                </a:cubicBezTo>
                <a:close/>
              </a:path>
            </a:pathLst>
          </a:custGeom>
          <a:blipFill dpi="0" rotWithShape="0">
            <a:blip r:embed="rId2" cstate="screen">
              <a:extLst>
                <a:ext uri="{28A0092B-C50C-407E-A947-70E740481C1C}">
                  <a14:useLocalDpi xmlns:a14="http://schemas.microsoft.com/office/drawing/2010/main"/>
                </a:ext>
              </a:extLst>
            </a:blip>
            <a:srcRect/>
            <a:stretch>
              <a:fillRect t="-15731" b="-157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9" name="Graphic 3">
            <a:extLst>
              <a:ext uri="{FF2B5EF4-FFF2-40B4-BE49-F238E27FC236}">
                <a16:creationId xmlns:a16="http://schemas.microsoft.com/office/drawing/2014/main" id="{D9C2D43B-540E-1428-FBE0-2A0CADA39F1B}"/>
              </a:ext>
            </a:extLst>
          </p:cNvPr>
          <p:cNvGrpSpPr/>
          <p:nvPr/>
        </p:nvGrpSpPr>
        <p:grpSpPr>
          <a:xfrm>
            <a:off x="833518" y="6846664"/>
            <a:ext cx="516494" cy="515981"/>
            <a:chOff x="10436851" y="3696286"/>
            <a:chExt cx="1037794" cy="1036764"/>
          </a:xfrm>
        </p:grpSpPr>
        <p:sp>
          <p:nvSpPr>
            <p:cNvPr id="50" name="Freeform 49">
              <a:extLst>
                <a:ext uri="{FF2B5EF4-FFF2-40B4-BE49-F238E27FC236}">
                  <a16:creationId xmlns:a16="http://schemas.microsoft.com/office/drawing/2014/main" id="{671EEAEE-9862-930D-BBD8-7FDC16AAC763}"/>
                </a:ext>
              </a:extLst>
            </p:cNvPr>
            <p:cNvSpPr/>
            <p:nvPr/>
          </p:nvSpPr>
          <p:spPr>
            <a:xfrm>
              <a:off x="10692957" y="4420376"/>
              <a:ext cx="647293" cy="222163"/>
            </a:xfrm>
            <a:custGeom>
              <a:avLst/>
              <a:gdLst>
                <a:gd name="connsiteX0" fmla="*/ 246849 w 647293"/>
                <a:gd name="connsiteY0" fmla="*/ 156337 h 222163"/>
                <a:gd name="connsiteX1" fmla="*/ 268792 w 647293"/>
                <a:gd name="connsiteY1" fmla="*/ 159080 h 222163"/>
                <a:gd name="connsiteX2" fmla="*/ 271535 w 647293"/>
                <a:gd name="connsiteY2" fmla="*/ 156337 h 222163"/>
                <a:gd name="connsiteX3" fmla="*/ 383987 w 647293"/>
                <a:gd name="connsiteY3" fmla="*/ 0 h 222163"/>
                <a:gd name="connsiteX4" fmla="*/ 628094 w 647293"/>
                <a:gd name="connsiteY4" fmla="*/ 0 h 222163"/>
                <a:gd name="connsiteX5" fmla="*/ 647293 w 647293"/>
                <a:gd name="connsiteY5" fmla="*/ 52113 h 222163"/>
                <a:gd name="connsiteX6" fmla="*/ 170052 w 647293"/>
                <a:gd name="connsiteY6" fmla="*/ 222164 h 222163"/>
                <a:gd name="connsiteX7" fmla="*/ 0 w 647293"/>
                <a:gd name="connsiteY7" fmla="*/ 0 h 222163"/>
                <a:gd name="connsiteX8" fmla="*/ 134396 w 647293"/>
                <a:gd name="connsiteY8" fmla="*/ 0 h 222163"/>
                <a:gd name="connsiteX9" fmla="*/ 246849 w 647293"/>
                <a:gd name="connsiteY9" fmla="*/ 156337 h 222163"/>
                <a:gd name="connsiteX10" fmla="*/ 246849 w 647293"/>
                <a:gd name="connsiteY10" fmla="*/ 156337 h 22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293" h="222163">
                  <a:moveTo>
                    <a:pt x="246849" y="156337"/>
                  </a:moveTo>
                  <a:cubicBezTo>
                    <a:pt x="252335" y="161823"/>
                    <a:pt x="263306" y="164566"/>
                    <a:pt x="268792" y="159080"/>
                  </a:cubicBezTo>
                  <a:cubicBezTo>
                    <a:pt x="268792" y="159080"/>
                    <a:pt x="268792" y="159080"/>
                    <a:pt x="271535" y="156337"/>
                  </a:cubicBezTo>
                  <a:cubicBezTo>
                    <a:pt x="312676" y="106968"/>
                    <a:pt x="348332" y="54855"/>
                    <a:pt x="383987" y="0"/>
                  </a:cubicBezTo>
                  <a:lnTo>
                    <a:pt x="628094" y="0"/>
                  </a:lnTo>
                  <a:lnTo>
                    <a:pt x="647293" y="52113"/>
                  </a:lnTo>
                  <a:lnTo>
                    <a:pt x="170052" y="222164"/>
                  </a:lnTo>
                  <a:lnTo>
                    <a:pt x="0" y="0"/>
                  </a:lnTo>
                  <a:lnTo>
                    <a:pt x="134396" y="0"/>
                  </a:lnTo>
                  <a:cubicBezTo>
                    <a:pt x="167309" y="54855"/>
                    <a:pt x="205708" y="106968"/>
                    <a:pt x="246849" y="156337"/>
                  </a:cubicBezTo>
                  <a:lnTo>
                    <a:pt x="246849" y="156337"/>
                  </a:lnTo>
                  <a:close/>
                </a:path>
              </a:pathLst>
            </a:custGeom>
            <a:solidFill>
              <a:srgbClr val="F59121"/>
            </a:solidFill>
            <a:ln w="27426" cap="flat">
              <a:noFill/>
              <a:prstDash val="solid"/>
              <a:miter/>
            </a:ln>
          </p:spPr>
          <p:txBody>
            <a:bodyPr rtlCol="0" anchor="ctr"/>
            <a:lstStyle/>
            <a:p>
              <a:endParaRPr lang="en-US"/>
            </a:p>
          </p:txBody>
        </p:sp>
        <p:grpSp>
          <p:nvGrpSpPr>
            <p:cNvPr id="51" name="Graphic 3">
              <a:extLst>
                <a:ext uri="{FF2B5EF4-FFF2-40B4-BE49-F238E27FC236}">
                  <a16:creationId xmlns:a16="http://schemas.microsoft.com/office/drawing/2014/main" id="{CBEF1B78-C96A-DE9D-9BD8-24E995BEA537}"/>
                </a:ext>
              </a:extLst>
            </p:cNvPr>
            <p:cNvGrpSpPr/>
            <p:nvPr/>
          </p:nvGrpSpPr>
          <p:grpSpPr>
            <a:xfrm>
              <a:off x="10436851" y="3696286"/>
              <a:ext cx="1037794" cy="1036764"/>
              <a:chOff x="10436851" y="3696286"/>
              <a:chExt cx="1037794" cy="1036764"/>
            </a:xfrm>
            <a:solidFill>
              <a:srgbClr val="000000"/>
            </a:solidFill>
          </p:grpSpPr>
          <p:sp>
            <p:nvSpPr>
              <p:cNvPr id="52" name="Freeform 51">
                <a:extLst>
                  <a:ext uri="{FF2B5EF4-FFF2-40B4-BE49-F238E27FC236}">
                    <a16:creationId xmlns:a16="http://schemas.microsoft.com/office/drawing/2014/main" id="{79BDF1C8-5EFE-7839-976A-4303E17B0EDA}"/>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solidFill>
                <a:srgbClr val="000000"/>
              </a:solidFill>
              <a:ln w="274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F1BDAAF-FCD5-CF35-D186-A853DF34C077}"/>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solidFill>
                <a:srgbClr val="000000"/>
              </a:solidFill>
              <a:ln w="27426" cap="flat">
                <a:noFill/>
                <a:prstDash val="solid"/>
                <a:miter/>
              </a:ln>
            </p:spPr>
            <p:txBody>
              <a:bodyPr rtlCol="0" anchor="ctr"/>
              <a:lstStyle/>
              <a:p>
                <a:endParaRPr lang="en-US"/>
              </a:p>
            </p:txBody>
          </p:sp>
        </p:grpSp>
      </p:grpSp>
      <p:grpSp>
        <p:nvGrpSpPr>
          <p:cNvPr id="54" name="Graphic 3">
            <a:extLst>
              <a:ext uri="{FF2B5EF4-FFF2-40B4-BE49-F238E27FC236}">
                <a16:creationId xmlns:a16="http://schemas.microsoft.com/office/drawing/2014/main" id="{22D95976-49FE-620A-CC85-602FE8864E33}"/>
              </a:ext>
            </a:extLst>
          </p:cNvPr>
          <p:cNvGrpSpPr/>
          <p:nvPr/>
        </p:nvGrpSpPr>
        <p:grpSpPr>
          <a:xfrm>
            <a:off x="865170" y="7723626"/>
            <a:ext cx="453191" cy="502331"/>
            <a:chOff x="6581549" y="3720971"/>
            <a:chExt cx="910599" cy="1009336"/>
          </a:xfrm>
        </p:grpSpPr>
        <p:sp>
          <p:nvSpPr>
            <p:cNvPr id="55" name="Freeform 54">
              <a:extLst>
                <a:ext uri="{FF2B5EF4-FFF2-40B4-BE49-F238E27FC236}">
                  <a16:creationId xmlns:a16="http://schemas.microsoft.com/office/drawing/2014/main" id="{4A4917C1-3826-C1B7-6BEE-A22782ED4EC8}"/>
                </a:ext>
              </a:extLst>
            </p:cNvPr>
            <p:cNvSpPr/>
            <p:nvPr/>
          </p:nvSpPr>
          <p:spPr>
            <a:xfrm>
              <a:off x="6600749" y="3819711"/>
              <a:ext cx="847514" cy="181022"/>
            </a:xfrm>
            <a:custGeom>
              <a:avLst/>
              <a:gdLst>
                <a:gd name="connsiteX0" fmla="*/ 161823 w 847514"/>
                <a:gd name="connsiteY0" fmla="*/ 181022 h 181022"/>
                <a:gd name="connsiteX1" fmla="*/ 0 w 847514"/>
                <a:gd name="connsiteY1" fmla="*/ 181022 h 181022"/>
                <a:gd name="connsiteX2" fmla="*/ 0 w 847514"/>
                <a:gd name="connsiteY2" fmla="*/ 43884 h 181022"/>
                <a:gd name="connsiteX3" fmla="*/ 43884 w 847514"/>
                <a:gd name="connsiteY3" fmla="*/ 0 h 181022"/>
                <a:gd name="connsiteX4" fmla="*/ 106968 w 847514"/>
                <a:gd name="connsiteY4" fmla="*/ 0 h 181022"/>
                <a:gd name="connsiteX5" fmla="*/ 106968 w 847514"/>
                <a:gd name="connsiteY5" fmla="*/ 43884 h 181022"/>
                <a:gd name="connsiteX6" fmla="*/ 150852 w 847514"/>
                <a:gd name="connsiteY6" fmla="*/ 87768 h 181022"/>
                <a:gd name="connsiteX7" fmla="*/ 164566 w 847514"/>
                <a:gd name="connsiteY7" fmla="*/ 74054 h 181022"/>
                <a:gd name="connsiteX8" fmla="*/ 150852 w 847514"/>
                <a:gd name="connsiteY8" fmla="*/ 60341 h 181022"/>
                <a:gd name="connsiteX9" fmla="*/ 134395 w 847514"/>
                <a:gd name="connsiteY9" fmla="*/ 43884 h 181022"/>
                <a:gd name="connsiteX10" fmla="*/ 134395 w 847514"/>
                <a:gd name="connsiteY10" fmla="*/ 0 h 181022"/>
                <a:gd name="connsiteX11" fmla="*/ 644550 w 847514"/>
                <a:gd name="connsiteY11" fmla="*/ 0 h 181022"/>
                <a:gd name="connsiteX12" fmla="*/ 644550 w 847514"/>
                <a:gd name="connsiteY12" fmla="*/ 43884 h 181022"/>
                <a:gd name="connsiteX13" fmla="*/ 688435 w 847514"/>
                <a:gd name="connsiteY13" fmla="*/ 87768 h 181022"/>
                <a:gd name="connsiteX14" fmla="*/ 702149 w 847514"/>
                <a:gd name="connsiteY14" fmla="*/ 74054 h 181022"/>
                <a:gd name="connsiteX15" fmla="*/ 688435 w 847514"/>
                <a:gd name="connsiteY15" fmla="*/ 60341 h 181022"/>
                <a:gd name="connsiteX16" fmla="*/ 671978 w 847514"/>
                <a:gd name="connsiteY16" fmla="*/ 43884 h 181022"/>
                <a:gd name="connsiteX17" fmla="*/ 671978 w 847514"/>
                <a:gd name="connsiteY17" fmla="*/ 0 h 181022"/>
                <a:gd name="connsiteX18" fmla="*/ 803631 w 847514"/>
                <a:gd name="connsiteY18" fmla="*/ 0 h 181022"/>
                <a:gd name="connsiteX19" fmla="*/ 847515 w 847514"/>
                <a:gd name="connsiteY19" fmla="*/ 43884 h 181022"/>
                <a:gd name="connsiteX20" fmla="*/ 847515 w 847514"/>
                <a:gd name="connsiteY20" fmla="*/ 181022 h 181022"/>
                <a:gd name="connsiteX21" fmla="*/ 213936 w 847514"/>
                <a:gd name="connsiteY21" fmla="*/ 181022 h 18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7514" h="181022">
                  <a:moveTo>
                    <a:pt x="161823" y="181022"/>
                  </a:moveTo>
                  <a:lnTo>
                    <a:pt x="0" y="181022"/>
                  </a:lnTo>
                  <a:lnTo>
                    <a:pt x="0" y="43884"/>
                  </a:lnTo>
                  <a:cubicBezTo>
                    <a:pt x="0" y="19199"/>
                    <a:pt x="19199" y="0"/>
                    <a:pt x="43884" y="0"/>
                  </a:cubicBezTo>
                  <a:lnTo>
                    <a:pt x="106968" y="0"/>
                  </a:lnTo>
                  <a:lnTo>
                    <a:pt x="106968" y="43884"/>
                  </a:lnTo>
                  <a:cubicBezTo>
                    <a:pt x="106968" y="68569"/>
                    <a:pt x="126167" y="87768"/>
                    <a:pt x="150852" y="87768"/>
                  </a:cubicBezTo>
                  <a:cubicBezTo>
                    <a:pt x="159080" y="87768"/>
                    <a:pt x="164566" y="82283"/>
                    <a:pt x="164566" y="74054"/>
                  </a:cubicBezTo>
                  <a:cubicBezTo>
                    <a:pt x="164566" y="65826"/>
                    <a:pt x="159080" y="60341"/>
                    <a:pt x="150852" y="60341"/>
                  </a:cubicBezTo>
                  <a:cubicBezTo>
                    <a:pt x="142623" y="60341"/>
                    <a:pt x="134395" y="52112"/>
                    <a:pt x="134395" y="43884"/>
                  </a:cubicBezTo>
                  <a:lnTo>
                    <a:pt x="134395" y="0"/>
                  </a:lnTo>
                  <a:lnTo>
                    <a:pt x="644550" y="0"/>
                  </a:lnTo>
                  <a:lnTo>
                    <a:pt x="644550" y="43884"/>
                  </a:lnTo>
                  <a:cubicBezTo>
                    <a:pt x="644550" y="68569"/>
                    <a:pt x="663749" y="87768"/>
                    <a:pt x="688435" y="87768"/>
                  </a:cubicBezTo>
                  <a:cubicBezTo>
                    <a:pt x="696663" y="87768"/>
                    <a:pt x="702149" y="82283"/>
                    <a:pt x="702149" y="74054"/>
                  </a:cubicBezTo>
                  <a:cubicBezTo>
                    <a:pt x="702149" y="65826"/>
                    <a:pt x="696663" y="60341"/>
                    <a:pt x="688435" y="60341"/>
                  </a:cubicBezTo>
                  <a:cubicBezTo>
                    <a:pt x="680206" y="60341"/>
                    <a:pt x="671978" y="52112"/>
                    <a:pt x="671978" y="43884"/>
                  </a:cubicBezTo>
                  <a:lnTo>
                    <a:pt x="671978" y="0"/>
                  </a:lnTo>
                  <a:lnTo>
                    <a:pt x="803631" y="0"/>
                  </a:lnTo>
                  <a:cubicBezTo>
                    <a:pt x="828315" y="0"/>
                    <a:pt x="847515" y="19199"/>
                    <a:pt x="847515" y="43884"/>
                  </a:cubicBezTo>
                  <a:lnTo>
                    <a:pt x="847515" y="181022"/>
                  </a:lnTo>
                  <a:lnTo>
                    <a:pt x="213936" y="181022"/>
                  </a:lnTo>
                </a:path>
              </a:pathLst>
            </a:custGeom>
            <a:solidFill>
              <a:srgbClr val="F59121"/>
            </a:solidFill>
            <a:ln w="274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7509524-5F5C-CB09-87C2-8B5357781EAD}"/>
                </a:ext>
              </a:extLst>
            </p:cNvPr>
            <p:cNvSpPr/>
            <p:nvPr/>
          </p:nvSpPr>
          <p:spPr>
            <a:xfrm>
              <a:off x="6581549" y="3720971"/>
              <a:ext cx="910599" cy="1009336"/>
            </a:xfrm>
            <a:custGeom>
              <a:avLst/>
              <a:gdLst>
                <a:gd name="connsiteX0" fmla="*/ 715862 w 910599"/>
                <a:gd name="connsiteY0" fmla="*/ 496440 h 1009336"/>
                <a:gd name="connsiteX1" fmla="*/ 787175 w 910599"/>
                <a:gd name="connsiteY1" fmla="*/ 496440 h 1009336"/>
                <a:gd name="connsiteX2" fmla="*/ 817345 w 910599"/>
                <a:gd name="connsiteY2" fmla="*/ 466270 h 1009336"/>
                <a:gd name="connsiteX3" fmla="*/ 817345 w 910599"/>
                <a:gd name="connsiteY3" fmla="*/ 394958 h 1009336"/>
                <a:gd name="connsiteX4" fmla="*/ 787175 w 910599"/>
                <a:gd name="connsiteY4" fmla="*/ 364787 h 1009336"/>
                <a:gd name="connsiteX5" fmla="*/ 715862 w 910599"/>
                <a:gd name="connsiteY5" fmla="*/ 364787 h 1009336"/>
                <a:gd name="connsiteX6" fmla="*/ 685692 w 910599"/>
                <a:gd name="connsiteY6" fmla="*/ 394958 h 1009336"/>
                <a:gd name="connsiteX7" fmla="*/ 685692 w 910599"/>
                <a:gd name="connsiteY7" fmla="*/ 466270 h 1009336"/>
                <a:gd name="connsiteX8" fmla="*/ 715862 w 910599"/>
                <a:gd name="connsiteY8" fmla="*/ 496440 h 1009336"/>
                <a:gd name="connsiteX9" fmla="*/ 715862 w 910599"/>
                <a:gd name="connsiteY9" fmla="*/ 397701 h 1009336"/>
                <a:gd name="connsiteX10" fmla="*/ 784432 w 910599"/>
                <a:gd name="connsiteY10" fmla="*/ 397701 h 1009336"/>
                <a:gd name="connsiteX11" fmla="*/ 784432 w 910599"/>
                <a:gd name="connsiteY11" fmla="*/ 466270 h 1009336"/>
                <a:gd name="connsiteX12" fmla="*/ 715862 w 910599"/>
                <a:gd name="connsiteY12" fmla="*/ 466270 h 1009336"/>
                <a:gd name="connsiteX13" fmla="*/ 715862 w 910599"/>
                <a:gd name="connsiteY13" fmla="*/ 397701 h 1009336"/>
                <a:gd name="connsiteX14" fmla="*/ 715862 w 910599"/>
                <a:gd name="connsiteY14" fmla="*/ 685691 h 1009336"/>
                <a:gd name="connsiteX15" fmla="*/ 787175 w 910599"/>
                <a:gd name="connsiteY15" fmla="*/ 685691 h 1009336"/>
                <a:gd name="connsiteX16" fmla="*/ 817345 w 910599"/>
                <a:gd name="connsiteY16" fmla="*/ 655520 h 1009336"/>
                <a:gd name="connsiteX17" fmla="*/ 817345 w 910599"/>
                <a:gd name="connsiteY17" fmla="*/ 584208 h 1009336"/>
                <a:gd name="connsiteX18" fmla="*/ 787175 w 910599"/>
                <a:gd name="connsiteY18" fmla="*/ 554038 h 1009336"/>
                <a:gd name="connsiteX19" fmla="*/ 715862 w 910599"/>
                <a:gd name="connsiteY19" fmla="*/ 554038 h 1009336"/>
                <a:gd name="connsiteX20" fmla="*/ 685692 w 910599"/>
                <a:gd name="connsiteY20" fmla="*/ 584208 h 1009336"/>
                <a:gd name="connsiteX21" fmla="*/ 685692 w 910599"/>
                <a:gd name="connsiteY21" fmla="*/ 655520 h 1009336"/>
                <a:gd name="connsiteX22" fmla="*/ 715862 w 910599"/>
                <a:gd name="connsiteY22" fmla="*/ 685691 h 1009336"/>
                <a:gd name="connsiteX23" fmla="*/ 715862 w 910599"/>
                <a:gd name="connsiteY23" fmla="*/ 586951 h 1009336"/>
                <a:gd name="connsiteX24" fmla="*/ 784432 w 910599"/>
                <a:gd name="connsiteY24" fmla="*/ 586951 h 1009336"/>
                <a:gd name="connsiteX25" fmla="*/ 784432 w 910599"/>
                <a:gd name="connsiteY25" fmla="*/ 655520 h 1009336"/>
                <a:gd name="connsiteX26" fmla="*/ 715862 w 910599"/>
                <a:gd name="connsiteY26" fmla="*/ 655520 h 1009336"/>
                <a:gd name="connsiteX27" fmla="*/ 715862 w 910599"/>
                <a:gd name="connsiteY27" fmla="*/ 586951 h 1009336"/>
                <a:gd name="connsiteX28" fmla="*/ 512898 w 910599"/>
                <a:gd name="connsiteY28" fmla="*/ 496440 h 1009336"/>
                <a:gd name="connsiteX29" fmla="*/ 584210 w 910599"/>
                <a:gd name="connsiteY29" fmla="*/ 496440 h 1009336"/>
                <a:gd name="connsiteX30" fmla="*/ 614380 w 910599"/>
                <a:gd name="connsiteY30" fmla="*/ 466270 h 1009336"/>
                <a:gd name="connsiteX31" fmla="*/ 614380 w 910599"/>
                <a:gd name="connsiteY31" fmla="*/ 394958 h 1009336"/>
                <a:gd name="connsiteX32" fmla="*/ 584210 w 910599"/>
                <a:gd name="connsiteY32" fmla="*/ 364787 h 1009336"/>
                <a:gd name="connsiteX33" fmla="*/ 512898 w 910599"/>
                <a:gd name="connsiteY33" fmla="*/ 364787 h 1009336"/>
                <a:gd name="connsiteX34" fmla="*/ 482727 w 910599"/>
                <a:gd name="connsiteY34" fmla="*/ 394958 h 1009336"/>
                <a:gd name="connsiteX35" fmla="*/ 482727 w 910599"/>
                <a:gd name="connsiteY35" fmla="*/ 466270 h 1009336"/>
                <a:gd name="connsiteX36" fmla="*/ 512898 w 910599"/>
                <a:gd name="connsiteY36" fmla="*/ 496440 h 1009336"/>
                <a:gd name="connsiteX37" fmla="*/ 512898 w 910599"/>
                <a:gd name="connsiteY37" fmla="*/ 397701 h 1009336"/>
                <a:gd name="connsiteX38" fmla="*/ 581467 w 910599"/>
                <a:gd name="connsiteY38" fmla="*/ 397701 h 1009336"/>
                <a:gd name="connsiteX39" fmla="*/ 581467 w 910599"/>
                <a:gd name="connsiteY39" fmla="*/ 466270 h 1009336"/>
                <a:gd name="connsiteX40" fmla="*/ 512898 w 910599"/>
                <a:gd name="connsiteY40" fmla="*/ 466270 h 1009336"/>
                <a:gd name="connsiteX41" fmla="*/ 512898 w 910599"/>
                <a:gd name="connsiteY41" fmla="*/ 397701 h 1009336"/>
                <a:gd name="connsiteX42" fmla="*/ 181023 w 910599"/>
                <a:gd name="connsiteY42" fmla="*/ 735060 h 1009336"/>
                <a:gd name="connsiteX43" fmla="*/ 109711 w 910599"/>
                <a:gd name="connsiteY43" fmla="*/ 735060 h 1009336"/>
                <a:gd name="connsiteX44" fmla="*/ 79540 w 910599"/>
                <a:gd name="connsiteY44" fmla="*/ 765231 h 1009336"/>
                <a:gd name="connsiteX45" fmla="*/ 79540 w 910599"/>
                <a:gd name="connsiteY45" fmla="*/ 836542 h 1009336"/>
                <a:gd name="connsiteX46" fmla="*/ 109711 w 910599"/>
                <a:gd name="connsiteY46" fmla="*/ 866713 h 1009336"/>
                <a:gd name="connsiteX47" fmla="*/ 181023 w 910599"/>
                <a:gd name="connsiteY47" fmla="*/ 866713 h 1009336"/>
                <a:gd name="connsiteX48" fmla="*/ 211193 w 910599"/>
                <a:gd name="connsiteY48" fmla="*/ 836542 h 1009336"/>
                <a:gd name="connsiteX49" fmla="*/ 211193 w 910599"/>
                <a:gd name="connsiteY49" fmla="*/ 765231 h 1009336"/>
                <a:gd name="connsiteX50" fmla="*/ 181023 w 910599"/>
                <a:gd name="connsiteY50" fmla="*/ 735060 h 1009336"/>
                <a:gd name="connsiteX51" fmla="*/ 181023 w 910599"/>
                <a:gd name="connsiteY51" fmla="*/ 833800 h 1009336"/>
                <a:gd name="connsiteX52" fmla="*/ 112454 w 910599"/>
                <a:gd name="connsiteY52" fmla="*/ 833800 h 1009336"/>
                <a:gd name="connsiteX53" fmla="*/ 112454 w 910599"/>
                <a:gd name="connsiteY53" fmla="*/ 765231 h 1009336"/>
                <a:gd name="connsiteX54" fmla="*/ 181023 w 910599"/>
                <a:gd name="connsiteY54" fmla="*/ 765231 h 1009336"/>
                <a:gd name="connsiteX55" fmla="*/ 181023 w 910599"/>
                <a:gd name="connsiteY55" fmla="*/ 833800 h 1009336"/>
                <a:gd name="connsiteX56" fmla="*/ 181023 w 910599"/>
                <a:gd name="connsiteY56" fmla="*/ 367530 h 1009336"/>
                <a:gd name="connsiteX57" fmla="*/ 109711 w 910599"/>
                <a:gd name="connsiteY57" fmla="*/ 367530 h 1009336"/>
                <a:gd name="connsiteX58" fmla="*/ 79540 w 910599"/>
                <a:gd name="connsiteY58" fmla="*/ 397701 h 1009336"/>
                <a:gd name="connsiteX59" fmla="*/ 79540 w 910599"/>
                <a:gd name="connsiteY59" fmla="*/ 469013 h 1009336"/>
                <a:gd name="connsiteX60" fmla="*/ 109711 w 910599"/>
                <a:gd name="connsiteY60" fmla="*/ 499183 h 1009336"/>
                <a:gd name="connsiteX61" fmla="*/ 181023 w 910599"/>
                <a:gd name="connsiteY61" fmla="*/ 499183 h 1009336"/>
                <a:gd name="connsiteX62" fmla="*/ 211193 w 910599"/>
                <a:gd name="connsiteY62" fmla="*/ 469013 h 1009336"/>
                <a:gd name="connsiteX63" fmla="*/ 211193 w 910599"/>
                <a:gd name="connsiteY63" fmla="*/ 397701 h 1009336"/>
                <a:gd name="connsiteX64" fmla="*/ 181023 w 910599"/>
                <a:gd name="connsiteY64" fmla="*/ 367530 h 1009336"/>
                <a:gd name="connsiteX65" fmla="*/ 181023 w 910599"/>
                <a:gd name="connsiteY65" fmla="*/ 466270 h 1009336"/>
                <a:gd name="connsiteX66" fmla="*/ 112454 w 910599"/>
                <a:gd name="connsiteY66" fmla="*/ 466270 h 1009336"/>
                <a:gd name="connsiteX67" fmla="*/ 112454 w 910599"/>
                <a:gd name="connsiteY67" fmla="*/ 397701 h 1009336"/>
                <a:gd name="connsiteX68" fmla="*/ 181023 w 910599"/>
                <a:gd name="connsiteY68" fmla="*/ 397701 h 1009336"/>
                <a:gd name="connsiteX69" fmla="*/ 181023 w 910599"/>
                <a:gd name="connsiteY69" fmla="*/ 466270 h 1009336"/>
                <a:gd name="connsiteX70" fmla="*/ 512898 w 910599"/>
                <a:gd name="connsiteY70" fmla="*/ 680205 h 1009336"/>
                <a:gd name="connsiteX71" fmla="*/ 584210 w 910599"/>
                <a:gd name="connsiteY71" fmla="*/ 680205 h 1009336"/>
                <a:gd name="connsiteX72" fmla="*/ 614380 w 910599"/>
                <a:gd name="connsiteY72" fmla="*/ 650035 h 1009336"/>
                <a:gd name="connsiteX73" fmla="*/ 614380 w 910599"/>
                <a:gd name="connsiteY73" fmla="*/ 578723 h 1009336"/>
                <a:gd name="connsiteX74" fmla="*/ 584210 w 910599"/>
                <a:gd name="connsiteY74" fmla="*/ 548552 h 1009336"/>
                <a:gd name="connsiteX75" fmla="*/ 512898 w 910599"/>
                <a:gd name="connsiteY75" fmla="*/ 548552 h 1009336"/>
                <a:gd name="connsiteX76" fmla="*/ 482727 w 910599"/>
                <a:gd name="connsiteY76" fmla="*/ 578723 h 1009336"/>
                <a:gd name="connsiteX77" fmla="*/ 482727 w 910599"/>
                <a:gd name="connsiteY77" fmla="*/ 650035 h 1009336"/>
                <a:gd name="connsiteX78" fmla="*/ 512898 w 910599"/>
                <a:gd name="connsiteY78" fmla="*/ 680205 h 1009336"/>
                <a:gd name="connsiteX79" fmla="*/ 512898 w 910599"/>
                <a:gd name="connsiteY79" fmla="*/ 581466 h 1009336"/>
                <a:gd name="connsiteX80" fmla="*/ 581467 w 910599"/>
                <a:gd name="connsiteY80" fmla="*/ 581466 h 1009336"/>
                <a:gd name="connsiteX81" fmla="*/ 581467 w 910599"/>
                <a:gd name="connsiteY81" fmla="*/ 650035 h 1009336"/>
                <a:gd name="connsiteX82" fmla="*/ 512898 w 910599"/>
                <a:gd name="connsiteY82" fmla="*/ 650035 h 1009336"/>
                <a:gd name="connsiteX83" fmla="*/ 512898 w 910599"/>
                <a:gd name="connsiteY83" fmla="*/ 581466 h 1009336"/>
                <a:gd name="connsiteX84" fmla="*/ 828316 w 910599"/>
                <a:gd name="connsiteY84" fmla="*/ 65827 h 1009336"/>
                <a:gd name="connsiteX85" fmla="*/ 765232 w 910599"/>
                <a:gd name="connsiteY85" fmla="*/ 65827 h 1009336"/>
                <a:gd name="connsiteX86" fmla="*/ 765232 w 910599"/>
                <a:gd name="connsiteY86" fmla="*/ 43884 h 1009336"/>
                <a:gd name="connsiteX87" fmla="*/ 721348 w 910599"/>
                <a:gd name="connsiteY87" fmla="*/ 0 h 1009336"/>
                <a:gd name="connsiteX88" fmla="*/ 715862 w 910599"/>
                <a:gd name="connsiteY88" fmla="*/ 0 h 1009336"/>
                <a:gd name="connsiteX89" fmla="*/ 671978 w 910599"/>
                <a:gd name="connsiteY89" fmla="*/ 43884 h 1009336"/>
                <a:gd name="connsiteX90" fmla="*/ 671978 w 910599"/>
                <a:gd name="connsiteY90" fmla="*/ 65827 h 1009336"/>
                <a:gd name="connsiteX91" fmla="*/ 230392 w 910599"/>
                <a:gd name="connsiteY91" fmla="*/ 65827 h 1009336"/>
                <a:gd name="connsiteX92" fmla="*/ 230392 w 910599"/>
                <a:gd name="connsiteY92" fmla="*/ 43884 h 1009336"/>
                <a:gd name="connsiteX93" fmla="*/ 186509 w 910599"/>
                <a:gd name="connsiteY93" fmla="*/ 0 h 1009336"/>
                <a:gd name="connsiteX94" fmla="*/ 181023 w 910599"/>
                <a:gd name="connsiteY94" fmla="*/ 0 h 1009336"/>
                <a:gd name="connsiteX95" fmla="*/ 137138 w 910599"/>
                <a:gd name="connsiteY95" fmla="*/ 43884 h 1009336"/>
                <a:gd name="connsiteX96" fmla="*/ 137138 w 910599"/>
                <a:gd name="connsiteY96" fmla="*/ 65827 h 1009336"/>
                <a:gd name="connsiteX97" fmla="*/ 74055 w 910599"/>
                <a:gd name="connsiteY97" fmla="*/ 65827 h 1009336"/>
                <a:gd name="connsiteX98" fmla="*/ 0 w 910599"/>
                <a:gd name="connsiteY98" fmla="*/ 139881 h 1009336"/>
                <a:gd name="connsiteX99" fmla="*/ 0 w 910599"/>
                <a:gd name="connsiteY99" fmla="*/ 935282 h 1009336"/>
                <a:gd name="connsiteX100" fmla="*/ 74055 w 910599"/>
                <a:gd name="connsiteY100" fmla="*/ 1009337 h 1009336"/>
                <a:gd name="connsiteX101" fmla="*/ 836544 w 910599"/>
                <a:gd name="connsiteY101" fmla="*/ 1009337 h 1009336"/>
                <a:gd name="connsiteX102" fmla="*/ 910599 w 910599"/>
                <a:gd name="connsiteY102" fmla="*/ 935282 h 1009336"/>
                <a:gd name="connsiteX103" fmla="*/ 910599 w 910599"/>
                <a:gd name="connsiteY103" fmla="*/ 139881 h 1009336"/>
                <a:gd name="connsiteX104" fmla="*/ 828316 w 910599"/>
                <a:gd name="connsiteY104" fmla="*/ 65827 h 1009336"/>
                <a:gd name="connsiteX105" fmla="*/ 828316 w 910599"/>
                <a:gd name="connsiteY105" fmla="*/ 65827 h 1009336"/>
                <a:gd name="connsiteX106" fmla="*/ 699406 w 910599"/>
                <a:gd name="connsiteY106" fmla="*/ 43884 h 1009336"/>
                <a:gd name="connsiteX107" fmla="*/ 715862 w 910599"/>
                <a:gd name="connsiteY107" fmla="*/ 27428 h 1009336"/>
                <a:gd name="connsiteX108" fmla="*/ 721348 w 910599"/>
                <a:gd name="connsiteY108" fmla="*/ 27428 h 1009336"/>
                <a:gd name="connsiteX109" fmla="*/ 737804 w 910599"/>
                <a:gd name="connsiteY109" fmla="*/ 43884 h 1009336"/>
                <a:gd name="connsiteX110" fmla="*/ 737804 w 910599"/>
                <a:gd name="connsiteY110" fmla="*/ 65827 h 1009336"/>
                <a:gd name="connsiteX111" fmla="*/ 699406 w 910599"/>
                <a:gd name="connsiteY111" fmla="*/ 65827 h 1009336"/>
                <a:gd name="connsiteX112" fmla="*/ 699406 w 910599"/>
                <a:gd name="connsiteY112" fmla="*/ 43884 h 1009336"/>
                <a:gd name="connsiteX113" fmla="*/ 159081 w 910599"/>
                <a:gd name="connsiteY113" fmla="*/ 43884 h 1009336"/>
                <a:gd name="connsiteX114" fmla="*/ 175537 w 910599"/>
                <a:gd name="connsiteY114" fmla="*/ 27428 h 1009336"/>
                <a:gd name="connsiteX115" fmla="*/ 181023 w 910599"/>
                <a:gd name="connsiteY115" fmla="*/ 27428 h 1009336"/>
                <a:gd name="connsiteX116" fmla="*/ 197480 w 910599"/>
                <a:gd name="connsiteY116" fmla="*/ 43884 h 1009336"/>
                <a:gd name="connsiteX117" fmla="*/ 197480 w 910599"/>
                <a:gd name="connsiteY117" fmla="*/ 65827 h 1009336"/>
                <a:gd name="connsiteX118" fmla="*/ 159081 w 910599"/>
                <a:gd name="connsiteY118" fmla="*/ 65827 h 1009336"/>
                <a:gd name="connsiteX119" fmla="*/ 159081 w 910599"/>
                <a:gd name="connsiteY119" fmla="*/ 43884 h 1009336"/>
                <a:gd name="connsiteX120" fmla="*/ 159081 w 910599"/>
                <a:gd name="connsiteY120" fmla="*/ 43884 h 1009336"/>
                <a:gd name="connsiteX121" fmla="*/ 874943 w 910599"/>
                <a:gd name="connsiteY121" fmla="*/ 938025 h 1009336"/>
                <a:gd name="connsiteX122" fmla="*/ 831059 w 910599"/>
                <a:gd name="connsiteY122" fmla="*/ 981909 h 1009336"/>
                <a:gd name="connsiteX123" fmla="*/ 68569 w 910599"/>
                <a:gd name="connsiteY123" fmla="*/ 981909 h 1009336"/>
                <a:gd name="connsiteX124" fmla="*/ 24685 w 910599"/>
                <a:gd name="connsiteY124" fmla="*/ 938025 h 1009336"/>
                <a:gd name="connsiteX125" fmla="*/ 24685 w 910599"/>
                <a:gd name="connsiteY125" fmla="*/ 938025 h 1009336"/>
                <a:gd name="connsiteX126" fmla="*/ 68569 w 910599"/>
                <a:gd name="connsiteY126" fmla="*/ 951738 h 1009336"/>
                <a:gd name="connsiteX127" fmla="*/ 669235 w 910599"/>
                <a:gd name="connsiteY127" fmla="*/ 951738 h 1009336"/>
                <a:gd name="connsiteX128" fmla="*/ 721348 w 910599"/>
                <a:gd name="connsiteY128" fmla="*/ 929797 h 1009336"/>
                <a:gd name="connsiteX129" fmla="*/ 874943 w 910599"/>
                <a:gd name="connsiteY129" fmla="*/ 776202 h 1009336"/>
                <a:gd name="connsiteX130" fmla="*/ 874943 w 910599"/>
                <a:gd name="connsiteY130" fmla="*/ 938025 h 1009336"/>
                <a:gd name="connsiteX131" fmla="*/ 704892 w 910599"/>
                <a:gd name="connsiteY131" fmla="*/ 905112 h 1009336"/>
                <a:gd name="connsiteX132" fmla="*/ 707635 w 910599"/>
                <a:gd name="connsiteY132" fmla="*/ 891398 h 1009336"/>
                <a:gd name="connsiteX133" fmla="*/ 707635 w 910599"/>
                <a:gd name="connsiteY133" fmla="*/ 789916 h 1009336"/>
                <a:gd name="connsiteX134" fmla="*/ 740547 w 910599"/>
                <a:gd name="connsiteY134" fmla="*/ 757003 h 1009336"/>
                <a:gd name="connsiteX135" fmla="*/ 839287 w 910599"/>
                <a:gd name="connsiteY135" fmla="*/ 757003 h 1009336"/>
                <a:gd name="connsiteX136" fmla="*/ 853001 w 910599"/>
                <a:gd name="connsiteY136" fmla="*/ 754260 h 1009336"/>
                <a:gd name="connsiteX137" fmla="*/ 704892 w 910599"/>
                <a:gd name="connsiteY137" fmla="*/ 905112 h 1009336"/>
                <a:gd name="connsiteX138" fmla="*/ 874943 w 910599"/>
                <a:gd name="connsiteY138" fmla="*/ 279762 h 1009336"/>
                <a:gd name="connsiteX139" fmla="*/ 241364 w 910599"/>
                <a:gd name="connsiteY139" fmla="*/ 279762 h 1009336"/>
                <a:gd name="connsiteX140" fmla="*/ 227650 w 910599"/>
                <a:gd name="connsiteY140" fmla="*/ 293475 h 1009336"/>
                <a:gd name="connsiteX141" fmla="*/ 241364 w 910599"/>
                <a:gd name="connsiteY141" fmla="*/ 307189 h 1009336"/>
                <a:gd name="connsiteX142" fmla="*/ 874943 w 910599"/>
                <a:gd name="connsiteY142" fmla="*/ 307189 h 1009336"/>
                <a:gd name="connsiteX143" fmla="*/ 874943 w 910599"/>
                <a:gd name="connsiteY143" fmla="*/ 691176 h 1009336"/>
                <a:gd name="connsiteX144" fmla="*/ 842030 w 910599"/>
                <a:gd name="connsiteY144" fmla="*/ 724089 h 1009336"/>
                <a:gd name="connsiteX145" fmla="*/ 743290 w 910599"/>
                <a:gd name="connsiteY145" fmla="*/ 724089 h 1009336"/>
                <a:gd name="connsiteX146" fmla="*/ 680207 w 910599"/>
                <a:gd name="connsiteY146" fmla="*/ 787173 h 1009336"/>
                <a:gd name="connsiteX147" fmla="*/ 680207 w 910599"/>
                <a:gd name="connsiteY147" fmla="*/ 885912 h 1009336"/>
                <a:gd name="connsiteX148" fmla="*/ 647293 w 910599"/>
                <a:gd name="connsiteY148" fmla="*/ 918825 h 1009336"/>
                <a:gd name="connsiteX149" fmla="*/ 71312 w 910599"/>
                <a:gd name="connsiteY149" fmla="*/ 918825 h 1009336"/>
                <a:gd name="connsiteX150" fmla="*/ 27428 w 910599"/>
                <a:gd name="connsiteY150" fmla="*/ 874941 h 1009336"/>
                <a:gd name="connsiteX151" fmla="*/ 27428 w 910599"/>
                <a:gd name="connsiteY151" fmla="*/ 304447 h 1009336"/>
                <a:gd name="connsiteX152" fmla="*/ 189251 w 910599"/>
                <a:gd name="connsiteY152" fmla="*/ 304447 h 1009336"/>
                <a:gd name="connsiteX153" fmla="*/ 202965 w 910599"/>
                <a:gd name="connsiteY153" fmla="*/ 290733 h 1009336"/>
                <a:gd name="connsiteX154" fmla="*/ 189251 w 910599"/>
                <a:gd name="connsiteY154" fmla="*/ 277019 h 1009336"/>
                <a:gd name="connsiteX155" fmla="*/ 27428 w 910599"/>
                <a:gd name="connsiteY155" fmla="*/ 277019 h 1009336"/>
                <a:gd name="connsiteX156" fmla="*/ 27428 w 910599"/>
                <a:gd name="connsiteY156" fmla="*/ 139881 h 1009336"/>
                <a:gd name="connsiteX157" fmla="*/ 71312 w 910599"/>
                <a:gd name="connsiteY157" fmla="*/ 95997 h 1009336"/>
                <a:gd name="connsiteX158" fmla="*/ 134395 w 910599"/>
                <a:gd name="connsiteY158" fmla="*/ 95997 h 1009336"/>
                <a:gd name="connsiteX159" fmla="*/ 134395 w 910599"/>
                <a:gd name="connsiteY159" fmla="*/ 139881 h 1009336"/>
                <a:gd name="connsiteX160" fmla="*/ 178280 w 910599"/>
                <a:gd name="connsiteY160" fmla="*/ 183765 h 1009336"/>
                <a:gd name="connsiteX161" fmla="*/ 191994 w 910599"/>
                <a:gd name="connsiteY161" fmla="*/ 170051 h 1009336"/>
                <a:gd name="connsiteX162" fmla="*/ 178280 w 910599"/>
                <a:gd name="connsiteY162" fmla="*/ 156337 h 1009336"/>
                <a:gd name="connsiteX163" fmla="*/ 161823 w 910599"/>
                <a:gd name="connsiteY163" fmla="*/ 139881 h 1009336"/>
                <a:gd name="connsiteX164" fmla="*/ 161823 w 910599"/>
                <a:gd name="connsiteY164" fmla="*/ 95997 h 1009336"/>
                <a:gd name="connsiteX165" fmla="*/ 671978 w 910599"/>
                <a:gd name="connsiteY165" fmla="*/ 95997 h 1009336"/>
                <a:gd name="connsiteX166" fmla="*/ 671978 w 910599"/>
                <a:gd name="connsiteY166" fmla="*/ 139881 h 1009336"/>
                <a:gd name="connsiteX167" fmla="*/ 715862 w 910599"/>
                <a:gd name="connsiteY167" fmla="*/ 183765 h 1009336"/>
                <a:gd name="connsiteX168" fmla="*/ 729576 w 910599"/>
                <a:gd name="connsiteY168" fmla="*/ 170051 h 1009336"/>
                <a:gd name="connsiteX169" fmla="*/ 715862 w 910599"/>
                <a:gd name="connsiteY169" fmla="*/ 156337 h 1009336"/>
                <a:gd name="connsiteX170" fmla="*/ 699406 w 910599"/>
                <a:gd name="connsiteY170" fmla="*/ 139881 h 1009336"/>
                <a:gd name="connsiteX171" fmla="*/ 699406 w 910599"/>
                <a:gd name="connsiteY171" fmla="*/ 95997 h 1009336"/>
                <a:gd name="connsiteX172" fmla="*/ 831059 w 910599"/>
                <a:gd name="connsiteY172" fmla="*/ 95997 h 1009336"/>
                <a:gd name="connsiteX173" fmla="*/ 874943 w 910599"/>
                <a:gd name="connsiteY173" fmla="*/ 139881 h 1009336"/>
                <a:gd name="connsiteX174" fmla="*/ 874943 w 910599"/>
                <a:gd name="connsiteY174" fmla="*/ 279762 h 1009336"/>
                <a:gd name="connsiteX175" fmla="*/ 181023 w 910599"/>
                <a:gd name="connsiteY175" fmla="*/ 551295 h 1009336"/>
                <a:gd name="connsiteX176" fmla="*/ 109711 w 910599"/>
                <a:gd name="connsiteY176" fmla="*/ 551295 h 1009336"/>
                <a:gd name="connsiteX177" fmla="*/ 79540 w 910599"/>
                <a:gd name="connsiteY177" fmla="*/ 581466 h 1009336"/>
                <a:gd name="connsiteX178" fmla="*/ 79540 w 910599"/>
                <a:gd name="connsiteY178" fmla="*/ 652778 h 1009336"/>
                <a:gd name="connsiteX179" fmla="*/ 109711 w 910599"/>
                <a:gd name="connsiteY179" fmla="*/ 682948 h 1009336"/>
                <a:gd name="connsiteX180" fmla="*/ 181023 w 910599"/>
                <a:gd name="connsiteY180" fmla="*/ 682948 h 1009336"/>
                <a:gd name="connsiteX181" fmla="*/ 211193 w 910599"/>
                <a:gd name="connsiteY181" fmla="*/ 652778 h 1009336"/>
                <a:gd name="connsiteX182" fmla="*/ 211193 w 910599"/>
                <a:gd name="connsiteY182" fmla="*/ 581466 h 1009336"/>
                <a:gd name="connsiteX183" fmla="*/ 181023 w 910599"/>
                <a:gd name="connsiteY183" fmla="*/ 551295 h 1009336"/>
                <a:gd name="connsiteX184" fmla="*/ 181023 w 910599"/>
                <a:gd name="connsiteY184" fmla="*/ 650035 h 1009336"/>
                <a:gd name="connsiteX185" fmla="*/ 112454 w 910599"/>
                <a:gd name="connsiteY185" fmla="*/ 650035 h 1009336"/>
                <a:gd name="connsiteX186" fmla="*/ 112454 w 910599"/>
                <a:gd name="connsiteY186" fmla="*/ 581466 h 1009336"/>
                <a:gd name="connsiteX187" fmla="*/ 181023 w 910599"/>
                <a:gd name="connsiteY187" fmla="*/ 581466 h 1009336"/>
                <a:gd name="connsiteX188" fmla="*/ 181023 w 910599"/>
                <a:gd name="connsiteY188" fmla="*/ 650035 h 1009336"/>
                <a:gd name="connsiteX189" fmla="*/ 312675 w 910599"/>
                <a:gd name="connsiteY189" fmla="*/ 496440 h 1009336"/>
                <a:gd name="connsiteX190" fmla="*/ 383987 w 910599"/>
                <a:gd name="connsiteY190" fmla="*/ 496440 h 1009336"/>
                <a:gd name="connsiteX191" fmla="*/ 414158 w 910599"/>
                <a:gd name="connsiteY191" fmla="*/ 466270 h 1009336"/>
                <a:gd name="connsiteX192" fmla="*/ 414158 w 910599"/>
                <a:gd name="connsiteY192" fmla="*/ 394958 h 1009336"/>
                <a:gd name="connsiteX193" fmla="*/ 383987 w 910599"/>
                <a:gd name="connsiteY193" fmla="*/ 364787 h 1009336"/>
                <a:gd name="connsiteX194" fmla="*/ 312675 w 910599"/>
                <a:gd name="connsiteY194" fmla="*/ 364787 h 1009336"/>
                <a:gd name="connsiteX195" fmla="*/ 282506 w 910599"/>
                <a:gd name="connsiteY195" fmla="*/ 394958 h 1009336"/>
                <a:gd name="connsiteX196" fmla="*/ 282506 w 910599"/>
                <a:gd name="connsiteY196" fmla="*/ 466270 h 1009336"/>
                <a:gd name="connsiteX197" fmla="*/ 312675 w 910599"/>
                <a:gd name="connsiteY197" fmla="*/ 496440 h 1009336"/>
                <a:gd name="connsiteX198" fmla="*/ 312675 w 910599"/>
                <a:gd name="connsiteY198" fmla="*/ 397701 h 1009336"/>
                <a:gd name="connsiteX199" fmla="*/ 381245 w 910599"/>
                <a:gd name="connsiteY199" fmla="*/ 397701 h 1009336"/>
                <a:gd name="connsiteX200" fmla="*/ 381245 w 910599"/>
                <a:gd name="connsiteY200" fmla="*/ 466270 h 1009336"/>
                <a:gd name="connsiteX201" fmla="*/ 312675 w 910599"/>
                <a:gd name="connsiteY201" fmla="*/ 466270 h 1009336"/>
                <a:gd name="connsiteX202" fmla="*/ 312675 w 910599"/>
                <a:gd name="connsiteY202" fmla="*/ 397701 h 1009336"/>
                <a:gd name="connsiteX203" fmla="*/ 512898 w 910599"/>
                <a:gd name="connsiteY203" fmla="*/ 833800 h 1009336"/>
                <a:gd name="connsiteX204" fmla="*/ 499184 w 910599"/>
                <a:gd name="connsiteY204" fmla="*/ 820086 h 1009336"/>
                <a:gd name="connsiteX205" fmla="*/ 485470 w 910599"/>
                <a:gd name="connsiteY205" fmla="*/ 833800 h 1009336"/>
                <a:gd name="connsiteX206" fmla="*/ 515641 w 910599"/>
                <a:gd name="connsiteY206" fmla="*/ 863970 h 1009336"/>
                <a:gd name="connsiteX207" fmla="*/ 586952 w 910599"/>
                <a:gd name="connsiteY207" fmla="*/ 863970 h 1009336"/>
                <a:gd name="connsiteX208" fmla="*/ 617123 w 910599"/>
                <a:gd name="connsiteY208" fmla="*/ 833800 h 1009336"/>
                <a:gd name="connsiteX209" fmla="*/ 617123 w 910599"/>
                <a:gd name="connsiteY209" fmla="*/ 762488 h 1009336"/>
                <a:gd name="connsiteX210" fmla="*/ 586952 w 910599"/>
                <a:gd name="connsiteY210" fmla="*/ 732317 h 1009336"/>
                <a:gd name="connsiteX211" fmla="*/ 515641 w 910599"/>
                <a:gd name="connsiteY211" fmla="*/ 732317 h 1009336"/>
                <a:gd name="connsiteX212" fmla="*/ 485470 w 910599"/>
                <a:gd name="connsiteY212" fmla="*/ 762488 h 1009336"/>
                <a:gd name="connsiteX213" fmla="*/ 485470 w 910599"/>
                <a:gd name="connsiteY213" fmla="*/ 781687 h 1009336"/>
                <a:gd name="connsiteX214" fmla="*/ 499184 w 910599"/>
                <a:gd name="connsiteY214" fmla="*/ 795401 h 1009336"/>
                <a:gd name="connsiteX215" fmla="*/ 512898 w 910599"/>
                <a:gd name="connsiteY215" fmla="*/ 781687 h 1009336"/>
                <a:gd name="connsiteX216" fmla="*/ 512898 w 910599"/>
                <a:gd name="connsiteY216" fmla="*/ 762488 h 1009336"/>
                <a:gd name="connsiteX217" fmla="*/ 581467 w 910599"/>
                <a:gd name="connsiteY217" fmla="*/ 762488 h 1009336"/>
                <a:gd name="connsiteX218" fmla="*/ 581467 w 910599"/>
                <a:gd name="connsiteY218" fmla="*/ 831057 h 1009336"/>
                <a:gd name="connsiteX219" fmla="*/ 512898 w 910599"/>
                <a:gd name="connsiteY219" fmla="*/ 831057 h 1009336"/>
                <a:gd name="connsiteX220" fmla="*/ 312675 w 910599"/>
                <a:gd name="connsiteY220" fmla="*/ 680205 h 1009336"/>
                <a:gd name="connsiteX221" fmla="*/ 383987 w 910599"/>
                <a:gd name="connsiteY221" fmla="*/ 680205 h 1009336"/>
                <a:gd name="connsiteX222" fmla="*/ 414158 w 910599"/>
                <a:gd name="connsiteY222" fmla="*/ 650035 h 1009336"/>
                <a:gd name="connsiteX223" fmla="*/ 414158 w 910599"/>
                <a:gd name="connsiteY223" fmla="*/ 578723 h 1009336"/>
                <a:gd name="connsiteX224" fmla="*/ 383987 w 910599"/>
                <a:gd name="connsiteY224" fmla="*/ 548552 h 1009336"/>
                <a:gd name="connsiteX225" fmla="*/ 312675 w 910599"/>
                <a:gd name="connsiteY225" fmla="*/ 548552 h 1009336"/>
                <a:gd name="connsiteX226" fmla="*/ 282506 w 910599"/>
                <a:gd name="connsiteY226" fmla="*/ 578723 h 1009336"/>
                <a:gd name="connsiteX227" fmla="*/ 282506 w 910599"/>
                <a:gd name="connsiteY227" fmla="*/ 650035 h 1009336"/>
                <a:gd name="connsiteX228" fmla="*/ 312675 w 910599"/>
                <a:gd name="connsiteY228" fmla="*/ 680205 h 1009336"/>
                <a:gd name="connsiteX229" fmla="*/ 312675 w 910599"/>
                <a:gd name="connsiteY229" fmla="*/ 581466 h 1009336"/>
                <a:gd name="connsiteX230" fmla="*/ 381245 w 910599"/>
                <a:gd name="connsiteY230" fmla="*/ 581466 h 1009336"/>
                <a:gd name="connsiteX231" fmla="*/ 381245 w 910599"/>
                <a:gd name="connsiteY231" fmla="*/ 650035 h 1009336"/>
                <a:gd name="connsiteX232" fmla="*/ 312675 w 910599"/>
                <a:gd name="connsiteY232" fmla="*/ 650035 h 1009336"/>
                <a:gd name="connsiteX233" fmla="*/ 312675 w 910599"/>
                <a:gd name="connsiteY233" fmla="*/ 581466 h 1009336"/>
                <a:gd name="connsiteX234" fmla="*/ 312675 w 910599"/>
                <a:gd name="connsiteY234" fmla="*/ 863970 h 1009336"/>
                <a:gd name="connsiteX235" fmla="*/ 383987 w 910599"/>
                <a:gd name="connsiteY235" fmla="*/ 863970 h 1009336"/>
                <a:gd name="connsiteX236" fmla="*/ 414158 w 910599"/>
                <a:gd name="connsiteY236" fmla="*/ 833800 h 1009336"/>
                <a:gd name="connsiteX237" fmla="*/ 414158 w 910599"/>
                <a:gd name="connsiteY237" fmla="*/ 762488 h 1009336"/>
                <a:gd name="connsiteX238" fmla="*/ 383987 w 910599"/>
                <a:gd name="connsiteY238" fmla="*/ 732317 h 1009336"/>
                <a:gd name="connsiteX239" fmla="*/ 312675 w 910599"/>
                <a:gd name="connsiteY239" fmla="*/ 732317 h 1009336"/>
                <a:gd name="connsiteX240" fmla="*/ 282506 w 910599"/>
                <a:gd name="connsiteY240" fmla="*/ 762488 h 1009336"/>
                <a:gd name="connsiteX241" fmla="*/ 282506 w 910599"/>
                <a:gd name="connsiteY241" fmla="*/ 833800 h 1009336"/>
                <a:gd name="connsiteX242" fmla="*/ 312675 w 910599"/>
                <a:gd name="connsiteY242" fmla="*/ 863970 h 1009336"/>
                <a:gd name="connsiteX243" fmla="*/ 312675 w 910599"/>
                <a:gd name="connsiteY243" fmla="*/ 765231 h 1009336"/>
                <a:gd name="connsiteX244" fmla="*/ 381245 w 910599"/>
                <a:gd name="connsiteY244" fmla="*/ 765231 h 1009336"/>
                <a:gd name="connsiteX245" fmla="*/ 381245 w 910599"/>
                <a:gd name="connsiteY245" fmla="*/ 833800 h 1009336"/>
                <a:gd name="connsiteX246" fmla="*/ 312675 w 910599"/>
                <a:gd name="connsiteY246" fmla="*/ 833800 h 1009336"/>
                <a:gd name="connsiteX247" fmla="*/ 312675 w 910599"/>
                <a:gd name="connsiteY247" fmla="*/ 765231 h 100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910599" h="1009336">
                  <a:moveTo>
                    <a:pt x="715862" y="496440"/>
                  </a:moveTo>
                  <a:lnTo>
                    <a:pt x="787175" y="496440"/>
                  </a:lnTo>
                  <a:cubicBezTo>
                    <a:pt x="803631" y="496440"/>
                    <a:pt x="817345" y="482726"/>
                    <a:pt x="817345" y="466270"/>
                  </a:cubicBezTo>
                  <a:lnTo>
                    <a:pt x="817345" y="394958"/>
                  </a:lnTo>
                  <a:cubicBezTo>
                    <a:pt x="817345" y="378501"/>
                    <a:pt x="803631" y="364787"/>
                    <a:pt x="787175" y="364787"/>
                  </a:cubicBezTo>
                  <a:lnTo>
                    <a:pt x="715862" y="364787"/>
                  </a:lnTo>
                  <a:cubicBezTo>
                    <a:pt x="699406" y="364787"/>
                    <a:pt x="685692" y="378501"/>
                    <a:pt x="685692" y="394958"/>
                  </a:cubicBezTo>
                  <a:lnTo>
                    <a:pt x="685692" y="466270"/>
                  </a:lnTo>
                  <a:cubicBezTo>
                    <a:pt x="685692" y="482726"/>
                    <a:pt x="699406" y="496440"/>
                    <a:pt x="715862" y="496440"/>
                  </a:cubicBezTo>
                  <a:close/>
                  <a:moveTo>
                    <a:pt x="715862" y="397701"/>
                  </a:moveTo>
                  <a:lnTo>
                    <a:pt x="784432" y="397701"/>
                  </a:lnTo>
                  <a:lnTo>
                    <a:pt x="784432" y="466270"/>
                  </a:lnTo>
                  <a:lnTo>
                    <a:pt x="715862" y="466270"/>
                  </a:lnTo>
                  <a:lnTo>
                    <a:pt x="715862" y="397701"/>
                  </a:lnTo>
                  <a:close/>
                  <a:moveTo>
                    <a:pt x="715862" y="685691"/>
                  </a:moveTo>
                  <a:lnTo>
                    <a:pt x="787175" y="685691"/>
                  </a:lnTo>
                  <a:cubicBezTo>
                    <a:pt x="803631" y="685691"/>
                    <a:pt x="817345" y="671977"/>
                    <a:pt x="817345" y="655520"/>
                  </a:cubicBezTo>
                  <a:lnTo>
                    <a:pt x="817345" y="584208"/>
                  </a:lnTo>
                  <a:cubicBezTo>
                    <a:pt x="817345" y="567752"/>
                    <a:pt x="803631" y="554038"/>
                    <a:pt x="787175" y="554038"/>
                  </a:cubicBezTo>
                  <a:lnTo>
                    <a:pt x="715862" y="554038"/>
                  </a:lnTo>
                  <a:cubicBezTo>
                    <a:pt x="699406" y="554038"/>
                    <a:pt x="685692" y="567752"/>
                    <a:pt x="685692" y="584208"/>
                  </a:cubicBezTo>
                  <a:lnTo>
                    <a:pt x="685692" y="655520"/>
                  </a:lnTo>
                  <a:cubicBezTo>
                    <a:pt x="685692" y="671977"/>
                    <a:pt x="699406" y="685691"/>
                    <a:pt x="715862" y="685691"/>
                  </a:cubicBezTo>
                  <a:close/>
                  <a:moveTo>
                    <a:pt x="715862" y="586951"/>
                  </a:moveTo>
                  <a:lnTo>
                    <a:pt x="784432" y="586951"/>
                  </a:lnTo>
                  <a:lnTo>
                    <a:pt x="784432" y="655520"/>
                  </a:lnTo>
                  <a:lnTo>
                    <a:pt x="715862" y="655520"/>
                  </a:lnTo>
                  <a:lnTo>
                    <a:pt x="715862" y="586951"/>
                  </a:lnTo>
                  <a:close/>
                  <a:moveTo>
                    <a:pt x="512898" y="496440"/>
                  </a:moveTo>
                  <a:lnTo>
                    <a:pt x="584210" y="496440"/>
                  </a:lnTo>
                  <a:cubicBezTo>
                    <a:pt x="600666" y="496440"/>
                    <a:pt x="614380" y="482726"/>
                    <a:pt x="614380" y="466270"/>
                  </a:cubicBezTo>
                  <a:lnTo>
                    <a:pt x="614380" y="394958"/>
                  </a:lnTo>
                  <a:cubicBezTo>
                    <a:pt x="614380" y="378501"/>
                    <a:pt x="600666" y="364787"/>
                    <a:pt x="584210" y="364787"/>
                  </a:cubicBezTo>
                  <a:lnTo>
                    <a:pt x="512898" y="364787"/>
                  </a:lnTo>
                  <a:cubicBezTo>
                    <a:pt x="496441" y="364787"/>
                    <a:pt x="482727" y="378501"/>
                    <a:pt x="482727" y="394958"/>
                  </a:cubicBezTo>
                  <a:lnTo>
                    <a:pt x="482727" y="466270"/>
                  </a:lnTo>
                  <a:cubicBezTo>
                    <a:pt x="482727" y="482726"/>
                    <a:pt x="496441" y="496440"/>
                    <a:pt x="512898" y="496440"/>
                  </a:cubicBezTo>
                  <a:close/>
                  <a:moveTo>
                    <a:pt x="512898" y="397701"/>
                  </a:moveTo>
                  <a:lnTo>
                    <a:pt x="581467" y="397701"/>
                  </a:lnTo>
                  <a:lnTo>
                    <a:pt x="581467" y="466270"/>
                  </a:lnTo>
                  <a:lnTo>
                    <a:pt x="512898" y="466270"/>
                  </a:lnTo>
                  <a:lnTo>
                    <a:pt x="512898" y="397701"/>
                  </a:lnTo>
                  <a:close/>
                  <a:moveTo>
                    <a:pt x="181023" y="735060"/>
                  </a:moveTo>
                  <a:lnTo>
                    <a:pt x="109711" y="735060"/>
                  </a:lnTo>
                  <a:cubicBezTo>
                    <a:pt x="93254" y="735060"/>
                    <a:pt x="79540" y="748774"/>
                    <a:pt x="79540" y="765231"/>
                  </a:cubicBezTo>
                  <a:lnTo>
                    <a:pt x="79540" y="836542"/>
                  </a:lnTo>
                  <a:cubicBezTo>
                    <a:pt x="79540" y="852999"/>
                    <a:pt x="93254" y="866713"/>
                    <a:pt x="109711" y="866713"/>
                  </a:cubicBezTo>
                  <a:lnTo>
                    <a:pt x="181023" y="866713"/>
                  </a:lnTo>
                  <a:cubicBezTo>
                    <a:pt x="197480" y="866713"/>
                    <a:pt x="211193" y="852999"/>
                    <a:pt x="211193" y="836542"/>
                  </a:cubicBezTo>
                  <a:lnTo>
                    <a:pt x="211193" y="765231"/>
                  </a:lnTo>
                  <a:cubicBezTo>
                    <a:pt x="208450" y="748774"/>
                    <a:pt x="197480" y="735060"/>
                    <a:pt x="181023" y="735060"/>
                  </a:cubicBezTo>
                  <a:close/>
                  <a:moveTo>
                    <a:pt x="181023" y="833800"/>
                  </a:moveTo>
                  <a:lnTo>
                    <a:pt x="112454" y="833800"/>
                  </a:lnTo>
                  <a:lnTo>
                    <a:pt x="112454" y="765231"/>
                  </a:lnTo>
                  <a:lnTo>
                    <a:pt x="181023" y="765231"/>
                  </a:lnTo>
                  <a:lnTo>
                    <a:pt x="181023" y="833800"/>
                  </a:lnTo>
                  <a:close/>
                  <a:moveTo>
                    <a:pt x="181023" y="367530"/>
                  </a:moveTo>
                  <a:lnTo>
                    <a:pt x="109711" y="367530"/>
                  </a:lnTo>
                  <a:cubicBezTo>
                    <a:pt x="93254" y="367530"/>
                    <a:pt x="79540" y="381244"/>
                    <a:pt x="79540" y="397701"/>
                  </a:cubicBezTo>
                  <a:lnTo>
                    <a:pt x="79540" y="469013"/>
                  </a:lnTo>
                  <a:cubicBezTo>
                    <a:pt x="79540" y="485469"/>
                    <a:pt x="93254" y="499183"/>
                    <a:pt x="109711" y="499183"/>
                  </a:cubicBezTo>
                  <a:lnTo>
                    <a:pt x="181023" y="499183"/>
                  </a:lnTo>
                  <a:cubicBezTo>
                    <a:pt x="197480" y="499183"/>
                    <a:pt x="211193" y="485469"/>
                    <a:pt x="211193" y="469013"/>
                  </a:cubicBezTo>
                  <a:lnTo>
                    <a:pt x="211193" y="397701"/>
                  </a:lnTo>
                  <a:cubicBezTo>
                    <a:pt x="208450" y="381244"/>
                    <a:pt x="197480" y="367530"/>
                    <a:pt x="181023" y="367530"/>
                  </a:cubicBezTo>
                  <a:close/>
                  <a:moveTo>
                    <a:pt x="181023" y="466270"/>
                  </a:moveTo>
                  <a:lnTo>
                    <a:pt x="112454" y="466270"/>
                  </a:lnTo>
                  <a:lnTo>
                    <a:pt x="112454" y="397701"/>
                  </a:lnTo>
                  <a:lnTo>
                    <a:pt x="181023" y="397701"/>
                  </a:lnTo>
                  <a:lnTo>
                    <a:pt x="181023" y="466270"/>
                  </a:lnTo>
                  <a:close/>
                  <a:moveTo>
                    <a:pt x="512898" y="680205"/>
                  </a:moveTo>
                  <a:lnTo>
                    <a:pt x="584210" y="680205"/>
                  </a:lnTo>
                  <a:cubicBezTo>
                    <a:pt x="600666" y="680205"/>
                    <a:pt x="614380" y="666491"/>
                    <a:pt x="614380" y="650035"/>
                  </a:cubicBezTo>
                  <a:lnTo>
                    <a:pt x="614380" y="578723"/>
                  </a:lnTo>
                  <a:cubicBezTo>
                    <a:pt x="614380" y="562266"/>
                    <a:pt x="600666" y="548552"/>
                    <a:pt x="584210" y="548552"/>
                  </a:cubicBezTo>
                  <a:lnTo>
                    <a:pt x="512898" y="548552"/>
                  </a:lnTo>
                  <a:cubicBezTo>
                    <a:pt x="496441" y="548552"/>
                    <a:pt x="482727" y="562266"/>
                    <a:pt x="482727" y="578723"/>
                  </a:cubicBezTo>
                  <a:lnTo>
                    <a:pt x="482727" y="650035"/>
                  </a:lnTo>
                  <a:cubicBezTo>
                    <a:pt x="482727" y="666491"/>
                    <a:pt x="496441" y="680205"/>
                    <a:pt x="512898" y="680205"/>
                  </a:cubicBezTo>
                  <a:close/>
                  <a:moveTo>
                    <a:pt x="512898" y="581466"/>
                  </a:moveTo>
                  <a:lnTo>
                    <a:pt x="581467" y="581466"/>
                  </a:lnTo>
                  <a:lnTo>
                    <a:pt x="581467" y="650035"/>
                  </a:lnTo>
                  <a:lnTo>
                    <a:pt x="512898" y="650035"/>
                  </a:lnTo>
                  <a:lnTo>
                    <a:pt x="512898" y="581466"/>
                  </a:lnTo>
                  <a:close/>
                  <a:moveTo>
                    <a:pt x="828316" y="65827"/>
                  </a:moveTo>
                  <a:lnTo>
                    <a:pt x="765232" y="65827"/>
                  </a:lnTo>
                  <a:lnTo>
                    <a:pt x="765232" y="43884"/>
                  </a:lnTo>
                  <a:cubicBezTo>
                    <a:pt x="765232" y="19199"/>
                    <a:pt x="746033" y="0"/>
                    <a:pt x="721348" y="0"/>
                  </a:cubicBezTo>
                  <a:lnTo>
                    <a:pt x="715862" y="0"/>
                  </a:lnTo>
                  <a:cubicBezTo>
                    <a:pt x="691178" y="0"/>
                    <a:pt x="671978" y="19199"/>
                    <a:pt x="671978" y="43884"/>
                  </a:cubicBezTo>
                  <a:lnTo>
                    <a:pt x="671978" y="65827"/>
                  </a:lnTo>
                  <a:lnTo>
                    <a:pt x="230392" y="65827"/>
                  </a:lnTo>
                  <a:lnTo>
                    <a:pt x="230392" y="43884"/>
                  </a:lnTo>
                  <a:cubicBezTo>
                    <a:pt x="230392" y="19199"/>
                    <a:pt x="211193" y="0"/>
                    <a:pt x="186509" y="0"/>
                  </a:cubicBezTo>
                  <a:lnTo>
                    <a:pt x="181023" y="0"/>
                  </a:lnTo>
                  <a:cubicBezTo>
                    <a:pt x="156338" y="0"/>
                    <a:pt x="137138" y="19199"/>
                    <a:pt x="137138" y="43884"/>
                  </a:cubicBezTo>
                  <a:lnTo>
                    <a:pt x="137138" y="65827"/>
                  </a:lnTo>
                  <a:lnTo>
                    <a:pt x="74055" y="65827"/>
                  </a:lnTo>
                  <a:cubicBezTo>
                    <a:pt x="32914" y="65827"/>
                    <a:pt x="0" y="98740"/>
                    <a:pt x="0" y="139881"/>
                  </a:cubicBezTo>
                  <a:lnTo>
                    <a:pt x="0" y="935282"/>
                  </a:lnTo>
                  <a:cubicBezTo>
                    <a:pt x="0" y="976424"/>
                    <a:pt x="32914" y="1009337"/>
                    <a:pt x="74055" y="1009337"/>
                  </a:cubicBezTo>
                  <a:lnTo>
                    <a:pt x="836544" y="1009337"/>
                  </a:lnTo>
                  <a:cubicBezTo>
                    <a:pt x="877686" y="1009337"/>
                    <a:pt x="910599" y="976424"/>
                    <a:pt x="910599" y="935282"/>
                  </a:cubicBezTo>
                  <a:lnTo>
                    <a:pt x="910599" y="139881"/>
                  </a:lnTo>
                  <a:cubicBezTo>
                    <a:pt x="902370" y="101482"/>
                    <a:pt x="869458" y="65827"/>
                    <a:pt x="828316" y="65827"/>
                  </a:cubicBezTo>
                  <a:lnTo>
                    <a:pt x="828316" y="65827"/>
                  </a:lnTo>
                  <a:close/>
                  <a:moveTo>
                    <a:pt x="699406" y="43884"/>
                  </a:moveTo>
                  <a:cubicBezTo>
                    <a:pt x="699406" y="35656"/>
                    <a:pt x="707635" y="27428"/>
                    <a:pt x="715862" y="27428"/>
                  </a:cubicBezTo>
                  <a:lnTo>
                    <a:pt x="721348" y="27428"/>
                  </a:lnTo>
                  <a:cubicBezTo>
                    <a:pt x="729576" y="27428"/>
                    <a:pt x="737804" y="35656"/>
                    <a:pt x="737804" y="43884"/>
                  </a:cubicBezTo>
                  <a:lnTo>
                    <a:pt x="737804" y="65827"/>
                  </a:lnTo>
                  <a:lnTo>
                    <a:pt x="699406" y="65827"/>
                  </a:lnTo>
                  <a:lnTo>
                    <a:pt x="699406" y="43884"/>
                  </a:lnTo>
                  <a:close/>
                  <a:moveTo>
                    <a:pt x="159081" y="43884"/>
                  </a:moveTo>
                  <a:cubicBezTo>
                    <a:pt x="159081" y="35656"/>
                    <a:pt x="167309" y="27428"/>
                    <a:pt x="175537" y="27428"/>
                  </a:cubicBezTo>
                  <a:lnTo>
                    <a:pt x="181023" y="27428"/>
                  </a:lnTo>
                  <a:cubicBezTo>
                    <a:pt x="189251" y="27428"/>
                    <a:pt x="197480" y="35656"/>
                    <a:pt x="197480" y="43884"/>
                  </a:cubicBezTo>
                  <a:lnTo>
                    <a:pt x="197480" y="65827"/>
                  </a:lnTo>
                  <a:lnTo>
                    <a:pt x="159081" y="65827"/>
                  </a:lnTo>
                  <a:lnTo>
                    <a:pt x="159081" y="43884"/>
                  </a:lnTo>
                  <a:lnTo>
                    <a:pt x="159081" y="43884"/>
                  </a:lnTo>
                  <a:close/>
                  <a:moveTo>
                    <a:pt x="874943" y="938025"/>
                  </a:moveTo>
                  <a:cubicBezTo>
                    <a:pt x="874943" y="962710"/>
                    <a:pt x="855744" y="981909"/>
                    <a:pt x="831059" y="981909"/>
                  </a:cubicBezTo>
                  <a:lnTo>
                    <a:pt x="68569" y="981909"/>
                  </a:lnTo>
                  <a:cubicBezTo>
                    <a:pt x="43884" y="981909"/>
                    <a:pt x="24685" y="962710"/>
                    <a:pt x="24685" y="938025"/>
                  </a:cubicBezTo>
                  <a:lnTo>
                    <a:pt x="24685" y="938025"/>
                  </a:lnTo>
                  <a:cubicBezTo>
                    <a:pt x="38399" y="946253"/>
                    <a:pt x="52112" y="951738"/>
                    <a:pt x="68569" y="951738"/>
                  </a:cubicBezTo>
                  <a:lnTo>
                    <a:pt x="669235" y="951738"/>
                  </a:lnTo>
                  <a:cubicBezTo>
                    <a:pt x="688435" y="951738"/>
                    <a:pt x="707635" y="943510"/>
                    <a:pt x="721348" y="929797"/>
                  </a:cubicBezTo>
                  <a:lnTo>
                    <a:pt x="874943" y="776202"/>
                  </a:lnTo>
                  <a:lnTo>
                    <a:pt x="874943" y="938025"/>
                  </a:lnTo>
                  <a:close/>
                  <a:moveTo>
                    <a:pt x="704892" y="905112"/>
                  </a:moveTo>
                  <a:cubicBezTo>
                    <a:pt x="704892" y="899626"/>
                    <a:pt x="707635" y="894141"/>
                    <a:pt x="707635" y="891398"/>
                  </a:cubicBezTo>
                  <a:lnTo>
                    <a:pt x="707635" y="789916"/>
                  </a:lnTo>
                  <a:cubicBezTo>
                    <a:pt x="707635" y="770716"/>
                    <a:pt x="724090" y="757003"/>
                    <a:pt x="740547" y="757003"/>
                  </a:cubicBezTo>
                  <a:lnTo>
                    <a:pt x="839287" y="757003"/>
                  </a:lnTo>
                  <a:cubicBezTo>
                    <a:pt x="844773" y="757003"/>
                    <a:pt x="850258" y="757003"/>
                    <a:pt x="853001" y="754260"/>
                  </a:cubicBezTo>
                  <a:lnTo>
                    <a:pt x="704892" y="905112"/>
                  </a:lnTo>
                  <a:close/>
                  <a:moveTo>
                    <a:pt x="874943" y="279762"/>
                  </a:moveTo>
                  <a:lnTo>
                    <a:pt x="241364" y="279762"/>
                  </a:lnTo>
                  <a:cubicBezTo>
                    <a:pt x="233135" y="279762"/>
                    <a:pt x="227650" y="285248"/>
                    <a:pt x="227650" y="293475"/>
                  </a:cubicBezTo>
                  <a:cubicBezTo>
                    <a:pt x="227650" y="301704"/>
                    <a:pt x="233135" y="307189"/>
                    <a:pt x="241364" y="307189"/>
                  </a:cubicBezTo>
                  <a:lnTo>
                    <a:pt x="874943" y="307189"/>
                  </a:lnTo>
                  <a:lnTo>
                    <a:pt x="874943" y="691176"/>
                  </a:lnTo>
                  <a:cubicBezTo>
                    <a:pt x="874943" y="710376"/>
                    <a:pt x="858487" y="724089"/>
                    <a:pt x="842030" y="724089"/>
                  </a:cubicBezTo>
                  <a:lnTo>
                    <a:pt x="743290" y="724089"/>
                  </a:lnTo>
                  <a:cubicBezTo>
                    <a:pt x="707635" y="724089"/>
                    <a:pt x="680207" y="751517"/>
                    <a:pt x="680207" y="787173"/>
                  </a:cubicBezTo>
                  <a:lnTo>
                    <a:pt x="680207" y="885912"/>
                  </a:lnTo>
                  <a:cubicBezTo>
                    <a:pt x="680207" y="905112"/>
                    <a:pt x="663750" y="918825"/>
                    <a:pt x="647293" y="918825"/>
                  </a:cubicBezTo>
                  <a:lnTo>
                    <a:pt x="71312" y="918825"/>
                  </a:lnTo>
                  <a:cubicBezTo>
                    <a:pt x="46627" y="918825"/>
                    <a:pt x="27428" y="899626"/>
                    <a:pt x="27428" y="874941"/>
                  </a:cubicBezTo>
                  <a:lnTo>
                    <a:pt x="27428" y="304447"/>
                  </a:lnTo>
                  <a:lnTo>
                    <a:pt x="189251" y="304447"/>
                  </a:lnTo>
                  <a:cubicBezTo>
                    <a:pt x="197480" y="304447"/>
                    <a:pt x="202965" y="298961"/>
                    <a:pt x="202965" y="290733"/>
                  </a:cubicBezTo>
                  <a:cubicBezTo>
                    <a:pt x="202965" y="282505"/>
                    <a:pt x="197480" y="277019"/>
                    <a:pt x="189251" y="277019"/>
                  </a:cubicBezTo>
                  <a:lnTo>
                    <a:pt x="27428" y="277019"/>
                  </a:lnTo>
                  <a:lnTo>
                    <a:pt x="27428" y="139881"/>
                  </a:lnTo>
                  <a:cubicBezTo>
                    <a:pt x="27428" y="115196"/>
                    <a:pt x="46627" y="95997"/>
                    <a:pt x="71312" y="95997"/>
                  </a:cubicBezTo>
                  <a:lnTo>
                    <a:pt x="134395" y="95997"/>
                  </a:lnTo>
                  <a:lnTo>
                    <a:pt x="134395" y="139881"/>
                  </a:lnTo>
                  <a:cubicBezTo>
                    <a:pt x="134395" y="164566"/>
                    <a:pt x="153595" y="183765"/>
                    <a:pt x="178280" y="183765"/>
                  </a:cubicBezTo>
                  <a:cubicBezTo>
                    <a:pt x="186509" y="183765"/>
                    <a:pt x="191994" y="178280"/>
                    <a:pt x="191994" y="170051"/>
                  </a:cubicBezTo>
                  <a:cubicBezTo>
                    <a:pt x="191994" y="161823"/>
                    <a:pt x="186509" y="156337"/>
                    <a:pt x="178280" y="156337"/>
                  </a:cubicBezTo>
                  <a:cubicBezTo>
                    <a:pt x="170052" y="156337"/>
                    <a:pt x="161823" y="148109"/>
                    <a:pt x="161823" y="139881"/>
                  </a:cubicBezTo>
                  <a:lnTo>
                    <a:pt x="161823" y="95997"/>
                  </a:lnTo>
                  <a:lnTo>
                    <a:pt x="671978" y="95997"/>
                  </a:lnTo>
                  <a:lnTo>
                    <a:pt x="671978" y="139881"/>
                  </a:lnTo>
                  <a:cubicBezTo>
                    <a:pt x="671978" y="164566"/>
                    <a:pt x="691178" y="183765"/>
                    <a:pt x="715862" y="183765"/>
                  </a:cubicBezTo>
                  <a:cubicBezTo>
                    <a:pt x="724090" y="183765"/>
                    <a:pt x="729576" y="178280"/>
                    <a:pt x="729576" y="170051"/>
                  </a:cubicBezTo>
                  <a:cubicBezTo>
                    <a:pt x="729576" y="161823"/>
                    <a:pt x="724090" y="156337"/>
                    <a:pt x="715862" y="156337"/>
                  </a:cubicBezTo>
                  <a:cubicBezTo>
                    <a:pt x="707635" y="156337"/>
                    <a:pt x="699406" y="148109"/>
                    <a:pt x="699406" y="139881"/>
                  </a:cubicBezTo>
                  <a:lnTo>
                    <a:pt x="699406" y="95997"/>
                  </a:lnTo>
                  <a:lnTo>
                    <a:pt x="831059" y="95997"/>
                  </a:lnTo>
                  <a:cubicBezTo>
                    <a:pt x="855744" y="95997"/>
                    <a:pt x="874943" y="115196"/>
                    <a:pt x="874943" y="139881"/>
                  </a:cubicBezTo>
                  <a:lnTo>
                    <a:pt x="874943" y="279762"/>
                  </a:lnTo>
                  <a:close/>
                  <a:moveTo>
                    <a:pt x="181023" y="551295"/>
                  </a:moveTo>
                  <a:lnTo>
                    <a:pt x="109711" y="551295"/>
                  </a:lnTo>
                  <a:cubicBezTo>
                    <a:pt x="93254" y="551295"/>
                    <a:pt x="79540" y="565009"/>
                    <a:pt x="79540" y="581466"/>
                  </a:cubicBezTo>
                  <a:lnTo>
                    <a:pt x="79540" y="652778"/>
                  </a:lnTo>
                  <a:cubicBezTo>
                    <a:pt x="79540" y="669234"/>
                    <a:pt x="93254" y="682948"/>
                    <a:pt x="109711" y="682948"/>
                  </a:cubicBezTo>
                  <a:lnTo>
                    <a:pt x="181023" y="682948"/>
                  </a:lnTo>
                  <a:cubicBezTo>
                    <a:pt x="197480" y="682948"/>
                    <a:pt x="211193" y="669234"/>
                    <a:pt x="211193" y="652778"/>
                  </a:cubicBezTo>
                  <a:lnTo>
                    <a:pt x="211193" y="581466"/>
                  </a:lnTo>
                  <a:cubicBezTo>
                    <a:pt x="208450" y="565009"/>
                    <a:pt x="197480" y="551295"/>
                    <a:pt x="181023" y="551295"/>
                  </a:cubicBezTo>
                  <a:close/>
                  <a:moveTo>
                    <a:pt x="181023" y="650035"/>
                  </a:moveTo>
                  <a:lnTo>
                    <a:pt x="112454" y="650035"/>
                  </a:lnTo>
                  <a:lnTo>
                    <a:pt x="112454" y="581466"/>
                  </a:lnTo>
                  <a:lnTo>
                    <a:pt x="181023" y="581466"/>
                  </a:lnTo>
                  <a:lnTo>
                    <a:pt x="181023" y="650035"/>
                  </a:lnTo>
                  <a:close/>
                  <a:moveTo>
                    <a:pt x="312675" y="496440"/>
                  </a:moveTo>
                  <a:lnTo>
                    <a:pt x="383987" y="496440"/>
                  </a:lnTo>
                  <a:cubicBezTo>
                    <a:pt x="400444" y="496440"/>
                    <a:pt x="414158" y="482726"/>
                    <a:pt x="414158" y="466270"/>
                  </a:cubicBezTo>
                  <a:lnTo>
                    <a:pt x="414158" y="394958"/>
                  </a:lnTo>
                  <a:cubicBezTo>
                    <a:pt x="414158" y="378501"/>
                    <a:pt x="400444" y="364787"/>
                    <a:pt x="383987" y="364787"/>
                  </a:cubicBezTo>
                  <a:lnTo>
                    <a:pt x="312675" y="364787"/>
                  </a:lnTo>
                  <a:cubicBezTo>
                    <a:pt x="296219" y="364787"/>
                    <a:pt x="282506" y="378501"/>
                    <a:pt x="282506" y="394958"/>
                  </a:cubicBezTo>
                  <a:lnTo>
                    <a:pt x="282506" y="466270"/>
                  </a:lnTo>
                  <a:cubicBezTo>
                    <a:pt x="282506" y="482726"/>
                    <a:pt x="296219" y="496440"/>
                    <a:pt x="312675" y="496440"/>
                  </a:cubicBezTo>
                  <a:close/>
                  <a:moveTo>
                    <a:pt x="312675" y="397701"/>
                  </a:moveTo>
                  <a:lnTo>
                    <a:pt x="381245" y="397701"/>
                  </a:lnTo>
                  <a:lnTo>
                    <a:pt x="381245" y="466270"/>
                  </a:lnTo>
                  <a:lnTo>
                    <a:pt x="312675" y="466270"/>
                  </a:lnTo>
                  <a:lnTo>
                    <a:pt x="312675" y="397701"/>
                  </a:lnTo>
                  <a:close/>
                  <a:moveTo>
                    <a:pt x="512898" y="833800"/>
                  </a:moveTo>
                  <a:cubicBezTo>
                    <a:pt x="512898" y="825572"/>
                    <a:pt x="504669" y="820086"/>
                    <a:pt x="499184" y="820086"/>
                  </a:cubicBezTo>
                  <a:cubicBezTo>
                    <a:pt x="490955" y="820086"/>
                    <a:pt x="485470" y="825572"/>
                    <a:pt x="485470" y="833800"/>
                  </a:cubicBezTo>
                  <a:cubicBezTo>
                    <a:pt x="485470" y="850256"/>
                    <a:pt x="499184" y="863970"/>
                    <a:pt x="515641" y="863970"/>
                  </a:cubicBezTo>
                  <a:lnTo>
                    <a:pt x="586952" y="863970"/>
                  </a:lnTo>
                  <a:cubicBezTo>
                    <a:pt x="603409" y="863970"/>
                    <a:pt x="617123" y="850256"/>
                    <a:pt x="617123" y="833800"/>
                  </a:cubicBezTo>
                  <a:lnTo>
                    <a:pt x="617123" y="762488"/>
                  </a:lnTo>
                  <a:cubicBezTo>
                    <a:pt x="617123" y="746031"/>
                    <a:pt x="603409" y="732317"/>
                    <a:pt x="586952" y="732317"/>
                  </a:cubicBezTo>
                  <a:lnTo>
                    <a:pt x="515641" y="732317"/>
                  </a:lnTo>
                  <a:cubicBezTo>
                    <a:pt x="499184" y="732317"/>
                    <a:pt x="485470" y="746031"/>
                    <a:pt x="485470" y="762488"/>
                  </a:cubicBezTo>
                  <a:lnTo>
                    <a:pt x="485470" y="781687"/>
                  </a:lnTo>
                  <a:cubicBezTo>
                    <a:pt x="485470" y="789916"/>
                    <a:pt x="490955" y="795401"/>
                    <a:pt x="499184" y="795401"/>
                  </a:cubicBezTo>
                  <a:cubicBezTo>
                    <a:pt x="507412" y="795401"/>
                    <a:pt x="512898" y="789916"/>
                    <a:pt x="512898" y="781687"/>
                  </a:cubicBezTo>
                  <a:lnTo>
                    <a:pt x="512898" y="762488"/>
                  </a:lnTo>
                  <a:lnTo>
                    <a:pt x="581467" y="762488"/>
                  </a:lnTo>
                  <a:lnTo>
                    <a:pt x="581467" y="831057"/>
                  </a:lnTo>
                  <a:lnTo>
                    <a:pt x="512898" y="831057"/>
                  </a:lnTo>
                  <a:close/>
                  <a:moveTo>
                    <a:pt x="312675" y="680205"/>
                  </a:moveTo>
                  <a:lnTo>
                    <a:pt x="383987" y="680205"/>
                  </a:lnTo>
                  <a:cubicBezTo>
                    <a:pt x="400444" y="680205"/>
                    <a:pt x="414158" y="666491"/>
                    <a:pt x="414158" y="650035"/>
                  </a:cubicBezTo>
                  <a:lnTo>
                    <a:pt x="414158" y="578723"/>
                  </a:lnTo>
                  <a:cubicBezTo>
                    <a:pt x="414158" y="562266"/>
                    <a:pt x="400444" y="548552"/>
                    <a:pt x="383987" y="548552"/>
                  </a:cubicBezTo>
                  <a:lnTo>
                    <a:pt x="312675" y="548552"/>
                  </a:lnTo>
                  <a:cubicBezTo>
                    <a:pt x="296219" y="548552"/>
                    <a:pt x="282506" y="562266"/>
                    <a:pt x="282506" y="578723"/>
                  </a:cubicBezTo>
                  <a:lnTo>
                    <a:pt x="282506" y="650035"/>
                  </a:lnTo>
                  <a:cubicBezTo>
                    <a:pt x="282506" y="666491"/>
                    <a:pt x="296219" y="680205"/>
                    <a:pt x="312675" y="680205"/>
                  </a:cubicBezTo>
                  <a:close/>
                  <a:moveTo>
                    <a:pt x="312675" y="581466"/>
                  </a:moveTo>
                  <a:lnTo>
                    <a:pt x="381245" y="581466"/>
                  </a:lnTo>
                  <a:lnTo>
                    <a:pt x="381245" y="650035"/>
                  </a:lnTo>
                  <a:lnTo>
                    <a:pt x="312675" y="650035"/>
                  </a:lnTo>
                  <a:lnTo>
                    <a:pt x="312675" y="581466"/>
                  </a:lnTo>
                  <a:close/>
                  <a:moveTo>
                    <a:pt x="312675" y="863970"/>
                  </a:moveTo>
                  <a:lnTo>
                    <a:pt x="383987" y="863970"/>
                  </a:lnTo>
                  <a:cubicBezTo>
                    <a:pt x="400444" y="863970"/>
                    <a:pt x="414158" y="850256"/>
                    <a:pt x="414158" y="833800"/>
                  </a:cubicBezTo>
                  <a:lnTo>
                    <a:pt x="414158" y="762488"/>
                  </a:lnTo>
                  <a:cubicBezTo>
                    <a:pt x="414158" y="746031"/>
                    <a:pt x="400444" y="732317"/>
                    <a:pt x="383987" y="732317"/>
                  </a:cubicBezTo>
                  <a:lnTo>
                    <a:pt x="312675" y="732317"/>
                  </a:lnTo>
                  <a:cubicBezTo>
                    <a:pt x="296219" y="732317"/>
                    <a:pt x="282506" y="746031"/>
                    <a:pt x="282506" y="762488"/>
                  </a:cubicBezTo>
                  <a:lnTo>
                    <a:pt x="282506" y="833800"/>
                  </a:lnTo>
                  <a:cubicBezTo>
                    <a:pt x="282506" y="850256"/>
                    <a:pt x="296219" y="863970"/>
                    <a:pt x="312675" y="863970"/>
                  </a:cubicBezTo>
                  <a:close/>
                  <a:moveTo>
                    <a:pt x="312675" y="765231"/>
                  </a:moveTo>
                  <a:lnTo>
                    <a:pt x="381245" y="765231"/>
                  </a:lnTo>
                  <a:lnTo>
                    <a:pt x="381245" y="833800"/>
                  </a:lnTo>
                  <a:lnTo>
                    <a:pt x="312675" y="833800"/>
                  </a:lnTo>
                  <a:lnTo>
                    <a:pt x="312675" y="765231"/>
                  </a:lnTo>
                  <a:close/>
                </a:path>
              </a:pathLst>
            </a:custGeom>
            <a:solidFill>
              <a:srgbClr val="000000"/>
            </a:solidFill>
            <a:ln w="27426" cap="flat">
              <a:noFill/>
              <a:prstDash val="solid"/>
              <a:miter/>
            </a:ln>
          </p:spPr>
          <p:txBody>
            <a:bodyPr rtlCol="0" anchor="ctr"/>
            <a:lstStyle/>
            <a:p>
              <a:endParaRPr lang="en-US"/>
            </a:p>
          </p:txBody>
        </p:sp>
      </p:grpSp>
      <p:grpSp>
        <p:nvGrpSpPr>
          <p:cNvPr id="57" name="Group 56">
            <a:extLst>
              <a:ext uri="{FF2B5EF4-FFF2-40B4-BE49-F238E27FC236}">
                <a16:creationId xmlns:a16="http://schemas.microsoft.com/office/drawing/2014/main" id="{249AB039-D5A8-35EA-4FA8-E7758CA63D80}"/>
              </a:ext>
            </a:extLst>
          </p:cNvPr>
          <p:cNvGrpSpPr/>
          <p:nvPr/>
        </p:nvGrpSpPr>
        <p:grpSpPr>
          <a:xfrm>
            <a:off x="862710" y="8460307"/>
            <a:ext cx="458110" cy="457661"/>
            <a:chOff x="10376768" y="2334933"/>
            <a:chExt cx="920484" cy="919581"/>
          </a:xfrm>
        </p:grpSpPr>
        <p:sp>
          <p:nvSpPr>
            <p:cNvPr id="58" name="Freeform 57">
              <a:extLst>
                <a:ext uri="{FF2B5EF4-FFF2-40B4-BE49-F238E27FC236}">
                  <a16:creationId xmlns:a16="http://schemas.microsoft.com/office/drawing/2014/main" id="{52383854-D6BF-B2B0-2470-BAE2E032FD51}"/>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59121"/>
            </a:solidFill>
            <a:ln w="9028"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ADE5B8B-E703-91A2-8EF1-D52D4CA83899}"/>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59121"/>
            </a:solidFill>
            <a:ln w="9028" cap="flat">
              <a:noFill/>
              <a:prstDash val="solid"/>
              <a:miter/>
            </a:ln>
          </p:spPr>
          <p:txBody>
            <a:bodyPr rtlCol="0" anchor="ctr"/>
            <a:lstStyle/>
            <a:p>
              <a:endParaRPr lang="en-US"/>
            </a:p>
          </p:txBody>
        </p:sp>
        <p:grpSp>
          <p:nvGrpSpPr>
            <p:cNvPr id="60" name="Graphic 2">
              <a:extLst>
                <a:ext uri="{FF2B5EF4-FFF2-40B4-BE49-F238E27FC236}">
                  <a16:creationId xmlns:a16="http://schemas.microsoft.com/office/drawing/2014/main" id="{5668ED3D-9758-4D8A-4F2A-5C48438B7058}"/>
                </a:ext>
              </a:extLst>
            </p:cNvPr>
            <p:cNvGrpSpPr/>
            <p:nvPr/>
          </p:nvGrpSpPr>
          <p:grpSpPr>
            <a:xfrm>
              <a:off x="10376768" y="2334933"/>
              <a:ext cx="920484" cy="919581"/>
              <a:chOff x="10376768" y="2334933"/>
              <a:chExt cx="920484" cy="919581"/>
            </a:xfrm>
            <a:solidFill>
              <a:srgbClr val="010101"/>
            </a:solidFill>
          </p:grpSpPr>
          <p:sp>
            <p:nvSpPr>
              <p:cNvPr id="61" name="Freeform 60">
                <a:extLst>
                  <a:ext uri="{FF2B5EF4-FFF2-40B4-BE49-F238E27FC236}">
                    <a16:creationId xmlns:a16="http://schemas.microsoft.com/office/drawing/2014/main" id="{D978BBB2-B20E-D859-FC5F-F62E1F92BCB6}"/>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477CA31-C3F3-AA38-F813-1FF9ECC77BF2}"/>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a:p>
            </p:txBody>
          </p:sp>
        </p:grpSp>
      </p:grpSp>
      <p:grpSp>
        <p:nvGrpSpPr>
          <p:cNvPr id="63" name="Graphic 3">
            <a:extLst>
              <a:ext uri="{FF2B5EF4-FFF2-40B4-BE49-F238E27FC236}">
                <a16:creationId xmlns:a16="http://schemas.microsoft.com/office/drawing/2014/main" id="{EE36868E-92FC-8BC8-766D-20BCD9563108}"/>
              </a:ext>
            </a:extLst>
          </p:cNvPr>
          <p:cNvGrpSpPr/>
          <p:nvPr/>
        </p:nvGrpSpPr>
        <p:grpSpPr>
          <a:xfrm>
            <a:off x="820310" y="9180777"/>
            <a:ext cx="542910" cy="543995"/>
            <a:chOff x="2694219" y="430095"/>
            <a:chExt cx="1090872" cy="1093052"/>
          </a:xfrm>
        </p:grpSpPr>
        <p:sp>
          <p:nvSpPr>
            <p:cNvPr id="64" name="Freeform 63">
              <a:extLst>
                <a:ext uri="{FF2B5EF4-FFF2-40B4-BE49-F238E27FC236}">
                  <a16:creationId xmlns:a16="http://schemas.microsoft.com/office/drawing/2014/main" id="{6C6F618F-A449-5EA0-E5AF-6BC7AADCFC96}"/>
                </a:ext>
              </a:extLst>
            </p:cNvPr>
            <p:cNvSpPr/>
            <p:nvPr/>
          </p:nvSpPr>
          <p:spPr>
            <a:xfrm>
              <a:off x="2904664" y="463008"/>
              <a:ext cx="674720" cy="674719"/>
            </a:xfrm>
            <a:custGeom>
              <a:avLst/>
              <a:gdLst>
                <a:gd name="connsiteX0" fmla="*/ 647292 w 674720"/>
                <a:gd name="connsiteY0" fmla="*/ 282505 h 674719"/>
                <a:gd name="connsiteX1" fmla="*/ 625351 w 674720"/>
                <a:gd name="connsiteY1" fmla="*/ 260562 h 674719"/>
                <a:gd name="connsiteX2" fmla="*/ 595179 w 674720"/>
                <a:gd name="connsiteY2" fmla="*/ 189251 h 674719"/>
                <a:gd name="connsiteX3" fmla="*/ 595179 w 674720"/>
                <a:gd name="connsiteY3" fmla="*/ 156338 h 674719"/>
                <a:gd name="connsiteX4" fmla="*/ 589695 w 674720"/>
                <a:gd name="connsiteY4" fmla="*/ 112453 h 674719"/>
                <a:gd name="connsiteX5" fmla="*/ 562267 w 674720"/>
                <a:gd name="connsiteY5" fmla="*/ 85026 h 674719"/>
                <a:gd name="connsiteX6" fmla="*/ 518382 w 674720"/>
                <a:gd name="connsiteY6" fmla="*/ 79540 h 674719"/>
                <a:gd name="connsiteX7" fmla="*/ 485468 w 674720"/>
                <a:gd name="connsiteY7" fmla="*/ 79540 h 674719"/>
                <a:gd name="connsiteX8" fmla="*/ 414157 w 674720"/>
                <a:gd name="connsiteY8" fmla="*/ 49370 h 674719"/>
                <a:gd name="connsiteX9" fmla="*/ 392215 w 674720"/>
                <a:gd name="connsiteY9" fmla="*/ 27428 h 674719"/>
                <a:gd name="connsiteX10" fmla="*/ 356560 w 674720"/>
                <a:gd name="connsiteY10" fmla="*/ 0 h 674719"/>
                <a:gd name="connsiteX11" fmla="*/ 318160 w 674720"/>
                <a:gd name="connsiteY11" fmla="*/ 0 h 674719"/>
                <a:gd name="connsiteX12" fmla="*/ 282505 w 674720"/>
                <a:gd name="connsiteY12" fmla="*/ 27428 h 674719"/>
                <a:gd name="connsiteX13" fmla="*/ 260563 w 674720"/>
                <a:gd name="connsiteY13" fmla="*/ 49370 h 674719"/>
                <a:gd name="connsiteX14" fmla="*/ 189250 w 674720"/>
                <a:gd name="connsiteY14" fmla="*/ 79540 h 674719"/>
                <a:gd name="connsiteX15" fmla="*/ 156336 w 674720"/>
                <a:gd name="connsiteY15" fmla="*/ 79540 h 674719"/>
                <a:gd name="connsiteX16" fmla="*/ 112453 w 674720"/>
                <a:gd name="connsiteY16" fmla="*/ 85026 h 674719"/>
                <a:gd name="connsiteX17" fmla="*/ 85025 w 674720"/>
                <a:gd name="connsiteY17" fmla="*/ 112453 h 674719"/>
                <a:gd name="connsiteX18" fmla="*/ 79539 w 674720"/>
                <a:gd name="connsiteY18" fmla="*/ 156338 h 674719"/>
                <a:gd name="connsiteX19" fmla="*/ 79539 w 674720"/>
                <a:gd name="connsiteY19" fmla="*/ 189251 h 674719"/>
                <a:gd name="connsiteX20" fmla="*/ 49369 w 674720"/>
                <a:gd name="connsiteY20" fmla="*/ 260562 h 674719"/>
                <a:gd name="connsiteX21" fmla="*/ 27428 w 674720"/>
                <a:gd name="connsiteY21" fmla="*/ 282505 h 674719"/>
                <a:gd name="connsiteX22" fmla="*/ 0 w 674720"/>
                <a:gd name="connsiteY22" fmla="*/ 318161 h 674719"/>
                <a:gd name="connsiteX23" fmla="*/ 0 w 674720"/>
                <a:gd name="connsiteY23" fmla="*/ 318161 h 674719"/>
                <a:gd name="connsiteX24" fmla="*/ 0 w 674720"/>
                <a:gd name="connsiteY24" fmla="*/ 356559 h 674719"/>
                <a:gd name="connsiteX25" fmla="*/ 27428 w 674720"/>
                <a:gd name="connsiteY25" fmla="*/ 392215 h 674719"/>
                <a:gd name="connsiteX26" fmla="*/ 49369 w 674720"/>
                <a:gd name="connsiteY26" fmla="*/ 414157 h 674719"/>
                <a:gd name="connsiteX27" fmla="*/ 79539 w 674720"/>
                <a:gd name="connsiteY27" fmla="*/ 485469 h 674719"/>
                <a:gd name="connsiteX28" fmla="*/ 79539 w 674720"/>
                <a:gd name="connsiteY28" fmla="*/ 518382 h 674719"/>
                <a:gd name="connsiteX29" fmla="*/ 85025 w 674720"/>
                <a:gd name="connsiteY29" fmla="*/ 562266 h 674719"/>
                <a:gd name="connsiteX30" fmla="*/ 112453 w 674720"/>
                <a:gd name="connsiteY30" fmla="*/ 589694 h 674719"/>
                <a:gd name="connsiteX31" fmla="*/ 156336 w 674720"/>
                <a:gd name="connsiteY31" fmla="*/ 595180 h 674719"/>
                <a:gd name="connsiteX32" fmla="*/ 189250 w 674720"/>
                <a:gd name="connsiteY32" fmla="*/ 595180 h 674719"/>
                <a:gd name="connsiteX33" fmla="*/ 260563 w 674720"/>
                <a:gd name="connsiteY33" fmla="*/ 625350 h 674719"/>
                <a:gd name="connsiteX34" fmla="*/ 282505 w 674720"/>
                <a:gd name="connsiteY34" fmla="*/ 647292 h 674719"/>
                <a:gd name="connsiteX35" fmla="*/ 318160 w 674720"/>
                <a:gd name="connsiteY35" fmla="*/ 674720 h 674719"/>
                <a:gd name="connsiteX36" fmla="*/ 356560 w 674720"/>
                <a:gd name="connsiteY36" fmla="*/ 674720 h 674719"/>
                <a:gd name="connsiteX37" fmla="*/ 392215 w 674720"/>
                <a:gd name="connsiteY37" fmla="*/ 647292 h 674719"/>
                <a:gd name="connsiteX38" fmla="*/ 414157 w 674720"/>
                <a:gd name="connsiteY38" fmla="*/ 625350 h 674719"/>
                <a:gd name="connsiteX39" fmla="*/ 485468 w 674720"/>
                <a:gd name="connsiteY39" fmla="*/ 595180 h 674719"/>
                <a:gd name="connsiteX40" fmla="*/ 518382 w 674720"/>
                <a:gd name="connsiteY40" fmla="*/ 595180 h 674719"/>
                <a:gd name="connsiteX41" fmla="*/ 562267 w 674720"/>
                <a:gd name="connsiteY41" fmla="*/ 589694 h 674719"/>
                <a:gd name="connsiteX42" fmla="*/ 589695 w 674720"/>
                <a:gd name="connsiteY42" fmla="*/ 562266 h 674719"/>
                <a:gd name="connsiteX43" fmla="*/ 595179 w 674720"/>
                <a:gd name="connsiteY43" fmla="*/ 518382 h 674719"/>
                <a:gd name="connsiteX44" fmla="*/ 595179 w 674720"/>
                <a:gd name="connsiteY44" fmla="*/ 485469 h 674719"/>
                <a:gd name="connsiteX45" fmla="*/ 625351 w 674720"/>
                <a:gd name="connsiteY45" fmla="*/ 414157 h 674719"/>
                <a:gd name="connsiteX46" fmla="*/ 647292 w 674720"/>
                <a:gd name="connsiteY46" fmla="*/ 392215 h 674719"/>
                <a:gd name="connsiteX47" fmla="*/ 674720 w 674720"/>
                <a:gd name="connsiteY47" fmla="*/ 359302 h 674719"/>
                <a:gd name="connsiteX48" fmla="*/ 674720 w 674720"/>
                <a:gd name="connsiteY48" fmla="*/ 318161 h 674719"/>
                <a:gd name="connsiteX49" fmla="*/ 647292 w 674720"/>
                <a:gd name="connsiteY49" fmla="*/ 282505 h 674719"/>
                <a:gd name="connsiteX50" fmla="*/ 342846 w 674720"/>
                <a:gd name="connsiteY50" fmla="*/ 554038 h 674719"/>
                <a:gd name="connsiteX51" fmla="*/ 112453 w 674720"/>
                <a:gd name="connsiteY51" fmla="*/ 323646 h 674719"/>
                <a:gd name="connsiteX52" fmla="*/ 342846 w 674720"/>
                <a:gd name="connsiteY52" fmla="*/ 93254 h 674719"/>
                <a:gd name="connsiteX53" fmla="*/ 573237 w 674720"/>
                <a:gd name="connsiteY53" fmla="*/ 323646 h 674719"/>
                <a:gd name="connsiteX54" fmla="*/ 342846 w 674720"/>
                <a:gd name="connsiteY54" fmla="*/ 554038 h 67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4720" h="674719">
                  <a:moveTo>
                    <a:pt x="647292" y="282505"/>
                  </a:moveTo>
                  <a:cubicBezTo>
                    <a:pt x="636321" y="279762"/>
                    <a:pt x="628093" y="271534"/>
                    <a:pt x="625351" y="260562"/>
                  </a:cubicBezTo>
                  <a:cubicBezTo>
                    <a:pt x="619865" y="235878"/>
                    <a:pt x="608893" y="211193"/>
                    <a:pt x="595179" y="189251"/>
                  </a:cubicBezTo>
                  <a:cubicBezTo>
                    <a:pt x="589695" y="178280"/>
                    <a:pt x="589695" y="167309"/>
                    <a:pt x="595179" y="156338"/>
                  </a:cubicBezTo>
                  <a:cubicBezTo>
                    <a:pt x="603409" y="142624"/>
                    <a:pt x="600665" y="123424"/>
                    <a:pt x="589695" y="112453"/>
                  </a:cubicBezTo>
                  <a:lnTo>
                    <a:pt x="562267" y="85026"/>
                  </a:lnTo>
                  <a:cubicBezTo>
                    <a:pt x="551296" y="74055"/>
                    <a:pt x="532096" y="71312"/>
                    <a:pt x="518382" y="79540"/>
                  </a:cubicBezTo>
                  <a:cubicBezTo>
                    <a:pt x="507412" y="85026"/>
                    <a:pt x="496440" y="85026"/>
                    <a:pt x="485468" y="79540"/>
                  </a:cubicBezTo>
                  <a:cubicBezTo>
                    <a:pt x="463527" y="65826"/>
                    <a:pt x="438843" y="57598"/>
                    <a:pt x="414157" y="49370"/>
                  </a:cubicBezTo>
                  <a:cubicBezTo>
                    <a:pt x="403185" y="46627"/>
                    <a:pt x="394958" y="38399"/>
                    <a:pt x="392215" y="27428"/>
                  </a:cubicBezTo>
                  <a:cubicBezTo>
                    <a:pt x="389472" y="10971"/>
                    <a:pt x="373016" y="0"/>
                    <a:pt x="356560" y="0"/>
                  </a:cubicBezTo>
                  <a:lnTo>
                    <a:pt x="318160" y="0"/>
                  </a:lnTo>
                  <a:cubicBezTo>
                    <a:pt x="301704" y="0"/>
                    <a:pt x="285247" y="10971"/>
                    <a:pt x="282505" y="27428"/>
                  </a:cubicBezTo>
                  <a:cubicBezTo>
                    <a:pt x="279761" y="38399"/>
                    <a:pt x="271533" y="46627"/>
                    <a:pt x="260563" y="49370"/>
                  </a:cubicBezTo>
                  <a:cubicBezTo>
                    <a:pt x="235877" y="54855"/>
                    <a:pt x="211192" y="65826"/>
                    <a:pt x="189250" y="79540"/>
                  </a:cubicBezTo>
                  <a:cubicBezTo>
                    <a:pt x="178280" y="85026"/>
                    <a:pt x="167308" y="85026"/>
                    <a:pt x="156336" y="79540"/>
                  </a:cubicBezTo>
                  <a:cubicBezTo>
                    <a:pt x="142623" y="71312"/>
                    <a:pt x="123425" y="74055"/>
                    <a:pt x="112453" y="85026"/>
                  </a:cubicBezTo>
                  <a:lnTo>
                    <a:pt x="85025" y="112453"/>
                  </a:lnTo>
                  <a:cubicBezTo>
                    <a:pt x="74053" y="123424"/>
                    <a:pt x="71311" y="142624"/>
                    <a:pt x="79539" y="156338"/>
                  </a:cubicBezTo>
                  <a:cubicBezTo>
                    <a:pt x="85025" y="167309"/>
                    <a:pt x="85025" y="178280"/>
                    <a:pt x="79539" y="189251"/>
                  </a:cubicBezTo>
                  <a:cubicBezTo>
                    <a:pt x="65825" y="211193"/>
                    <a:pt x="57597" y="235878"/>
                    <a:pt x="49369" y="260562"/>
                  </a:cubicBezTo>
                  <a:cubicBezTo>
                    <a:pt x="46626" y="271534"/>
                    <a:pt x="38398" y="279762"/>
                    <a:pt x="27428" y="282505"/>
                  </a:cubicBezTo>
                  <a:cubicBezTo>
                    <a:pt x="10970" y="285247"/>
                    <a:pt x="0" y="301704"/>
                    <a:pt x="0" y="318161"/>
                  </a:cubicBezTo>
                  <a:lnTo>
                    <a:pt x="0" y="318161"/>
                  </a:lnTo>
                  <a:lnTo>
                    <a:pt x="0" y="356559"/>
                  </a:lnTo>
                  <a:cubicBezTo>
                    <a:pt x="0" y="373016"/>
                    <a:pt x="10970" y="389472"/>
                    <a:pt x="27428" y="392215"/>
                  </a:cubicBezTo>
                  <a:cubicBezTo>
                    <a:pt x="38398" y="394958"/>
                    <a:pt x="46626" y="403186"/>
                    <a:pt x="49369" y="414157"/>
                  </a:cubicBezTo>
                  <a:cubicBezTo>
                    <a:pt x="54855" y="438842"/>
                    <a:pt x="65825" y="463527"/>
                    <a:pt x="79539" y="485469"/>
                  </a:cubicBezTo>
                  <a:cubicBezTo>
                    <a:pt x="85025" y="496440"/>
                    <a:pt x="85025" y="507411"/>
                    <a:pt x="79539" y="518382"/>
                  </a:cubicBezTo>
                  <a:cubicBezTo>
                    <a:pt x="71311" y="532096"/>
                    <a:pt x="74053" y="551295"/>
                    <a:pt x="85025" y="562266"/>
                  </a:cubicBezTo>
                  <a:lnTo>
                    <a:pt x="112453" y="589694"/>
                  </a:lnTo>
                  <a:cubicBezTo>
                    <a:pt x="123425" y="600665"/>
                    <a:pt x="142623" y="603408"/>
                    <a:pt x="156336" y="595180"/>
                  </a:cubicBezTo>
                  <a:cubicBezTo>
                    <a:pt x="167308" y="589694"/>
                    <a:pt x="178280" y="589694"/>
                    <a:pt x="189250" y="595180"/>
                  </a:cubicBezTo>
                  <a:cubicBezTo>
                    <a:pt x="211192" y="608893"/>
                    <a:pt x="235877" y="617122"/>
                    <a:pt x="260563" y="625350"/>
                  </a:cubicBezTo>
                  <a:cubicBezTo>
                    <a:pt x="271533" y="628093"/>
                    <a:pt x="279761" y="636321"/>
                    <a:pt x="282505" y="647292"/>
                  </a:cubicBezTo>
                  <a:cubicBezTo>
                    <a:pt x="285247" y="663749"/>
                    <a:pt x="301704" y="674720"/>
                    <a:pt x="318160" y="674720"/>
                  </a:cubicBezTo>
                  <a:lnTo>
                    <a:pt x="356560" y="674720"/>
                  </a:lnTo>
                  <a:cubicBezTo>
                    <a:pt x="373016" y="674720"/>
                    <a:pt x="389472" y="663749"/>
                    <a:pt x="392215" y="647292"/>
                  </a:cubicBezTo>
                  <a:cubicBezTo>
                    <a:pt x="394958" y="636321"/>
                    <a:pt x="403185" y="628093"/>
                    <a:pt x="414157" y="625350"/>
                  </a:cubicBezTo>
                  <a:cubicBezTo>
                    <a:pt x="438843" y="619864"/>
                    <a:pt x="463527" y="608893"/>
                    <a:pt x="485468" y="595180"/>
                  </a:cubicBezTo>
                  <a:cubicBezTo>
                    <a:pt x="496440" y="589694"/>
                    <a:pt x="507412" y="589694"/>
                    <a:pt x="518382" y="595180"/>
                  </a:cubicBezTo>
                  <a:cubicBezTo>
                    <a:pt x="532096" y="603408"/>
                    <a:pt x="551296" y="600665"/>
                    <a:pt x="562267" y="589694"/>
                  </a:cubicBezTo>
                  <a:lnTo>
                    <a:pt x="589695" y="562266"/>
                  </a:lnTo>
                  <a:cubicBezTo>
                    <a:pt x="600665" y="551295"/>
                    <a:pt x="603409" y="532096"/>
                    <a:pt x="595179" y="518382"/>
                  </a:cubicBezTo>
                  <a:cubicBezTo>
                    <a:pt x="589695" y="507411"/>
                    <a:pt x="589695" y="496440"/>
                    <a:pt x="595179" y="485469"/>
                  </a:cubicBezTo>
                  <a:cubicBezTo>
                    <a:pt x="608893" y="463527"/>
                    <a:pt x="617123" y="438842"/>
                    <a:pt x="625351" y="414157"/>
                  </a:cubicBezTo>
                  <a:cubicBezTo>
                    <a:pt x="628093" y="403186"/>
                    <a:pt x="636321" y="394958"/>
                    <a:pt x="647292" y="392215"/>
                  </a:cubicBezTo>
                  <a:cubicBezTo>
                    <a:pt x="663748" y="389472"/>
                    <a:pt x="674720" y="375759"/>
                    <a:pt x="674720" y="359302"/>
                  </a:cubicBezTo>
                  <a:lnTo>
                    <a:pt x="674720" y="318161"/>
                  </a:lnTo>
                  <a:cubicBezTo>
                    <a:pt x="674720" y="301704"/>
                    <a:pt x="663748" y="287990"/>
                    <a:pt x="647292" y="282505"/>
                  </a:cubicBezTo>
                  <a:close/>
                  <a:moveTo>
                    <a:pt x="342846" y="554038"/>
                  </a:moveTo>
                  <a:cubicBezTo>
                    <a:pt x="216678" y="554038"/>
                    <a:pt x="112453" y="452556"/>
                    <a:pt x="112453" y="323646"/>
                  </a:cubicBezTo>
                  <a:cubicBezTo>
                    <a:pt x="112453" y="194736"/>
                    <a:pt x="213936" y="93254"/>
                    <a:pt x="342846" y="93254"/>
                  </a:cubicBezTo>
                  <a:cubicBezTo>
                    <a:pt x="471755" y="93254"/>
                    <a:pt x="573237" y="194736"/>
                    <a:pt x="573237" y="323646"/>
                  </a:cubicBezTo>
                  <a:cubicBezTo>
                    <a:pt x="573237" y="452556"/>
                    <a:pt x="469013" y="554038"/>
                    <a:pt x="342846" y="554038"/>
                  </a:cubicBezTo>
                  <a:close/>
                </a:path>
              </a:pathLst>
            </a:custGeom>
            <a:solidFill>
              <a:srgbClr val="F59121"/>
            </a:solidFill>
            <a:ln w="27426" cap="flat">
              <a:noFill/>
              <a:prstDash val="solid"/>
              <a:miter/>
            </a:ln>
          </p:spPr>
          <p:txBody>
            <a:bodyPr rtlCol="0" anchor="ctr"/>
            <a:lstStyle/>
            <a:p>
              <a:endParaRPr lang="en-US"/>
            </a:p>
          </p:txBody>
        </p:sp>
        <p:grpSp>
          <p:nvGrpSpPr>
            <p:cNvPr id="65" name="Graphic 3">
              <a:extLst>
                <a:ext uri="{FF2B5EF4-FFF2-40B4-BE49-F238E27FC236}">
                  <a16:creationId xmlns:a16="http://schemas.microsoft.com/office/drawing/2014/main" id="{77801BD5-77F4-3BA1-CCD4-7C412984FB7F}"/>
                </a:ext>
              </a:extLst>
            </p:cNvPr>
            <p:cNvGrpSpPr/>
            <p:nvPr/>
          </p:nvGrpSpPr>
          <p:grpSpPr>
            <a:xfrm>
              <a:off x="2694219" y="430095"/>
              <a:ext cx="1090872" cy="1093052"/>
              <a:chOff x="2694219" y="430095"/>
              <a:chExt cx="1090872" cy="1093052"/>
            </a:xfrm>
            <a:solidFill>
              <a:srgbClr val="000000"/>
            </a:solidFill>
          </p:grpSpPr>
          <p:sp>
            <p:nvSpPr>
              <p:cNvPr id="66" name="Freeform 65">
                <a:extLst>
                  <a:ext uri="{FF2B5EF4-FFF2-40B4-BE49-F238E27FC236}">
                    <a16:creationId xmlns:a16="http://schemas.microsoft.com/office/drawing/2014/main" id="{43C2A76D-A20B-7664-181D-F4DCE42C6E59}"/>
                  </a:ext>
                </a:extLst>
              </p:cNvPr>
              <p:cNvSpPr/>
              <p:nvPr/>
            </p:nvSpPr>
            <p:spPr>
              <a:xfrm>
                <a:off x="2871751" y="430095"/>
                <a:ext cx="740547" cy="743288"/>
              </a:xfrm>
              <a:custGeom>
                <a:avLst/>
                <a:gdLst>
                  <a:gd name="connsiteX0" fmla="*/ 52112 w 740547"/>
                  <a:gd name="connsiteY0" fmla="*/ 458041 h 743288"/>
                  <a:gd name="connsiteX1" fmla="*/ 85025 w 740547"/>
                  <a:gd name="connsiteY1" fmla="*/ 534839 h 743288"/>
                  <a:gd name="connsiteX2" fmla="*/ 95997 w 740547"/>
                  <a:gd name="connsiteY2" fmla="*/ 619864 h 743288"/>
                  <a:gd name="connsiteX3" fmla="*/ 123425 w 740547"/>
                  <a:gd name="connsiteY3" fmla="*/ 647292 h 743288"/>
                  <a:gd name="connsiteX4" fmla="*/ 208450 w 740547"/>
                  <a:gd name="connsiteY4" fmla="*/ 658263 h 743288"/>
                  <a:gd name="connsiteX5" fmla="*/ 285247 w 740547"/>
                  <a:gd name="connsiteY5" fmla="*/ 691176 h 743288"/>
                  <a:gd name="connsiteX6" fmla="*/ 351074 w 740547"/>
                  <a:gd name="connsiteY6" fmla="*/ 743289 h 743288"/>
                  <a:gd name="connsiteX7" fmla="*/ 389473 w 740547"/>
                  <a:gd name="connsiteY7" fmla="*/ 743289 h 743288"/>
                  <a:gd name="connsiteX8" fmla="*/ 455299 w 740547"/>
                  <a:gd name="connsiteY8" fmla="*/ 691176 h 743288"/>
                  <a:gd name="connsiteX9" fmla="*/ 532096 w 740547"/>
                  <a:gd name="connsiteY9" fmla="*/ 658263 h 743288"/>
                  <a:gd name="connsiteX10" fmla="*/ 617123 w 740547"/>
                  <a:gd name="connsiteY10" fmla="*/ 647292 h 743288"/>
                  <a:gd name="connsiteX11" fmla="*/ 644550 w 740547"/>
                  <a:gd name="connsiteY11" fmla="*/ 619864 h 743288"/>
                  <a:gd name="connsiteX12" fmla="*/ 655520 w 740547"/>
                  <a:gd name="connsiteY12" fmla="*/ 534839 h 743288"/>
                  <a:gd name="connsiteX13" fmla="*/ 688434 w 740547"/>
                  <a:gd name="connsiteY13" fmla="*/ 458041 h 743288"/>
                  <a:gd name="connsiteX14" fmla="*/ 740547 w 740547"/>
                  <a:gd name="connsiteY14" fmla="*/ 392215 h 743288"/>
                  <a:gd name="connsiteX15" fmla="*/ 740547 w 740547"/>
                  <a:gd name="connsiteY15" fmla="*/ 351074 h 743288"/>
                  <a:gd name="connsiteX16" fmla="*/ 688434 w 740547"/>
                  <a:gd name="connsiteY16" fmla="*/ 285247 h 743288"/>
                  <a:gd name="connsiteX17" fmla="*/ 655520 w 740547"/>
                  <a:gd name="connsiteY17" fmla="*/ 208450 h 743288"/>
                  <a:gd name="connsiteX18" fmla="*/ 644550 w 740547"/>
                  <a:gd name="connsiteY18" fmla="*/ 123424 h 743288"/>
                  <a:gd name="connsiteX19" fmla="*/ 617123 w 740547"/>
                  <a:gd name="connsiteY19" fmla="*/ 95997 h 743288"/>
                  <a:gd name="connsiteX20" fmla="*/ 532096 w 740547"/>
                  <a:gd name="connsiteY20" fmla="*/ 85026 h 743288"/>
                  <a:gd name="connsiteX21" fmla="*/ 455299 w 740547"/>
                  <a:gd name="connsiteY21" fmla="*/ 52113 h 743288"/>
                  <a:gd name="connsiteX22" fmla="*/ 389473 w 740547"/>
                  <a:gd name="connsiteY22" fmla="*/ 0 h 743288"/>
                  <a:gd name="connsiteX23" fmla="*/ 351074 w 740547"/>
                  <a:gd name="connsiteY23" fmla="*/ 0 h 743288"/>
                  <a:gd name="connsiteX24" fmla="*/ 285247 w 740547"/>
                  <a:gd name="connsiteY24" fmla="*/ 52113 h 743288"/>
                  <a:gd name="connsiteX25" fmla="*/ 208450 w 740547"/>
                  <a:gd name="connsiteY25" fmla="*/ 85026 h 743288"/>
                  <a:gd name="connsiteX26" fmla="*/ 123425 w 740547"/>
                  <a:gd name="connsiteY26" fmla="*/ 95997 h 743288"/>
                  <a:gd name="connsiteX27" fmla="*/ 95997 w 740547"/>
                  <a:gd name="connsiteY27" fmla="*/ 123424 h 743288"/>
                  <a:gd name="connsiteX28" fmla="*/ 85025 w 740547"/>
                  <a:gd name="connsiteY28" fmla="*/ 208450 h 743288"/>
                  <a:gd name="connsiteX29" fmla="*/ 52112 w 740547"/>
                  <a:gd name="connsiteY29" fmla="*/ 285247 h 743288"/>
                  <a:gd name="connsiteX30" fmla="*/ 0 w 740547"/>
                  <a:gd name="connsiteY30" fmla="*/ 351074 h 743288"/>
                  <a:gd name="connsiteX31" fmla="*/ 0 w 740547"/>
                  <a:gd name="connsiteY31" fmla="*/ 389472 h 743288"/>
                  <a:gd name="connsiteX32" fmla="*/ 52112 w 740547"/>
                  <a:gd name="connsiteY32" fmla="*/ 458041 h 743288"/>
                  <a:gd name="connsiteX33" fmla="*/ 52112 w 740547"/>
                  <a:gd name="connsiteY33" fmla="*/ 458041 h 743288"/>
                  <a:gd name="connsiteX34" fmla="*/ 30170 w 740547"/>
                  <a:gd name="connsiteY34" fmla="*/ 351074 h 743288"/>
                  <a:gd name="connsiteX35" fmla="*/ 57597 w 740547"/>
                  <a:gd name="connsiteY35" fmla="*/ 315418 h 743288"/>
                  <a:gd name="connsiteX36" fmla="*/ 79539 w 740547"/>
                  <a:gd name="connsiteY36" fmla="*/ 293475 h 743288"/>
                  <a:gd name="connsiteX37" fmla="*/ 109711 w 740547"/>
                  <a:gd name="connsiteY37" fmla="*/ 222164 h 743288"/>
                  <a:gd name="connsiteX38" fmla="*/ 109711 w 740547"/>
                  <a:gd name="connsiteY38" fmla="*/ 189251 h 743288"/>
                  <a:gd name="connsiteX39" fmla="*/ 115197 w 740547"/>
                  <a:gd name="connsiteY39" fmla="*/ 145366 h 743288"/>
                  <a:gd name="connsiteX40" fmla="*/ 142624 w 740547"/>
                  <a:gd name="connsiteY40" fmla="*/ 117939 h 743288"/>
                  <a:gd name="connsiteX41" fmla="*/ 186508 w 740547"/>
                  <a:gd name="connsiteY41" fmla="*/ 112453 h 743288"/>
                  <a:gd name="connsiteX42" fmla="*/ 219421 w 740547"/>
                  <a:gd name="connsiteY42" fmla="*/ 112453 h 743288"/>
                  <a:gd name="connsiteX43" fmla="*/ 290733 w 740547"/>
                  <a:gd name="connsiteY43" fmla="*/ 82283 h 743288"/>
                  <a:gd name="connsiteX44" fmla="*/ 312674 w 740547"/>
                  <a:gd name="connsiteY44" fmla="*/ 60341 h 743288"/>
                  <a:gd name="connsiteX45" fmla="*/ 348332 w 740547"/>
                  <a:gd name="connsiteY45" fmla="*/ 32913 h 743288"/>
                  <a:gd name="connsiteX46" fmla="*/ 386730 w 740547"/>
                  <a:gd name="connsiteY46" fmla="*/ 32913 h 743288"/>
                  <a:gd name="connsiteX47" fmla="*/ 422385 w 740547"/>
                  <a:gd name="connsiteY47" fmla="*/ 60341 h 743288"/>
                  <a:gd name="connsiteX48" fmla="*/ 444329 w 740547"/>
                  <a:gd name="connsiteY48" fmla="*/ 82283 h 743288"/>
                  <a:gd name="connsiteX49" fmla="*/ 515640 w 740547"/>
                  <a:gd name="connsiteY49" fmla="*/ 112453 h 743288"/>
                  <a:gd name="connsiteX50" fmla="*/ 548553 w 740547"/>
                  <a:gd name="connsiteY50" fmla="*/ 112453 h 743288"/>
                  <a:gd name="connsiteX51" fmla="*/ 592437 w 740547"/>
                  <a:gd name="connsiteY51" fmla="*/ 117939 h 743288"/>
                  <a:gd name="connsiteX52" fmla="*/ 619865 w 740547"/>
                  <a:gd name="connsiteY52" fmla="*/ 145366 h 743288"/>
                  <a:gd name="connsiteX53" fmla="*/ 625351 w 740547"/>
                  <a:gd name="connsiteY53" fmla="*/ 189251 h 743288"/>
                  <a:gd name="connsiteX54" fmla="*/ 625351 w 740547"/>
                  <a:gd name="connsiteY54" fmla="*/ 222164 h 743288"/>
                  <a:gd name="connsiteX55" fmla="*/ 655520 w 740547"/>
                  <a:gd name="connsiteY55" fmla="*/ 293475 h 743288"/>
                  <a:gd name="connsiteX56" fmla="*/ 677464 w 740547"/>
                  <a:gd name="connsiteY56" fmla="*/ 315418 h 743288"/>
                  <a:gd name="connsiteX57" fmla="*/ 704892 w 740547"/>
                  <a:gd name="connsiteY57" fmla="*/ 348331 h 743288"/>
                  <a:gd name="connsiteX58" fmla="*/ 704892 w 740547"/>
                  <a:gd name="connsiteY58" fmla="*/ 389472 h 743288"/>
                  <a:gd name="connsiteX59" fmla="*/ 677464 w 740547"/>
                  <a:gd name="connsiteY59" fmla="*/ 422385 h 743288"/>
                  <a:gd name="connsiteX60" fmla="*/ 655520 w 740547"/>
                  <a:gd name="connsiteY60" fmla="*/ 444327 h 743288"/>
                  <a:gd name="connsiteX61" fmla="*/ 625351 w 740547"/>
                  <a:gd name="connsiteY61" fmla="*/ 515639 h 743288"/>
                  <a:gd name="connsiteX62" fmla="*/ 625351 w 740547"/>
                  <a:gd name="connsiteY62" fmla="*/ 548552 h 743288"/>
                  <a:gd name="connsiteX63" fmla="*/ 619865 w 740547"/>
                  <a:gd name="connsiteY63" fmla="*/ 592437 h 743288"/>
                  <a:gd name="connsiteX64" fmla="*/ 592437 w 740547"/>
                  <a:gd name="connsiteY64" fmla="*/ 619864 h 743288"/>
                  <a:gd name="connsiteX65" fmla="*/ 548553 w 740547"/>
                  <a:gd name="connsiteY65" fmla="*/ 625350 h 743288"/>
                  <a:gd name="connsiteX66" fmla="*/ 515640 w 740547"/>
                  <a:gd name="connsiteY66" fmla="*/ 625350 h 743288"/>
                  <a:gd name="connsiteX67" fmla="*/ 444329 w 740547"/>
                  <a:gd name="connsiteY67" fmla="*/ 655520 h 743288"/>
                  <a:gd name="connsiteX68" fmla="*/ 422385 w 740547"/>
                  <a:gd name="connsiteY68" fmla="*/ 677462 h 743288"/>
                  <a:gd name="connsiteX69" fmla="*/ 386730 w 740547"/>
                  <a:gd name="connsiteY69" fmla="*/ 704890 h 743288"/>
                  <a:gd name="connsiteX70" fmla="*/ 348332 w 740547"/>
                  <a:gd name="connsiteY70" fmla="*/ 704890 h 743288"/>
                  <a:gd name="connsiteX71" fmla="*/ 312674 w 740547"/>
                  <a:gd name="connsiteY71" fmla="*/ 677462 h 743288"/>
                  <a:gd name="connsiteX72" fmla="*/ 290733 w 740547"/>
                  <a:gd name="connsiteY72" fmla="*/ 655520 h 743288"/>
                  <a:gd name="connsiteX73" fmla="*/ 219421 w 740547"/>
                  <a:gd name="connsiteY73" fmla="*/ 625350 h 743288"/>
                  <a:gd name="connsiteX74" fmla="*/ 186508 w 740547"/>
                  <a:gd name="connsiteY74" fmla="*/ 625350 h 743288"/>
                  <a:gd name="connsiteX75" fmla="*/ 142624 w 740547"/>
                  <a:gd name="connsiteY75" fmla="*/ 619864 h 743288"/>
                  <a:gd name="connsiteX76" fmla="*/ 115197 w 740547"/>
                  <a:gd name="connsiteY76" fmla="*/ 592437 h 743288"/>
                  <a:gd name="connsiteX77" fmla="*/ 109711 w 740547"/>
                  <a:gd name="connsiteY77" fmla="*/ 548552 h 743288"/>
                  <a:gd name="connsiteX78" fmla="*/ 109711 w 740547"/>
                  <a:gd name="connsiteY78" fmla="*/ 515639 h 743288"/>
                  <a:gd name="connsiteX79" fmla="*/ 79539 w 740547"/>
                  <a:gd name="connsiteY79" fmla="*/ 444327 h 743288"/>
                  <a:gd name="connsiteX80" fmla="*/ 57597 w 740547"/>
                  <a:gd name="connsiteY80" fmla="*/ 422385 h 743288"/>
                  <a:gd name="connsiteX81" fmla="*/ 30170 w 740547"/>
                  <a:gd name="connsiteY81" fmla="*/ 386729 h 743288"/>
                  <a:gd name="connsiteX82" fmla="*/ 30170 w 740547"/>
                  <a:gd name="connsiteY82" fmla="*/ 351074 h 743288"/>
                  <a:gd name="connsiteX83" fmla="*/ 30170 w 740547"/>
                  <a:gd name="connsiteY83" fmla="*/ 351074 h 74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40547" h="743288">
                    <a:moveTo>
                      <a:pt x="52112" y="458041"/>
                    </a:moveTo>
                    <a:cubicBezTo>
                      <a:pt x="60341" y="485469"/>
                      <a:pt x="71311" y="510154"/>
                      <a:pt x="85025" y="534839"/>
                    </a:cubicBezTo>
                    <a:cubicBezTo>
                      <a:pt x="68569" y="562266"/>
                      <a:pt x="74055" y="595179"/>
                      <a:pt x="95997" y="619864"/>
                    </a:cubicBezTo>
                    <a:lnTo>
                      <a:pt x="123425" y="647292"/>
                    </a:lnTo>
                    <a:cubicBezTo>
                      <a:pt x="145366" y="669234"/>
                      <a:pt x="181022" y="674719"/>
                      <a:pt x="208450" y="658263"/>
                    </a:cubicBezTo>
                    <a:cubicBezTo>
                      <a:pt x="233135" y="671977"/>
                      <a:pt x="257819" y="682948"/>
                      <a:pt x="285247" y="691176"/>
                    </a:cubicBezTo>
                    <a:cubicBezTo>
                      <a:pt x="293476" y="721347"/>
                      <a:pt x="320904" y="743289"/>
                      <a:pt x="351074" y="743289"/>
                    </a:cubicBezTo>
                    <a:lnTo>
                      <a:pt x="389473" y="743289"/>
                    </a:lnTo>
                    <a:cubicBezTo>
                      <a:pt x="422385" y="743289"/>
                      <a:pt x="449813" y="721347"/>
                      <a:pt x="455299" y="691176"/>
                    </a:cubicBezTo>
                    <a:cubicBezTo>
                      <a:pt x="482726" y="682948"/>
                      <a:pt x="507412" y="671977"/>
                      <a:pt x="532096" y="658263"/>
                    </a:cubicBezTo>
                    <a:cubicBezTo>
                      <a:pt x="559524" y="674719"/>
                      <a:pt x="592437" y="669234"/>
                      <a:pt x="617123" y="647292"/>
                    </a:cubicBezTo>
                    <a:lnTo>
                      <a:pt x="644550" y="619864"/>
                    </a:lnTo>
                    <a:cubicBezTo>
                      <a:pt x="666492" y="597922"/>
                      <a:pt x="671978" y="562266"/>
                      <a:pt x="655520" y="534839"/>
                    </a:cubicBezTo>
                    <a:cubicBezTo>
                      <a:pt x="669234" y="510154"/>
                      <a:pt x="680206" y="485469"/>
                      <a:pt x="688434" y="458041"/>
                    </a:cubicBezTo>
                    <a:cubicBezTo>
                      <a:pt x="718605" y="449813"/>
                      <a:pt x="740547" y="425128"/>
                      <a:pt x="740547" y="392215"/>
                    </a:cubicBezTo>
                    <a:lnTo>
                      <a:pt x="740547" y="351074"/>
                    </a:lnTo>
                    <a:cubicBezTo>
                      <a:pt x="740547" y="320903"/>
                      <a:pt x="718605" y="293475"/>
                      <a:pt x="688434" y="285247"/>
                    </a:cubicBezTo>
                    <a:cubicBezTo>
                      <a:pt x="680206" y="257820"/>
                      <a:pt x="669234" y="233135"/>
                      <a:pt x="655520" y="208450"/>
                    </a:cubicBezTo>
                    <a:cubicBezTo>
                      <a:pt x="671978" y="181022"/>
                      <a:pt x="666492" y="148109"/>
                      <a:pt x="644550" y="123424"/>
                    </a:cubicBezTo>
                    <a:lnTo>
                      <a:pt x="617123" y="95997"/>
                    </a:lnTo>
                    <a:cubicBezTo>
                      <a:pt x="595181" y="74054"/>
                      <a:pt x="559524" y="68569"/>
                      <a:pt x="532096" y="85026"/>
                    </a:cubicBezTo>
                    <a:cubicBezTo>
                      <a:pt x="507412" y="71312"/>
                      <a:pt x="482726" y="60341"/>
                      <a:pt x="455299" y="52113"/>
                    </a:cubicBezTo>
                    <a:cubicBezTo>
                      <a:pt x="447071" y="21942"/>
                      <a:pt x="419643" y="0"/>
                      <a:pt x="389473" y="0"/>
                    </a:cubicBezTo>
                    <a:lnTo>
                      <a:pt x="351074" y="0"/>
                    </a:lnTo>
                    <a:cubicBezTo>
                      <a:pt x="318160" y="0"/>
                      <a:pt x="290733" y="21942"/>
                      <a:pt x="285247" y="52113"/>
                    </a:cubicBezTo>
                    <a:cubicBezTo>
                      <a:pt x="257819" y="60341"/>
                      <a:pt x="233135" y="71312"/>
                      <a:pt x="208450" y="85026"/>
                    </a:cubicBezTo>
                    <a:cubicBezTo>
                      <a:pt x="181022" y="68569"/>
                      <a:pt x="148108" y="74054"/>
                      <a:pt x="123425" y="95997"/>
                    </a:cubicBezTo>
                    <a:lnTo>
                      <a:pt x="95997" y="123424"/>
                    </a:lnTo>
                    <a:cubicBezTo>
                      <a:pt x="74055" y="145366"/>
                      <a:pt x="68569" y="181022"/>
                      <a:pt x="85025" y="208450"/>
                    </a:cubicBezTo>
                    <a:cubicBezTo>
                      <a:pt x="71311" y="233135"/>
                      <a:pt x="60341" y="257820"/>
                      <a:pt x="52112" y="285247"/>
                    </a:cubicBezTo>
                    <a:cubicBezTo>
                      <a:pt x="21942" y="293475"/>
                      <a:pt x="0" y="320903"/>
                      <a:pt x="0" y="351074"/>
                    </a:cubicBezTo>
                    <a:lnTo>
                      <a:pt x="0" y="389472"/>
                    </a:lnTo>
                    <a:cubicBezTo>
                      <a:pt x="0" y="422385"/>
                      <a:pt x="21942" y="449813"/>
                      <a:pt x="52112" y="458041"/>
                    </a:cubicBezTo>
                    <a:lnTo>
                      <a:pt x="52112" y="458041"/>
                    </a:lnTo>
                    <a:close/>
                    <a:moveTo>
                      <a:pt x="30170" y="351074"/>
                    </a:moveTo>
                    <a:cubicBezTo>
                      <a:pt x="30170" y="334617"/>
                      <a:pt x="41142" y="318160"/>
                      <a:pt x="57597" y="315418"/>
                    </a:cubicBezTo>
                    <a:cubicBezTo>
                      <a:pt x="68569" y="312675"/>
                      <a:pt x="76797" y="304447"/>
                      <a:pt x="79539" y="293475"/>
                    </a:cubicBezTo>
                    <a:cubicBezTo>
                      <a:pt x="85025" y="268791"/>
                      <a:pt x="95997" y="244106"/>
                      <a:pt x="109711" y="222164"/>
                    </a:cubicBezTo>
                    <a:cubicBezTo>
                      <a:pt x="115197" y="211193"/>
                      <a:pt x="115197" y="200222"/>
                      <a:pt x="109711" y="189251"/>
                    </a:cubicBezTo>
                    <a:cubicBezTo>
                      <a:pt x="101483" y="175537"/>
                      <a:pt x="104225" y="156337"/>
                      <a:pt x="115197" y="145366"/>
                    </a:cubicBezTo>
                    <a:lnTo>
                      <a:pt x="142624" y="117939"/>
                    </a:lnTo>
                    <a:cubicBezTo>
                      <a:pt x="153594" y="106968"/>
                      <a:pt x="172794" y="104225"/>
                      <a:pt x="186508" y="112453"/>
                    </a:cubicBezTo>
                    <a:cubicBezTo>
                      <a:pt x="197480" y="117939"/>
                      <a:pt x="208450" y="117939"/>
                      <a:pt x="219421" y="112453"/>
                    </a:cubicBezTo>
                    <a:cubicBezTo>
                      <a:pt x="241363" y="98739"/>
                      <a:pt x="266049" y="90511"/>
                      <a:pt x="290733" y="82283"/>
                    </a:cubicBezTo>
                    <a:cubicBezTo>
                      <a:pt x="301704" y="79540"/>
                      <a:pt x="309932" y="71312"/>
                      <a:pt x="312674" y="60341"/>
                    </a:cubicBezTo>
                    <a:cubicBezTo>
                      <a:pt x="315418" y="43884"/>
                      <a:pt x="331874" y="32913"/>
                      <a:pt x="348332" y="32913"/>
                    </a:cubicBezTo>
                    <a:lnTo>
                      <a:pt x="386730" y="32913"/>
                    </a:lnTo>
                    <a:cubicBezTo>
                      <a:pt x="403187" y="32913"/>
                      <a:pt x="419643" y="43884"/>
                      <a:pt x="422385" y="60341"/>
                    </a:cubicBezTo>
                    <a:cubicBezTo>
                      <a:pt x="425129" y="71312"/>
                      <a:pt x="433357" y="79540"/>
                      <a:pt x="444329" y="82283"/>
                    </a:cubicBezTo>
                    <a:cubicBezTo>
                      <a:pt x="469013" y="87768"/>
                      <a:pt x="493698" y="98739"/>
                      <a:pt x="515640" y="112453"/>
                    </a:cubicBezTo>
                    <a:cubicBezTo>
                      <a:pt x="526612" y="117939"/>
                      <a:pt x="537582" y="117939"/>
                      <a:pt x="548553" y="112453"/>
                    </a:cubicBezTo>
                    <a:cubicBezTo>
                      <a:pt x="562267" y="104225"/>
                      <a:pt x="581467" y="106968"/>
                      <a:pt x="592437" y="117939"/>
                    </a:cubicBezTo>
                    <a:lnTo>
                      <a:pt x="619865" y="145366"/>
                    </a:lnTo>
                    <a:cubicBezTo>
                      <a:pt x="630837" y="156337"/>
                      <a:pt x="633579" y="175537"/>
                      <a:pt x="625351" y="189251"/>
                    </a:cubicBezTo>
                    <a:cubicBezTo>
                      <a:pt x="619865" y="200222"/>
                      <a:pt x="619865" y="211193"/>
                      <a:pt x="625351" y="222164"/>
                    </a:cubicBezTo>
                    <a:cubicBezTo>
                      <a:pt x="639064" y="244106"/>
                      <a:pt x="647292" y="268791"/>
                      <a:pt x="655520" y="293475"/>
                    </a:cubicBezTo>
                    <a:cubicBezTo>
                      <a:pt x="658264" y="304447"/>
                      <a:pt x="666492" y="312675"/>
                      <a:pt x="677464" y="315418"/>
                    </a:cubicBezTo>
                    <a:cubicBezTo>
                      <a:pt x="693920" y="318160"/>
                      <a:pt x="704892" y="331874"/>
                      <a:pt x="704892" y="348331"/>
                    </a:cubicBezTo>
                    <a:lnTo>
                      <a:pt x="704892" y="389472"/>
                    </a:lnTo>
                    <a:cubicBezTo>
                      <a:pt x="704892" y="405929"/>
                      <a:pt x="693920" y="419643"/>
                      <a:pt x="677464" y="422385"/>
                    </a:cubicBezTo>
                    <a:cubicBezTo>
                      <a:pt x="666492" y="425128"/>
                      <a:pt x="658264" y="433357"/>
                      <a:pt x="655520" y="444327"/>
                    </a:cubicBezTo>
                    <a:cubicBezTo>
                      <a:pt x="650036" y="469012"/>
                      <a:pt x="639064" y="493697"/>
                      <a:pt x="625351" y="515639"/>
                    </a:cubicBezTo>
                    <a:cubicBezTo>
                      <a:pt x="619865" y="526610"/>
                      <a:pt x="619865" y="537581"/>
                      <a:pt x="625351" y="548552"/>
                    </a:cubicBezTo>
                    <a:cubicBezTo>
                      <a:pt x="633579" y="562266"/>
                      <a:pt x="630837" y="581466"/>
                      <a:pt x="619865" y="592437"/>
                    </a:cubicBezTo>
                    <a:lnTo>
                      <a:pt x="592437" y="619864"/>
                    </a:lnTo>
                    <a:cubicBezTo>
                      <a:pt x="581467" y="630835"/>
                      <a:pt x="562267" y="633578"/>
                      <a:pt x="548553" y="625350"/>
                    </a:cubicBezTo>
                    <a:cubicBezTo>
                      <a:pt x="537582" y="619864"/>
                      <a:pt x="526612" y="619864"/>
                      <a:pt x="515640" y="625350"/>
                    </a:cubicBezTo>
                    <a:cubicBezTo>
                      <a:pt x="493698" y="639064"/>
                      <a:pt x="469013" y="647292"/>
                      <a:pt x="444329" y="655520"/>
                    </a:cubicBezTo>
                    <a:cubicBezTo>
                      <a:pt x="433357" y="658263"/>
                      <a:pt x="425129" y="666491"/>
                      <a:pt x="422385" y="677462"/>
                    </a:cubicBezTo>
                    <a:cubicBezTo>
                      <a:pt x="419643" y="693919"/>
                      <a:pt x="403187" y="704890"/>
                      <a:pt x="386730" y="704890"/>
                    </a:cubicBezTo>
                    <a:lnTo>
                      <a:pt x="348332" y="704890"/>
                    </a:lnTo>
                    <a:cubicBezTo>
                      <a:pt x="331874" y="704890"/>
                      <a:pt x="315418" y="693919"/>
                      <a:pt x="312674" y="677462"/>
                    </a:cubicBezTo>
                    <a:cubicBezTo>
                      <a:pt x="309932" y="666491"/>
                      <a:pt x="301704" y="658263"/>
                      <a:pt x="290733" y="655520"/>
                    </a:cubicBezTo>
                    <a:cubicBezTo>
                      <a:pt x="266049" y="650035"/>
                      <a:pt x="241363" y="639064"/>
                      <a:pt x="219421" y="625350"/>
                    </a:cubicBezTo>
                    <a:cubicBezTo>
                      <a:pt x="208450" y="619864"/>
                      <a:pt x="197480" y="619864"/>
                      <a:pt x="186508" y="625350"/>
                    </a:cubicBezTo>
                    <a:cubicBezTo>
                      <a:pt x="172794" y="633578"/>
                      <a:pt x="153594" y="630835"/>
                      <a:pt x="142624" y="619864"/>
                    </a:cubicBezTo>
                    <a:lnTo>
                      <a:pt x="115197" y="592437"/>
                    </a:lnTo>
                    <a:cubicBezTo>
                      <a:pt x="104225" y="581466"/>
                      <a:pt x="101483" y="562266"/>
                      <a:pt x="109711" y="548552"/>
                    </a:cubicBezTo>
                    <a:cubicBezTo>
                      <a:pt x="115197" y="537581"/>
                      <a:pt x="115197" y="526610"/>
                      <a:pt x="109711" y="515639"/>
                    </a:cubicBezTo>
                    <a:cubicBezTo>
                      <a:pt x="95997" y="493697"/>
                      <a:pt x="87769" y="469012"/>
                      <a:pt x="79539" y="444327"/>
                    </a:cubicBezTo>
                    <a:cubicBezTo>
                      <a:pt x="76797" y="433357"/>
                      <a:pt x="68569" y="425128"/>
                      <a:pt x="57597" y="422385"/>
                    </a:cubicBezTo>
                    <a:cubicBezTo>
                      <a:pt x="41142" y="419643"/>
                      <a:pt x="30170" y="403186"/>
                      <a:pt x="30170" y="386729"/>
                    </a:cubicBezTo>
                    <a:lnTo>
                      <a:pt x="30170" y="351074"/>
                    </a:lnTo>
                    <a:lnTo>
                      <a:pt x="30170" y="351074"/>
                    </a:lnTo>
                    <a:close/>
                  </a:path>
                </a:pathLst>
              </a:custGeom>
              <a:solidFill>
                <a:srgbClr val="000000"/>
              </a:solidFill>
              <a:ln w="27426" cap="flat">
                <a:noFill/>
                <a:prstDash val="solid"/>
                <a:miter/>
              </a:ln>
            </p:spPr>
            <p:txBody>
              <a:bodyPr rtlCol="0" anchor="ctr"/>
              <a:lstStyle/>
              <a:p>
                <a:endParaRPr lang="en-US"/>
              </a:p>
            </p:txBody>
          </p:sp>
          <p:grpSp>
            <p:nvGrpSpPr>
              <p:cNvPr id="67" name="Graphic 3">
                <a:extLst>
                  <a:ext uri="{FF2B5EF4-FFF2-40B4-BE49-F238E27FC236}">
                    <a16:creationId xmlns:a16="http://schemas.microsoft.com/office/drawing/2014/main" id="{FAFE2F65-D46D-5C03-9C97-82D9A444A671}"/>
                  </a:ext>
                </a:extLst>
              </p:cNvPr>
              <p:cNvGrpSpPr/>
              <p:nvPr/>
            </p:nvGrpSpPr>
            <p:grpSpPr>
              <a:xfrm>
                <a:off x="2694219" y="553519"/>
                <a:ext cx="1090872" cy="969628"/>
                <a:chOff x="2694219" y="553519"/>
                <a:chExt cx="1090872" cy="969628"/>
              </a:xfrm>
              <a:solidFill>
                <a:srgbClr val="000000"/>
              </a:solidFill>
            </p:grpSpPr>
            <p:sp>
              <p:nvSpPr>
                <p:cNvPr id="68" name="Freeform 67">
                  <a:extLst>
                    <a:ext uri="{FF2B5EF4-FFF2-40B4-BE49-F238E27FC236}">
                      <a16:creationId xmlns:a16="http://schemas.microsoft.com/office/drawing/2014/main" id="{4F12EE03-CBAB-7F97-5D1F-7CAAD68FB2A9}"/>
                    </a:ext>
                  </a:extLst>
                </p:cNvPr>
                <p:cNvSpPr/>
                <p:nvPr/>
              </p:nvSpPr>
              <p:spPr>
                <a:xfrm>
                  <a:off x="2992431" y="553519"/>
                  <a:ext cx="499183" cy="496439"/>
                </a:xfrm>
                <a:custGeom>
                  <a:avLst/>
                  <a:gdLst>
                    <a:gd name="connsiteX0" fmla="*/ 35657 w 499183"/>
                    <a:gd name="connsiteY0" fmla="*/ 375758 h 496439"/>
                    <a:gd name="connsiteX1" fmla="*/ 249593 w 499183"/>
                    <a:gd name="connsiteY1" fmla="*/ 496440 h 496439"/>
                    <a:gd name="connsiteX2" fmla="*/ 463528 w 499183"/>
                    <a:gd name="connsiteY2" fmla="*/ 375758 h 496439"/>
                    <a:gd name="connsiteX3" fmla="*/ 463528 w 499183"/>
                    <a:gd name="connsiteY3" fmla="*/ 375758 h 496439"/>
                    <a:gd name="connsiteX4" fmla="*/ 499184 w 499183"/>
                    <a:gd name="connsiteY4" fmla="*/ 249591 h 496439"/>
                    <a:gd name="connsiteX5" fmla="*/ 249593 w 499183"/>
                    <a:gd name="connsiteY5" fmla="*/ 0 h 496439"/>
                    <a:gd name="connsiteX6" fmla="*/ 106969 w 499183"/>
                    <a:gd name="connsiteY6" fmla="*/ 43884 h 496439"/>
                    <a:gd name="connsiteX7" fmla="*/ 104227 w 499183"/>
                    <a:gd name="connsiteY7" fmla="*/ 65826 h 496439"/>
                    <a:gd name="connsiteX8" fmla="*/ 126168 w 499183"/>
                    <a:gd name="connsiteY8" fmla="*/ 68569 h 496439"/>
                    <a:gd name="connsiteX9" fmla="*/ 249593 w 499183"/>
                    <a:gd name="connsiteY9" fmla="*/ 30170 h 496439"/>
                    <a:gd name="connsiteX10" fmla="*/ 466270 w 499183"/>
                    <a:gd name="connsiteY10" fmla="*/ 246849 h 496439"/>
                    <a:gd name="connsiteX11" fmla="*/ 444329 w 499183"/>
                    <a:gd name="connsiteY11" fmla="*/ 340103 h 496439"/>
                    <a:gd name="connsiteX12" fmla="*/ 414159 w 499183"/>
                    <a:gd name="connsiteY12" fmla="*/ 323646 h 496439"/>
                    <a:gd name="connsiteX13" fmla="*/ 430615 w 499183"/>
                    <a:gd name="connsiteY13" fmla="*/ 277019 h 496439"/>
                    <a:gd name="connsiteX14" fmla="*/ 356560 w 499183"/>
                    <a:gd name="connsiteY14" fmla="*/ 202964 h 496439"/>
                    <a:gd name="connsiteX15" fmla="*/ 348332 w 499183"/>
                    <a:gd name="connsiteY15" fmla="*/ 202964 h 496439"/>
                    <a:gd name="connsiteX16" fmla="*/ 307190 w 499183"/>
                    <a:gd name="connsiteY16" fmla="*/ 175537 h 496439"/>
                    <a:gd name="connsiteX17" fmla="*/ 323648 w 499183"/>
                    <a:gd name="connsiteY17" fmla="*/ 128910 h 496439"/>
                    <a:gd name="connsiteX18" fmla="*/ 249593 w 499183"/>
                    <a:gd name="connsiteY18" fmla="*/ 54855 h 496439"/>
                    <a:gd name="connsiteX19" fmla="*/ 175538 w 499183"/>
                    <a:gd name="connsiteY19" fmla="*/ 128910 h 496439"/>
                    <a:gd name="connsiteX20" fmla="*/ 191994 w 499183"/>
                    <a:gd name="connsiteY20" fmla="*/ 175537 h 496439"/>
                    <a:gd name="connsiteX21" fmla="*/ 150852 w 499183"/>
                    <a:gd name="connsiteY21" fmla="*/ 202964 h 496439"/>
                    <a:gd name="connsiteX22" fmla="*/ 142624 w 499183"/>
                    <a:gd name="connsiteY22" fmla="*/ 202964 h 496439"/>
                    <a:gd name="connsiteX23" fmla="*/ 68569 w 499183"/>
                    <a:gd name="connsiteY23" fmla="*/ 277019 h 496439"/>
                    <a:gd name="connsiteX24" fmla="*/ 85027 w 499183"/>
                    <a:gd name="connsiteY24" fmla="*/ 323646 h 496439"/>
                    <a:gd name="connsiteX25" fmla="*/ 54855 w 499183"/>
                    <a:gd name="connsiteY25" fmla="*/ 340103 h 496439"/>
                    <a:gd name="connsiteX26" fmla="*/ 32914 w 499183"/>
                    <a:gd name="connsiteY26" fmla="*/ 246849 h 496439"/>
                    <a:gd name="connsiteX27" fmla="*/ 74055 w 499183"/>
                    <a:gd name="connsiteY27" fmla="*/ 117939 h 496439"/>
                    <a:gd name="connsiteX28" fmla="*/ 71313 w 499183"/>
                    <a:gd name="connsiteY28" fmla="*/ 95997 h 496439"/>
                    <a:gd name="connsiteX29" fmla="*/ 49371 w 499183"/>
                    <a:gd name="connsiteY29" fmla="*/ 98739 h 496439"/>
                    <a:gd name="connsiteX30" fmla="*/ 0 w 499183"/>
                    <a:gd name="connsiteY30" fmla="*/ 246849 h 496439"/>
                    <a:gd name="connsiteX31" fmla="*/ 35657 w 499183"/>
                    <a:gd name="connsiteY31" fmla="*/ 375758 h 496439"/>
                    <a:gd name="connsiteX32" fmla="*/ 35657 w 499183"/>
                    <a:gd name="connsiteY32" fmla="*/ 375758 h 496439"/>
                    <a:gd name="connsiteX33" fmla="*/ 35657 w 499183"/>
                    <a:gd name="connsiteY33" fmla="*/ 375758 h 496439"/>
                    <a:gd name="connsiteX34" fmla="*/ 263307 w 499183"/>
                    <a:gd name="connsiteY34" fmla="*/ 463527 h 496439"/>
                    <a:gd name="connsiteX35" fmla="*/ 263307 w 499183"/>
                    <a:gd name="connsiteY35" fmla="*/ 416900 h 496439"/>
                    <a:gd name="connsiteX36" fmla="*/ 329132 w 499183"/>
                    <a:gd name="connsiteY36" fmla="*/ 351074 h 496439"/>
                    <a:gd name="connsiteX37" fmla="*/ 383987 w 499183"/>
                    <a:gd name="connsiteY37" fmla="*/ 351074 h 496439"/>
                    <a:gd name="connsiteX38" fmla="*/ 427873 w 499183"/>
                    <a:gd name="connsiteY38" fmla="*/ 367530 h 496439"/>
                    <a:gd name="connsiteX39" fmla="*/ 263307 w 499183"/>
                    <a:gd name="connsiteY39" fmla="*/ 463527 h 496439"/>
                    <a:gd name="connsiteX40" fmla="*/ 263307 w 499183"/>
                    <a:gd name="connsiteY40" fmla="*/ 463527 h 496439"/>
                    <a:gd name="connsiteX41" fmla="*/ 397701 w 499183"/>
                    <a:gd name="connsiteY41" fmla="*/ 279762 h 496439"/>
                    <a:gd name="connsiteX42" fmla="*/ 364789 w 499183"/>
                    <a:gd name="connsiteY42" fmla="*/ 320903 h 496439"/>
                    <a:gd name="connsiteX43" fmla="*/ 345590 w 499183"/>
                    <a:gd name="connsiteY43" fmla="*/ 320903 h 496439"/>
                    <a:gd name="connsiteX44" fmla="*/ 312676 w 499183"/>
                    <a:gd name="connsiteY44" fmla="*/ 279762 h 496439"/>
                    <a:gd name="connsiteX45" fmla="*/ 356560 w 499183"/>
                    <a:gd name="connsiteY45" fmla="*/ 235878 h 496439"/>
                    <a:gd name="connsiteX46" fmla="*/ 397701 w 499183"/>
                    <a:gd name="connsiteY46" fmla="*/ 279762 h 496439"/>
                    <a:gd name="connsiteX47" fmla="*/ 397701 w 499183"/>
                    <a:gd name="connsiteY47" fmla="*/ 279762 h 496439"/>
                    <a:gd name="connsiteX48" fmla="*/ 246849 w 499183"/>
                    <a:gd name="connsiteY48" fmla="*/ 87768 h 496439"/>
                    <a:gd name="connsiteX49" fmla="*/ 290734 w 499183"/>
                    <a:gd name="connsiteY49" fmla="*/ 131653 h 496439"/>
                    <a:gd name="connsiteX50" fmla="*/ 257821 w 499183"/>
                    <a:gd name="connsiteY50" fmla="*/ 172794 h 496439"/>
                    <a:gd name="connsiteX51" fmla="*/ 238621 w 499183"/>
                    <a:gd name="connsiteY51" fmla="*/ 172794 h 496439"/>
                    <a:gd name="connsiteX52" fmla="*/ 205708 w 499183"/>
                    <a:gd name="connsiteY52" fmla="*/ 131653 h 496439"/>
                    <a:gd name="connsiteX53" fmla="*/ 246849 w 499183"/>
                    <a:gd name="connsiteY53" fmla="*/ 87768 h 496439"/>
                    <a:gd name="connsiteX54" fmla="*/ 246849 w 499183"/>
                    <a:gd name="connsiteY54" fmla="*/ 87768 h 496439"/>
                    <a:gd name="connsiteX55" fmla="*/ 219421 w 499183"/>
                    <a:gd name="connsiteY55" fmla="*/ 205707 h 496439"/>
                    <a:gd name="connsiteX56" fmla="*/ 274277 w 499183"/>
                    <a:gd name="connsiteY56" fmla="*/ 205707 h 496439"/>
                    <a:gd name="connsiteX57" fmla="*/ 312676 w 499183"/>
                    <a:gd name="connsiteY57" fmla="*/ 219421 h 496439"/>
                    <a:gd name="connsiteX58" fmla="*/ 279763 w 499183"/>
                    <a:gd name="connsiteY58" fmla="*/ 279762 h 496439"/>
                    <a:gd name="connsiteX59" fmla="*/ 296220 w 499183"/>
                    <a:gd name="connsiteY59" fmla="*/ 326389 h 496439"/>
                    <a:gd name="connsiteX60" fmla="*/ 246849 w 499183"/>
                    <a:gd name="connsiteY60" fmla="*/ 364787 h 496439"/>
                    <a:gd name="connsiteX61" fmla="*/ 197480 w 499183"/>
                    <a:gd name="connsiteY61" fmla="*/ 326389 h 496439"/>
                    <a:gd name="connsiteX62" fmla="*/ 213937 w 499183"/>
                    <a:gd name="connsiteY62" fmla="*/ 279762 h 496439"/>
                    <a:gd name="connsiteX63" fmla="*/ 181024 w 499183"/>
                    <a:gd name="connsiteY63" fmla="*/ 219421 h 496439"/>
                    <a:gd name="connsiteX64" fmla="*/ 219421 w 499183"/>
                    <a:gd name="connsiteY64" fmla="*/ 205707 h 496439"/>
                    <a:gd name="connsiteX65" fmla="*/ 219421 w 499183"/>
                    <a:gd name="connsiteY65" fmla="*/ 205707 h 496439"/>
                    <a:gd name="connsiteX66" fmla="*/ 139882 w 499183"/>
                    <a:gd name="connsiteY66" fmla="*/ 235878 h 496439"/>
                    <a:gd name="connsiteX67" fmla="*/ 183766 w 499183"/>
                    <a:gd name="connsiteY67" fmla="*/ 279762 h 496439"/>
                    <a:gd name="connsiteX68" fmla="*/ 150852 w 499183"/>
                    <a:gd name="connsiteY68" fmla="*/ 320903 h 496439"/>
                    <a:gd name="connsiteX69" fmla="*/ 131654 w 499183"/>
                    <a:gd name="connsiteY69" fmla="*/ 320903 h 496439"/>
                    <a:gd name="connsiteX70" fmla="*/ 98741 w 499183"/>
                    <a:gd name="connsiteY70" fmla="*/ 279762 h 496439"/>
                    <a:gd name="connsiteX71" fmla="*/ 139882 w 499183"/>
                    <a:gd name="connsiteY71" fmla="*/ 235878 h 496439"/>
                    <a:gd name="connsiteX72" fmla="*/ 139882 w 499183"/>
                    <a:gd name="connsiteY72" fmla="*/ 235878 h 496439"/>
                    <a:gd name="connsiteX73" fmla="*/ 112454 w 499183"/>
                    <a:gd name="connsiteY73" fmla="*/ 351074 h 496439"/>
                    <a:gd name="connsiteX74" fmla="*/ 167310 w 499183"/>
                    <a:gd name="connsiteY74" fmla="*/ 351074 h 496439"/>
                    <a:gd name="connsiteX75" fmla="*/ 233135 w 499183"/>
                    <a:gd name="connsiteY75" fmla="*/ 416900 h 496439"/>
                    <a:gd name="connsiteX76" fmla="*/ 233135 w 499183"/>
                    <a:gd name="connsiteY76" fmla="*/ 463527 h 496439"/>
                    <a:gd name="connsiteX77" fmla="*/ 68569 w 499183"/>
                    <a:gd name="connsiteY77" fmla="*/ 370273 h 496439"/>
                    <a:gd name="connsiteX78" fmla="*/ 112454 w 499183"/>
                    <a:gd name="connsiteY78" fmla="*/ 351074 h 496439"/>
                    <a:gd name="connsiteX79" fmla="*/ 112454 w 499183"/>
                    <a:gd name="connsiteY79" fmla="*/ 351074 h 49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99183" h="496439">
                      <a:moveTo>
                        <a:pt x="35657" y="375758"/>
                      </a:moveTo>
                      <a:cubicBezTo>
                        <a:pt x="79541" y="449813"/>
                        <a:pt x="159082" y="496440"/>
                        <a:pt x="249593" y="496440"/>
                      </a:cubicBezTo>
                      <a:cubicBezTo>
                        <a:pt x="337362" y="496440"/>
                        <a:pt x="416901" y="449813"/>
                        <a:pt x="463528" y="375758"/>
                      </a:cubicBezTo>
                      <a:cubicBezTo>
                        <a:pt x="463528" y="375758"/>
                        <a:pt x="463528" y="375758"/>
                        <a:pt x="463528" y="375758"/>
                      </a:cubicBezTo>
                      <a:cubicBezTo>
                        <a:pt x="485470" y="337360"/>
                        <a:pt x="499184" y="296218"/>
                        <a:pt x="499184" y="249591"/>
                      </a:cubicBezTo>
                      <a:cubicBezTo>
                        <a:pt x="499184" y="112453"/>
                        <a:pt x="386731" y="0"/>
                        <a:pt x="249593" y="0"/>
                      </a:cubicBezTo>
                      <a:cubicBezTo>
                        <a:pt x="197480" y="0"/>
                        <a:pt x="148110" y="16457"/>
                        <a:pt x="106969" y="43884"/>
                      </a:cubicBezTo>
                      <a:cubicBezTo>
                        <a:pt x="98741" y="49370"/>
                        <a:pt x="98741" y="57598"/>
                        <a:pt x="104227" y="65826"/>
                      </a:cubicBezTo>
                      <a:cubicBezTo>
                        <a:pt x="109711" y="74054"/>
                        <a:pt x="117940" y="74054"/>
                        <a:pt x="126168" y="68569"/>
                      </a:cubicBezTo>
                      <a:cubicBezTo>
                        <a:pt x="161824" y="43884"/>
                        <a:pt x="205708" y="30170"/>
                        <a:pt x="249593" y="30170"/>
                      </a:cubicBezTo>
                      <a:cubicBezTo>
                        <a:pt x="370274" y="30170"/>
                        <a:pt x="466270" y="128910"/>
                        <a:pt x="466270" y="246849"/>
                      </a:cubicBezTo>
                      <a:cubicBezTo>
                        <a:pt x="466270" y="279762"/>
                        <a:pt x="458042" y="312675"/>
                        <a:pt x="444329" y="340103"/>
                      </a:cubicBezTo>
                      <a:cubicBezTo>
                        <a:pt x="436101" y="331874"/>
                        <a:pt x="425129" y="326389"/>
                        <a:pt x="414159" y="323646"/>
                      </a:cubicBezTo>
                      <a:cubicBezTo>
                        <a:pt x="425129" y="309932"/>
                        <a:pt x="430615" y="293475"/>
                        <a:pt x="430615" y="277019"/>
                      </a:cubicBezTo>
                      <a:cubicBezTo>
                        <a:pt x="430615" y="235878"/>
                        <a:pt x="397701" y="202964"/>
                        <a:pt x="356560" y="202964"/>
                      </a:cubicBezTo>
                      <a:cubicBezTo>
                        <a:pt x="353818" y="202964"/>
                        <a:pt x="351076" y="202964"/>
                        <a:pt x="348332" y="202964"/>
                      </a:cubicBezTo>
                      <a:cubicBezTo>
                        <a:pt x="337362" y="189251"/>
                        <a:pt x="323648" y="181022"/>
                        <a:pt x="307190" y="175537"/>
                      </a:cubicBezTo>
                      <a:cubicBezTo>
                        <a:pt x="318162" y="161823"/>
                        <a:pt x="323648" y="145366"/>
                        <a:pt x="323648" y="128910"/>
                      </a:cubicBezTo>
                      <a:cubicBezTo>
                        <a:pt x="323648" y="87768"/>
                        <a:pt x="290734" y="54855"/>
                        <a:pt x="249593" y="54855"/>
                      </a:cubicBezTo>
                      <a:cubicBezTo>
                        <a:pt x="208451" y="54855"/>
                        <a:pt x="175538" y="87768"/>
                        <a:pt x="175538" y="128910"/>
                      </a:cubicBezTo>
                      <a:cubicBezTo>
                        <a:pt x="175538" y="145366"/>
                        <a:pt x="181024" y="161823"/>
                        <a:pt x="191994" y="175537"/>
                      </a:cubicBezTo>
                      <a:cubicBezTo>
                        <a:pt x="175538" y="181022"/>
                        <a:pt x="161824" y="189251"/>
                        <a:pt x="150852" y="202964"/>
                      </a:cubicBezTo>
                      <a:cubicBezTo>
                        <a:pt x="148110" y="202964"/>
                        <a:pt x="145368" y="202964"/>
                        <a:pt x="142624" y="202964"/>
                      </a:cubicBezTo>
                      <a:cubicBezTo>
                        <a:pt x="101483" y="202964"/>
                        <a:pt x="68569" y="235878"/>
                        <a:pt x="68569" y="277019"/>
                      </a:cubicBezTo>
                      <a:cubicBezTo>
                        <a:pt x="68569" y="293475"/>
                        <a:pt x="74055" y="309932"/>
                        <a:pt x="85027" y="323646"/>
                      </a:cubicBezTo>
                      <a:cubicBezTo>
                        <a:pt x="74055" y="326389"/>
                        <a:pt x="65827" y="331874"/>
                        <a:pt x="54855" y="340103"/>
                      </a:cubicBezTo>
                      <a:cubicBezTo>
                        <a:pt x="41142" y="312675"/>
                        <a:pt x="32914" y="279762"/>
                        <a:pt x="32914" y="246849"/>
                      </a:cubicBezTo>
                      <a:cubicBezTo>
                        <a:pt x="32914" y="200222"/>
                        <a:pt x="46627" y="156337"/>
                        <a:pt x="74055" y="117939"/>
                      </a:cubicBezTo>
                      <a:cubicBezTo>
                        <a:pt x="79541" y="109710"/>
                        <a:pt x="76799" y="101482"/>
                        <a:pt x="71313" y="95997"/>
                      </a:cubicBezTo>
                      <a:cubicBezTo>
                        <a:pt x="63085" y="90511"/>
                        <a:pt x="54855" y="93254"/>
                        <a:pt x="49371" y="98739"/>
                      </a:cubicBezTo>
                      <a:cubicBezTo>
                        <a:pt x="16458" y="142624"/>
                        <a:pt x="0" y="191993"/>
                        <a:pt x="0" y="246849"/>
                      </a:cubicBezTo>
                      <a:cubicBezTo>
                        <a:pt x="0" y="293475"/>
                        <a:pt x="10972" y="337360"/>
                        <a:pt x="35657" y="375758"/>
                      </a:cubicBezTo>
                      <a:cubicBezTo>
                        <a:pt x="35657" y="375758"/>
                        <a:pt x="35657" y="375758"/>
                        <a:pt x="35657" y="375758"/>
                      </a:cubicBezTo>
                      <a:lnTo>
                        <a:pt x="35657" y="375758"/>
                      </a:lnTo>
                      <a:close/>
                      <a:moveTo>
                        <a:pt x="263307" y="463527"/>
                      </a:moveTo>
                      <a:lnTo>
                        <a:pt x="263307" y="416900"/>
                      </a:lnTo>
                      <a:cubicBezTo>
                        <a:pt x="263307" y="381244"/>
                        <a:pt x="293476" y="351074"/>
                        <a:pt x="329132" y="351074"/>
                      </a:cubicBezTo>
                      <a:lnTo>
                        <a:pt x="383987" y="351074"/>
                      </a:lnTo>
                      <a:cubicBezTo>
                        <a:pt x="400445" y="351074"/>
                        <a:pt x="416901" y="356559"/>
                        <a:pt x="427873" y="367530"/>
                      </a:cubicBezTo>
                      <a:cubicBezTo>
                        <a:pt x="392217" y="422385"/>
                        <a:pt x="331876" y="458041"/>
                        <a:pt x="263307" y="463527"/>
                      </a:cubicBezTo>
                      <a:lnTo>
                        <a:pt x="263307" y="463527"/>
                      </a:lnTo>
                      <a:close/>
                      <a:moveTo>
                        <a:pt x="397701" y="279762"/>
                      </a:moveTo>
                      <a:cubicBezTo>
                        <a:pt x="397701" y="298961"/>
                        <a:pt x="383987" y="315418"/>
                        <a:pt x="364789" y="320903"/>
                      </a:cubicBezTo>
                      <a:lnTo>
                        <a:pt x="345590" y="320903"/>
                      </a:lnTo>
                      <a:cubicBezTo>
                        <a:pt x="326390" y="315418"/>
                        <a:pt x="312676" y="298961"/>
                        <a:pt x="312676" y="279762"/>
                      </a:cubicBezTo>
                      <a:cubicBezTo>
                        <a:pt x="312676" y="255077"/>
                        <a:pt x="331876" y="235878"/>
                        <a:pt x="356560" y="235878"/>
                      </a:cubicBezTo>
                      <a:cubicBezTo>
                        <a:pt x="378503" y="235878"/>
                        <a:pt x="397701" y="255077"/>
                        <a:pt x="397701" y="279762"/>
                      </a:cubicBezTo>
                      <a:lnTo>
                        <a:pt x="397701" y="279762"/>
                      </a:lnTo>
                      <a:close/>
                      <a:moveTo>
                        <a:pt x="246849" y="87768"/>
                      </a:moveTo>
                      <a:cubicBezTo>
                        <a:pt x="271535" y="87768"/>
                        <a:pt x="290734" y="106968"/>
                        <a:pt x="290734" y="131653"/>
                      </a:cubicBezTo>
                      <a:cubicBezTo>
                        <a:pt x="290734" y="150852"/>
                        <a:pt x="277021" y="167308"/>
                        <a:pt x="257821" y="172794"/>
                      </a:cubicBezTo>
                      <a:lnTo>
                        <a:pt x="238621" y="172794"/>
                      </a:lnTo>
                      <a:cubicBezTo>
                        <a:pt x="219421" y="167308"/>
                        <a:pt x="205708" y="150852"/>
                        <a:pt x="205708" y="131653"/>
                      </a:cubicBezTo>
                      <a:cubicBezTo>
                        <a:pt x="205708" y="106968"/>
                        <a:pt x="224907" y="87768"/>
                        <a:pt x="246849" y="87768"/>
                      </a:cubicBezTo>
                      <a:lnTo>
                        <a:pt x="246849" y="87768"/>
                      </a:lnTo>
                      <a:close/>
                      <a:moveTo>
                        <a:pt x="219421" y="205707"/>
                      </a:moveTo>
                      <a:lnTo>
                        <a:pt x="274277" y="205707"/>
                      </a:lnTo>
                      <a:cubicBezTo>
                        <a:pt x="287991" y="205707"/>
                        <a:pt x="301704" y="211193"/>
                        <a:pt x="312676" y="219421"/>
                      </a:cubicBezTo>
                      <a:cubicBezTo>
                        <a:pt x="293476" y="233135"/>
                        <a:pt x="279763" y="255077"/>
                        <a:pt x="279763" y="279762"/>
                      </a:cubicBezTo>
                      <a:cubicBezTo>
                        <a:pt x="279763" y="296218"/>
                        <a:pt x="285248" y="312675"/>
                        <a:pt x="296220" y="326389"/>
                      </a:cubicBezTo>
                      <a:cubicBezTo>
                        <a:pt x="274277" y="334617"/>
                        <a:pt x="257821" y="348331"/>
                        <a:pt x="246849" y="364787"/>
                      </a:cubicBezTo>
                      <a:cubicBezTo>
                        <a:pt x="235879" y="345588"/>
                        <a:pt x="216679" y="331874"/>
                        <a:pt x="197480" y="326389"/>
                      </a:cubicBezTo>
                      <a:cubicBezTo>
                        <a:pt x="208451" y="312675"/>
                        <a:pt x="213937" y="296218"/>
                        <a:pt x="213937" y="279762"/>
                      </a:cubicBezTo>
                      <a:cubicBezTo>
                        <a:pt x="213937" y="255077"/>
                        <a:pt x="200223" y="230392"/>
                        <a:pt x="181024" y="219421"/>
                      </a:cubicBezTo>
                      <a:cubicBezTo>
                        <a:pt x="191994" y="208450"/>
                        <a:pt x="205708" y="205707"/>
                        <a:pt x="219421" y="205707"/>
                      </a:cubicBezTo>
                      <a:lnTo>
                        <a:pt x="219421" y="205707"/>
                      </a:lnTo>
                      <a:close/>
                      <a:moveTo>
                        <a:pt x="139882" y="235878"/>
                      </a:moveTo>
                      <a:cubicBezTo>
                        <a:pt x="164566" y="235878"/>
                        <a:pt x="183766" y="255077"/>
                        <a:pt x="183766" y="279762"/>
                      </a:cubicBezTo>
                      <a:cubicBezTo>
                        <a:pt x="183766" y="298961"/>
                        <a:pt x="170052" y="315418"/>
                        <a:pt x="150852" y="320903"/>
                      </a:cubicBezTo>
                      <a:lnTo>
                        <a:pt x="131654" y="320903"/>
                      </a:lnTo>
                      <a:cubicBezTo>
                        <a:pt x="112454" y="315418"/>
                        <a:pt x="98741" y="298961"/>
                        <a:pt x="98741" y="279762"/>
                      </a:cubicBezTo>
                      <a:cubicBezTo>
                        <a:pt x="95997" y="255077"/>
                        <a:pt x="115197" y="235878"/>
                        <a:pt x="139882" y="235878"/>
                      </a:cubicBezTo>
                      <a:lnTo>
                        <a:pt x="139882" y="235878"/>
                      </a:lnTo>
                      <a:close/>
                      <a:moveTo>
                        <a:pt x="112454" y="351074"/>
                      </a:moveTo>
                      <a:cubicBezTo>
                        <a:pt x="112454" y="351074"/>
                        <a:pt x="167310" y="351074"/>
                        <a:pt x="167310" y="351074"/>
                      </a:cubicBezTo>
                      <a:cubicBezTo>
                        <a:pt x="202965" y="351074"/>
                        <a:pt x="233135" y="381244"/>
                        <a:pt x="233135" y="416900"/>
                      </a:cubicBezTo>
                      <a:lnTo>
                        <a:pt x="233135" y="463527"/>
                      </a:lnTo>
                      <a:cubicBezTo>
                        <a:pt x="164566" y="458041"/>
                        <a:pt x="106969" y="422385"/>
                        <a:pt x="68569" y="370273"/>
                      </a:cubicBezTo>
                      <a:cubicBezTo>
                        <a:pt x="79541" y="359302"/>
                        <a:pt x="95997" y="351074"/>
                        <a:pt x="112454" y="351074"/>
                      </a:cubicBezTo>
                      <a:lnTo>
                        <a:pt x="112454" y="351074"/>
                      </a:lnTo>
                      <a:close/>
                    </a:path>
                  </a:pathLst>
                </a:custGeom>
                <a:solidFill>
                  <a:srgbClr val="000000"/>
                </a:solidFill>
                <a:ln w="27426"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C58B534A-3D96-7368-F092-83B273B5BF0B}"/>
                    </a:ext>
                  </a:extLst>
                </p:cNvPr>
                <p:cNvSpPr/>
                <p:nvPr/>
              </p:nvSpPr>
              <p:spPr>
                <a:xfrm>
                  <a:off x="2694219" y="1044474"/>
                  <a:ext cx="1090872" cy="478673"/>
                </a:xfrm>
                <a:custGeom>
                  <a:avLst/>
                  <a:gdLst>
                    <a:gd name="connsiteX0" fmla="*/ 1038759 w 1090872"/>
                    <a:gd name="connsiteY0" fmla="*/ 0 h 478673"/>
                    <a:gd name="connsiteX1" fmla="*/ 978420 w 1090872"/>
                    <a:gd name="connsiteY1" fmla="*/ 0 h 478673"/>
                    <a:gd name="connsiteX2" fmla="*/ 926306 w 1090872"/>
                    <a:gd name="connsiteY2" fmla="*/ 52113 h 478673"/>
                    <a:gd name="connsiteX3" fmla="*/ 926306 w 1090872"/>
                    <a:gd name="connsiteY3" fmla="*/ 74054 h 478673"/>
                    <a:gd name="connsiteX4" fmla="*/ 896137 w 1090872"/>
                    <a:gd name="connsiteY4" fmla="*/ 74054 h 478673"/>
                    <a:gd name="connsiteX5" fmla="*/ 706885 w 1090872"/>
                    <a:gd name="connsiteY5" fmla="*/ 126167 h 478673"/>
                    <a:gd name="connsiteX6" fmla="*/ 446322 w 1090872"/>
                    <a:gd name="connsiteY6" fmla="*/ 191993 h 478673"/>
                    <a:gd name="connsiteX7" fmla="*/ 353067 w 1090872"/>
                    <a:gd name="connsiteY7" fmla="*/ 285247 h 478673"/>
                    <a:gd name="connsiteX8" fmla="*/ 309184 w 1090872"/>
                    <a:gd name="connsiteY8" fmla="*/ 285247 h 478673"/>
                    <a:gd name="connsiteX9" fmla="*/ 270784 w 1090872"/>
                    <a:gd name="connsiteY9" fmla="*/ 274276 h 478673"/>
                    <a:gd name="connsiteX10" fmla="*/ 111704 w 1090872"/>
                    <a:gd name="connsiteY10" fmla="*/ 164566 h 478673"/>
                    <a:gd name="connsiteX11" fmla="*/ 18451 w 1090872"/>
                    <a:gd name="connsiteY11" fmla="*/ 175537 h 478673"/>
                    <a:gd name="connsiteX12" fmla="*/ 29421 w 1090872"/>
                    <a:gd name="connsiteY12" fmla="*/ 279762 h 478673"/>
                    <a:gd name="connsiteX13" fmla="*/ 396953 w 1090872"/>
                    <a:gd name="connsiteY13" fmla="*/ 471755 h 478673"/>
                    <a:gd name="connsiteX14" fmla="*/ 778196 w 1090872"/>
                    <a:gd name="connsiteY14" fmla="*/ 452556 h 478673"/>
                    <a:gd name="connsiteX15" fmla="*/ 778196 w 1090872"/>
                    <a:gd name="connsiteY15" fmla="*/ 452556 h 478673"/>
                    <a:gd name="connsiteX16" fmla="*/ 926306 w 1090872"/>
                    <a:gd name="connsiteY16" fmla="*/ 408672 h 478673"/>
                    <a:gd name="connsiteX17" fmla="*/ 978420 w 1090872"/>
                    <a:gd name="connsiteY17" fmla="*/ 455298 h 478673"/>
                    <a:gd name="connsiteX18" fmla="*/ 1038759 w 1090872"/>
                    <a:gd name="connsiteY18" fmla="*/ 455298 h 478673"/>
                    <a:gd name="connsiteX19" fmla="*/ 1090873 w 1090872"/>
                    <a:gd name="connsiteY19" fmla="*/ 403186 h 478673"/>
                    <a:gd name="connsiteX20" fmla="*/ 1090873 w 1090872"/>
                    <a:gd name="connsiteY20" fmla="*/ 52113 h 478673"/>
                    <a:gd name="connsiteX21" fmla="*/ 1038759 w 1090872"/>
                    <a:gd name="connsiteY21" fmla="*/ 0 h 478673"/>
                    <a:gd name="connsiteX22" fmla="*/ 1038759 w 1090872"/>
                    <a:gd name="connsiteY22" fmla="*/ 0 h 478673"/>
                    <a:gd name="connsiteX23" fmla="*/ 1057959 w 1090872"/>
                    <a:gd name="connsiteY23" fmla="*/ 400443 h 478673"/>
                    <a:gd name="connsiteX24" fmla="*/ 1038759 w 1090872"/>
                    <a:gd name="connsiteY24" fmla="*/ 419643 h 478673"/>
                    <a:gd name="connsiteX25" fmla="*/ 978420 w 1090872"/>
                    <a:gd name="connsiteY25" fmla="*/ 419643 h 478673"/>
                    <a:gd name="connsiteX26" fmla="*/ 959220 w 1090872"/>
                    <a:gd name="connsiteY26" fmla="*/ 400443 h 478673"/>
                    <a:gd name="connsiteX27" fmla="*/ 959220 w 1090872"/>
                    <a:gd name="connsiteY27" fmla="*/ 383987 h 478673"/>
                    <a:gd name="connsiteX28" fmla="*/ 959220 w 1090872"/>
                    <a:gd name="connsiteY28" fmla="*/ 383987 h 478673"/>
                    <a:gd name="connsiteX29" fmla="*/ 959220 w 1090872"/>
                    <a:gd name="connsiteY29" fmla="*/ 216678 h 478673"/>
                    <a:gd name="connsiteX30" fmla="*/ 942762 w 1090872"/>
                    <a:gd name="connsiteY30" fmla="*/ 200222 h 478673"/>
                    <a:gd name="connsiteX31" fmla="*/ 926306 w 1090872"/>
                    <a:gd name="connsiteY31" fmla="*/ 216678 h 478673"/>
                    <a:gd name="connsiteX32" fmla="*/ 926306 w 1090872"/>
                    <a:gd name="connsiteY32" fmla="*/ 373016 h 478673"/>
                    <a:gd name="connsiteX33" fmla="*/ 769968 w 1090872"/>
                    <a:gd name="connsiteY33" fmla="*/ 419643 h 478673"/>
                    <a:gd name="connsiteX34" fmla="*/ 399695 w 1090872"/>
                    <a:gd name="connsiteY34" fmla="*/ 436099 h 478673"/>
                    <a:gd name="connsiteX35" fmla="*/ 51363 w 1090872"/>
                    <a:gd name="connsiteY35" fmla="*/ 252334 h 478673"/>
                    <a:gd name="connsiteX36" fmla="*/ 45879 w 1090872"/>
                    <a:gd name="connsiteY36" fmla="*/ 194736 h 478673"/>
                    <a:gd name="connsiteX37" fmla="*/ 97990 w 1090872"/>
                    <a:gd name="connsiteY37" fmla="*/ 189251 h 478673"/>
                    <a:gd name="connsiteX38" fmla="*/ 257071 w 1090872"/>
                    <a:gd name="connsiteY38" fmla="*/ 298961 h 478673"/>
                    <a:gd name="connsiteX39" fmla="*/ 311926 w 1090872"/>
                    <a:gd name="connsiteY39" fmla="*/ 315418 h 478673"/>
                    <a:gd name="connsiteX40" fmla="*/ 690429 w 1090872"/>
                    <a:gd name="connsiteY40" fmla="*/ 315418 h 478673"/>
                    <a:gd name="connsiteX41" fmla="*/ 690429 w 1090872"/>
                    <a:gd name="connsiteY41" fmla="*/ 315418 h 478673"/>
                    <a:gd name="connsiteX42" fmla="*/ 745284 w 1090872"/>
                    <a:gd name="connsiteY42" fmla="*/ 252334 h 478673"/>
                    <a:gd name="connsiteX43" fmla="*/ 728827 w 1090872"/>
                    <a:gd name="connsiteY43" fmla="*/ 238620 h 478673"/>
                    <a:gd name="connsiteX44" fmla="*/ 715113 w 1090872"/>
                    <a:gd name="connsiteY44" fmla="*/ 255077 h 478673"/>
                    <a:gd name="connsiteX45" fmla="*/ 690429 w 1090872"/>
                    <a:gd name="connsiteY45" fmla="*/ 285247 h 478673"/>
                    <a:gd name="connsiteX46" fmla="*/ 388725 w 1090872"/>
                    <a:gd name="connsiteY46" fmla="*/ 285247 h 478673"/>
                    <a:gd name="connsiteX47" fmla="*/ 454550 w 1090872"/>
                    <a:gd name="connsiteY47" fmla="*/ 224906 h 478673"/>
                    <a:gd name="connsiteX48" fmla="*/ 454550 w 1090872"/>
                    <a:gd name="connsiteY48" fmla="*/ 224906 h 478673"/>
                    <a:gd name="connsiteX49" fmla="*/ 726085 w 1090872"/>
                    <a:gd name="connsiteY49" fmla="*/ 153595 h 478673"/>
                    <a:gd name="connsiteX50" fmla="*/ 898879 w 1090872"/>
                    <a:gd name="connsiteY50" fmla="*/ 106968 h 478673"/>
                    <a:gd name="connsiteX51" fmla="*/ 929049 w 1090872"/>
                    <a:gd name="connsiteY51" fmla="*/ 106968 h 478673"/>
                    <a:gd name="connsiteX52" fmla="*/ 929049 w 1090872"/>
                    <a:gd name="connsiteY52" fmla="*/ 142624 h 478673"/>
                    <a:gd name="connsiteX53" fmla="*/ 945506 w 1090872"/>
                    <a:gd name="connsiteY53" fmla="*/ 159080 h 478673"/>
                    <a:gd name="connsiteX54" fmla="*/ 961962 w 1090872"/>
                    <a:gd name="connsiteY54" fmla="*/ 142624 h 478673"/>
                    <a:gd name="connsiteX55" fmla="*/ 961962 w 1090872"/>
                    <a:gd name="connsiteY55" fmla="*/ 54855 h 478673"/>
                    <a:gd name="connsiteX56" fmla="*/ 981162 w 1090872"/>
                    <a:gd name="connsiteY56" fmla="*/ 35656 h 478673"/>
                    <a:gd name="connsiteX57" fmla="*/ 1041503 w 1090872"/>
                    <a:gd name="connsiteY57" fmla="*/ 35656 h 478673"/>
                    <a:gd name="connsiteX58" fmla="*/ 1060703 w 1090872"/>
                    <a:gd name="connsiteY58" fmla="*/ 54855 h 478673"/>
                    <a:gd name="connsiteX59" fmla="*/ 1057959 w 1090872"/>
                    <a:gd name="connsiteY59" fmla="*/ 400443 h 478673"/>
                    <a:gd name="connsiteX60" fmla="*/ 1057959 w 1090872"/>
                    <a:gd name="connsiteY60" fmla="*/ 400443 h 4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90872" h="478673">
                      <a:moveTo>
                        <a:pt x="1038759" y="0"/>
                      </a:moveTo>
                      <a:lnTo>
                        <a:pt x="978420" y="0"/>
                      </a:lnTo>
                      <a:cubicBezTo>
                        <a:pt x="950992" y="0"/>
                        <a:pt x="926306" y="21942"/>
                        <a:pt x="926306" y="52113"/>
                      </a:cubicBezTo>
                      <a:lnTo>
                        <a:pt x="926306" y="74054"/>
                      </a:lnTo>
                      <a:lnTo>
                        <a:pt x="896137" y="74054"/>
                      </a:lnTo>
                      <a:cubicBezTo>
                        <a:pt x="830310" y="74054"/>
                        <a:pt x="764482" y="90511"/>
                        <a:pt x="706885" y="126167"/>
                      </a:cubicBezTo>
                      <a:cubicBezTo>
                        <a:pt x="627344" y="172794"/>
                        <a:pt x="577975" y="167308"/>
                        <a:pt x="446322" y="191993"/>
                      </a:cubicBezTo>
                      <a:cubicBezTo>
                        <a:pt x="396953" y="200222"/>
                        <a:pt x="358553" y="235878"/>
                        <a:pt x="353067" y="285247"/>
                      </a:cubicBezTo>
                      <a:lnTo>
                        <a:pt x="309184" y="285247"/>
                      </a:lnTo>
                      <a:cubicBezTo>
                        <a:pt x="295470" y="285247"/>
                        <a:pt x="281756" y="282504"/>
                        <a:pt x="270784" y="274276"/>
                      </a:cubicBezTo>
                      <a:lnTo>
                        <a:pt x="111704" y="164566"/>
                      </a:lnTo>
                      <a:cubicBezTo>
                        <a:pt x="81534" y="145366"/>
                        <a:pt x="43135" y="148109"/>
                        <a:pt x="18451" y="175537"/>
                      </a:cubicBezTo>
                      <a:cubicBezTo>
                        <a:pt x="-8977" y="205707"/>
                        <a:pt x="-6234" y="255077"/>
                        <a:pt x="29421" y="279762"/>
                      </a:cubicBezTo>
                      <a:cubicBezTo>
                        <a:pt x="152846" y="359302"/>
                        <a:pt x="226901" y="463527"/>
                        <a:pt x="396953" y="471755"/>
                      </a:cubicBezTo>
                      <a:cubicBezTo>
                        <a:pt x="490206" y="471755"/>
                        <a:pt x="619116" y="496440"/>
                        <a:pt x="778196" y="452556"/>
                      </a:cubicBezTo>
                      <a:cubicBezTo>
                        <a:pt x="778196" y="452556"/>
                        <a:pt x="778196" y="452556"/>
                        <a:pt x="778196" y="452556"/>
                      </a:cubicBezTo>
                      <a:lnTo>
                        <a:pt x="926306" y="408672"/>
                      </a:lnTo>
                      <a:cubicBezTo>
                        <a:pt x="929049" y="436099"/>
                        <a:pt x="950992" y="455298"/>
                        <a:pt x="978420" y="455298"/>
                      </a:cubicBezTo>
                      <a:lnTo>
                        <a:pt x="1038759" y="455298"/>
                      </a:lnTo>
                      <a:cubicBezTo>
                        <a:pt x="1066187" y="455298"/>
                        <a:pt x="1090873" y="433356"/>
                        <a:pt x="1090873" y="403186"/>
                      </a:cubicBezTo>
                      <a:lnTo>
                        <a:pt x="1090873" y="52113"/>
                      </a:lnTo>
                      <a:cubicBezTo>
                        <a:pt x="1090873" y="24685"/>
                        <a:pt x="1066187" y="0"/>
                        <a:pt x="1038759" y="0"/>
                      </a:cubicBezTo>
                      <a:lnTo>
                        <a:pt x="1038759" y="0"/>
                      </a:lnTo>
                      <a:close/>
                      <a:moveTo>
                        <a:pt x="1057959" y="400443"/>
                      </a:moveTo>
                      <a:cubicBezTo>
                        <a:pt x="1057959" y="411414"/>
                        <a:pt x="1049731" y="419643"/>
                        <a:pt x="1038759" y="419643"/>
                      </a:cubicBezTo>
                      <a:lnTo>
                        <a:pt x="978420" y="419643"/>
                      </a:lnTo>
                      <a:cubicBezTo>
                        <a:pt x="967448" y="419643"/>
                        <a:pt x="959220" y="411414"/>
                        <a:pt x="959220" y="400443"/>
                      </a:cubicBezTo>
                      <a:lnTo>
                        <a:pt x="959220" y="383987"/>
                      </a:lnTo>
                      <a:cubicBezTo>
                        <a:pt x="959220" y="383987"/>
                        <a:pt x="959220" y="383987"/>
                        <a:pt x="959220" y="383987"/>
                      </a:cubicBezTo>
                      <a:lnTo>
                        <a:pt x="959220" y="216678"/>
                      </a:lnTo>
                      <a:cubicBezTo>
                        <a:pt x="959220" y="208450"/>
                        <a:pt x="950992" y="200222"/>
                        <a:pt x="942762" y="200222"/>
                      </a:cubicBezTo>
                      <a:cubicBezTo>
                        <a:pt x="934534" y="200222"/>
                        <a:pt x="926306" y="208450"/>
                        <a:pt x="926306" y="216678"/>
                      </a:cubicBezTo>
                      <a:lnTo>
                        <a:pt x="926306" y="373016"/>
                      </a:lnTo>
                      <a:lnTo>
                        <a:pt x="769968" y="419643"/>
                      </a:lnTo>
                      <a:cubicBezTo>
                        <a:pt x="616374" y="463527"/>
                        <a:pt x="495692" y="438842"/>
                        <a:pt x="399695" y="436099"/>
                      </a:cubicBezTo>
                      <a:cubicBezTo>
                        <a:pt x="243357" y="427871"/>
                        <a:pt x="174787" y="331874"/>
                        <a:pt x="51363" y="252334"/>
                      </a:cubicBezTo>
                      <a:cubicBezTo>
                        <a:pt x="32165" y="238620"/>
                        <a:pt x="29421" y="211193"/>
                        <a:pt x="45879" y="194736"/>
                      </a:cubicBezTo>
                      <a:cubicBezTo>
                        <a:pt x="59593" y="181022"/>
                        <a:pt x="81534" y="178280"/>
                        <a:pt x="97990" y="189251"/>
                      </a:cubicBezTo>
                      <a:lnTo>
                        <a:pt x="257071" y="298961"/>
                      </a:lnTo>
                      <a:cubicBezTo>
                        <a:pt x="273528" y="309932"/>
                        <a:pt x="292728" y="315418"/>
                        <a:pt x="311926" y="315418"/>
                      </a:cubicBezTo>
                      <a:cubicBezTo>
                        <a:pt x="726085" y="315418"/>
                        <a:pt x="687685" y="315418"/>
                        <a:pt x="690429" y="315418"/>
                      </a:cubicBezTo>
                      <a:cubicBezTo>
                        <a:pt x="690429" y="315418"/>
                        <a:pt x="690429" y="315418"/>
                        <a:pt x="690429" y="315418"/>
                      </a:cubicBezTo>
                      <a:cubicBezTo>
                        <a:pt x="720599" y="315418"/>
                        <a:pt x="748027" y="285247"/>
                        <a:pt x="745284" y="252334"/>
                      </a:cubicBezTo>
                      <a:cubicBezTo>
                        <a:pt x="745284" y="244106"/>
                        <a:pt x="737055" y="235878"/>
                        <a:pt x="728827" y="238620"/>
                      </a:cubicBezTo>
                      <a:cubicBezTo>
                        <a:pt x="720599" y="238620"/>
                        <a:pt x="712371" y="246849"/>
                        <a:pt x="715113" y="255077"/>
                      </a:cubicBezTo>
                      <a:cubicBezTo>
                        <a:pt x="715113" y="268791"/>
                        <a:pt x="706885" y="282504"/>
                        <a:pt x="690429" y="285247"/>
                      </a:cubicBezTo>
                      <a:lnTo>
                        <a:pt x="388725" y="285247"/>
                      </a:lnTo>
                      <a:cubicBezTo>
                        <a:pt x="394209" y="252334"/>
                        <a:pt x="421637" y="227649"/>
                        <a:pt x="454550" y="224906"/>
                      </a:cubicBezTo>
                      <a:cubicBezTo>
                        <a:pt x="454550" y="224906"/>
                        <a:pt x="454550" y="224906"/>
                        <a:pt x="454550" y="224906"/>
                      </a:cubicBezTo>
                      <a:cubicBezTo>
                        <a:pt x="575233" y="200222"/>
                        <a:pt x="638316" y="205707"/>
                        <a:pt x="726085" y="153595"/>
                      </a:cubicBezTo>
                      <a:cubicBezTo>
                        <a:pt x="778196" y="123424"/>
                        <a:pt x="838538" y="106968"/>
                        <a:pt x="898879" y="106968"/>
                      </a:cubicBezTo>
                      <a:lnTo>
                        <a:pt x="929049" y="106968"/>
                      </a:lnTo>
                      <a:lnTo>
                        <a:pt x="929049" y="142624"/>
                      </a:lnTo>
                      <a:cubicBezTo>
                        <a:pt x="929049" y="150852"/>
                        <a:pt x="937278" y="159080"/>
                        <a:pt x="945506" y="159080"/>
                      </a:cubicBezTo>
                      <a:cubicBezTo>
                        <a:pt x="953734" y="159080"/>
                        <a:pt x="961962" y="150852"/>
                        <a:pt x="961962" y="142624"/>
                      </a:cubicBezTo>
                      <a:lnTo>
                        <a:pt x="961962" y="54855"/>
                      </a:lnTo>
                      <a:cubicBezTo>
                        <a:pt x="961962" y="43884"/>
                        <a:pt x="970190" y="35656"/>
                        <a:pt x="981162" y="35656"/>
                      </a:cubicBezTo>
                      <a:lnTo>
                        <a:pt x="1041503" y="35656"/>
                      </a:lnTo>
                      <a:cubicBezTo>
                        <a:pt x="1052473" y="35656"/>
                        <a:pt x="1060703" y="43884"/>
                        <a:pt x="1060703" y="54855"/>
                      </a:cubicBezTo>
                      <a:lnTo>
                        <a:pt x="1057959" y="400443"/>
                      </a:lnTo>
                      <a:lnTo>
                        <a:pt x="1057959" y="400443"/>
                      </a:lnTo>
                      <a:close/>
                    </a:path>
                  </a:pathLst>
                </a:custGeom>
                <a:solidFill>
                  <a:srgbClr val="000000"/>
                </a:solidFill>
                <a:ln w="27426" cap="flat">
                  <a:noFill/>
                  <a:prstDash val="solid"/>
                  <a:miter/>
                </a:ln>
              </p:spPr>
              <p:txBody>
                <a:bodyPr rtlCol="0" anchor="ctr"/>
                <a:lstStyle/>
                <a:p>
                  <a:endParaRPr lang="en-US"/>
                </a:p>
              </p:txBody>
            </p:sp>
          </p:grpSp>
        </p:grpSp>
      </p:grpSp>
      <p:sp>
        <p:nvSpPr>
          <p:cNvPr id="70" name="Oval 69">
            <a:extLst>
              <a:ext uri="{FF2B5EF4-FFF2-40B4-BE49-F238E27FC236}">
                <a16:creationId xmlns:a16="http://schemas.microsoft.com/office/drawing/2014/main" id="{ACD04700-A8DF-837D-DF8B-0DE9DE4B7EDB}"/>
              </a:ext>
            </a:extLst>
          </p:cNvPr>
          <p:cNvSpPr/>
          <p:nvPr/>
        </p:nvSpPr>
        <p:spPr>
          <a:xfrm>
            <a:off x="634226" y="645242"/>
            <a:ext cx="3254348" cy="3254348"/>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Placeholder 14">
            <a:extLst>
              <a:ext uri="{FF2B5EF4-FFF2-40B4-BE49-F238E27FC236}">
                <a16:creationId xmlns:a16="http://schemas.microsoft.com/office/drawing/2014/main" id="{D4147780-97C6-79B4-E8EF-E6ED62EAA2AE}"/>
              </a:ext>
            </a:extLst>
          </p:cNvPr>
          <p:cNvSpPr txBox="1">
            <a:spLocks/>
          </p:cNvSpPr>
          <p:nvPr/>
        </p:nvSpPr>
        <p:spPr>
          <a:xfrm>
            <a:off x="512339" y="1586852"/>
            <a:ext cx="3482948" cy="1776879"/>
          </a:xfrm>
          <a:prstGeom prst="rect">
            <a:avLst/>
          </a:prstGeom>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lnSpc>
                <a:spcPts val="3340"/>
              </a:lnSpc>
            </a:pPr>
            <a:r>
              <a:rPr lang="en-US" sz="3200" dirty="0" err="1">
                <a:solidFill>
                  <a:schemeClr val="bg1"/>
                </a:solidFill>
              </a:rPr>
              <a:t>Käynnistä</a:t>
            </a:r>
            <a:r>
              <a:rPr lang="en-US" sz="3200" dirty="0">
                <a:solidFill>
                  <a:schemeClr val="bg1"/>
                </a:solidFill>
              </a:rPr>
              <a:t> </a:t>
            </a:r>
            <a:r>
              <a:rPr lang="en-US" sz="3200" dirty="0" err="1">
                <a:solidFill>
                  <a:schemeClr val="bg1"/>
                </a:solidFill>
              </a:rPr>
              <a:t>Yrittäjyyskahvila</a:t>
            </a:r>
            <a:endParaRPr lang="en-US" sz="3200" dirty="0">
              <a:solidFill>
                <a:schemeClr val="bg1"/>
              </a:solidFill>
            </a:endParaRPr>
          </a:p>
          <a:p>
            <a:pPr algn="ctr">
              <a:lnSpc>
                <a:spcPts val="3340"/>
              </a:lnSpc>
            </a:pPr>
            <a:endParaRPr lang="en-US" sz="3200" dirty="0">
              <a:solidFill>
                <a:schemeClr val="bg1"/>
              </a:solidFill>
            </a:endParaRPr>
          </a:p>
        </p:txBody>
      </p:sp>
      <p:cxnSp>
        <p:nvCxnSpPr>
          <p:cNvPr id="77" name="Straight Connector 76">
            <a:extLst>
              <a:ext uri="{FF2B5EF4-FFF2-40B4-BE49-F238E27FC236}">
                <a16:creationId xmlns:a16="http://schemas.microsoft.com/office/drawing/2014/main" id="{C395D5C5-F29E-C91A-0075-EA55798BDAFF}"/>
              </a:ext>
            </a:extLst>
          </p:cNvPr>
          <p:cNvCxnSpPr>
            <a:cxnSpLocks/>
          </p:cNvCxnSpPr>
          <p:nvPr/>
        </p:nvCxnSpPr>
        <p:spPr>
          <a:xfrm flipH="1">
            <a:off x="0" y="6362257"/>
            <a:ext cx="634226" cy="1"/>
          </a:xfrm>
          <a:prstGeom prst="line">
            <a:avLst/>
          </a:prstGeom>
          <a:ln w="28575">
            <a:solidFill>
              <a:srgbClr val="F591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18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C6702F62-F0F1-63EF-9A30-2B2F8E08CF24}"/>
              </a:ext>
            </a:extLst>
          </p:cNvPr>
          <p:cNvCxnSpPr>
            <a:cxnSpLocks/>
          </p:cNvCxnSpPr>
          <p:nvPr/>
        </p:nvCxnSpPr>
        <p:spPr>
          <a:xfrm flipH="1">
            <a:off x="-25170" y="3939447"/>
            <a:ext cx="753518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E9F9F36-FEB2-E57A-B459-695F86B0883F}"/>
              </a:ext>
            </a:extLst>
          </p:cNvPr>
          <p:cNvCxnSpPr>
            <a:cxnSpLocks/>
          </p:cNvCxnSpPr>
          <p:nvPr/>
        </p:nvCxnSpPr>
        <p:spPr>
          <a:xfrm flipH="1">
            <a:off x="-25170" y="4776601"/>
            <a:ext cx="753518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0D940E-34CF-CF2D-8796-2F0300DC85D7}"/>
              </a:ext>
            </a:extLst>
          </p:cNvPr>
          <p:cNvCxnSpPr>
            <a:cxnSpLocks/>
          </p:cNvCxnSpPr>
          <p:nvPr/>
        </p:nvCxnSpPr>
        <p:spPr>
          <a:xfrm flipH="1">
            <a:off x="0" y="9547778"/>
            <a:ext cx="753518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FB722AA-BD64-FDA5-F375-4EA464A268D7}"/>
              </a:ext>
            </a:extLst>
          </p:cNvPr>
          <p:cNvCxnSpPr>
            <a:cxnSpLocks/>
          </p:cNvCxnSpPr>
          <p:nvPr/>
        </p:nvCxnSpPr>
        <p:spPr>
          <a:xfrm flipH="1">
            <a:off x="-19453" y="6169657"/>
            <a:ext cx="753518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2D06BF7-E763-ED22-F0ED-1856F6B95280}"/>
              </a:ext>
            </a:extLst>
          </p:cNvPr>
          <p:cNvSpPr/>
          <p:nvPr/>
        </p:nvSpPr>
        <p:spPr>
          <a:xfrm>
            <a:off x="0" y="1520431"/>
            <a:ext cx="7559675" cy="1386133"/>
          </a:xfrm>
          <a:prstGeom prst="rect">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1069AC5-5053-EF20-268A-62F8C3A56CE4}"/>
              </a:ext>
            </a:extLst>
          </p:cNvPr>
          <p:cNvSpPr>
            <a:spLocks noGrp="1"/>
          </p:cNvSpPr>
          <p:nvPr>
            <p:ph type="sldNum" sz="quarter" idx="12"/>
          </p:nvPr>
        </p:nvSpPr>
        <p:spPr/>
        <p:txBody>
          <a:bodyPr/>
          <a:lstStyle/>
          <a:p>
            <a:fld id="{5E760C49-C21F-C349-B509-93C281143DFD}" type="slidenum">
              <a:rPr lang="en-US" smtClean="0"/>
              <a:pPr/>
              <a:t>8</a:t>
            </a:fld>
            <a:endParaRPr lang="en-US" dirty="0"/>
          </a:p>
        </p:txBody>
      </p:sp>
      <p:sp>
        <p:nvSpPr>
          <p:cNvPr id="4" name="Text Placeholder 3">
            <a:extLst>
              <a:ext uri="{FF2B5EF4-FFF2-40B4-BE49-F238E27FC236}">
                <a16:creationId xmlns:a16="http://schemas.microsoft.com/office/drawing/2014/main" id="{F91AECC2-EC94-D724-4200-319EA32E7E1A}"/>
              </a:ext>
            </a:extLst>
          </p:cNvPr>
          <p:cNvSpPr>
            <a:spLocks noGrp="1"/>
          </p:cNvSpPr>
          <p:nvPr>
            <p:ph type="body" sz="quarter" idx="32"/>
          </p:nvPr>
        </p:nvSpPr>
        <p:spPr>
          <a:xfrm>
            <a:off x="599063" y="1739502"/>
            <a:ext cx="6361551" cy="1614732"/>
          </a:xfrm>
        </p:spPr>
        <p:txBody>
          <a:bodyPr numCol="1"/>
          <a:lstStyle/>
          <a:p>
            <a:pPr>
              <a:lnSpc>
                <a:spcPts val="1400"/>
              </a:lnSpc>
            </a:pPr>
            <a:r>
              <a:rPr lang="en-US" sz="1300" dirty="0">
                <a:solidFill>
                  <a:schemeClr val="bg1"/>
                </a:solidFill>
              </a:rPr>
              <a:t>E-</a:t>
            </a:r>
            <a:r>
              <a:rPr lang="en-US" sz="1300" dirty="0" err="1">
                <a:solidFill>
                  <a:schemeClr val="bg1"/>
                </a:solidFill>
              </a:rPr>
              <a:t>kahvila</a:t>
            </a:r>
            <a:r>
              <a:rPr lang="en-US" sz="1300" dirty="0">
                <a:solidFill>
                  <a:schemeClr val="bg1"/>
                </a:solidFill>
              </a:rPr>
              <a:t> </a:t>
            </a:r>
            <a:r>
              <a:rPr lang="en-US" sz="1300" dirty="0" err="1">
                <a:solidFill>
                  <a:schemeClr val="bg1"/>
                </a:solidFill>
              </a:rPr>
              <a:t>voidaan</a:t>
            </a:r>
            <a:r>
              <a:rPr lang="en-US" sz="1300" dirty="0">
                <a:solidFill>
                  <a:schemeClr val="bg1"/>
                </a:solidFill>
              </a:rPr>
              <a:t> </a:t>
            </a:r>
            <a:r>
              <a:rPr lang="en-US" sz="1300" dirty="0" err="1">
                <a:solidFill>
                  <a:schemeClr val="bg1"/>
                </a:solidFill>
              </a:rPr>
              <a:t>järjestää</a:t>
            </a:r>
            <a:r>
              <a:rPr lang="en-US" sz="1300" dirty="0">
                <a:solidFill>
                  <a:schemeClr val="bg1"/>
                </a:solidFill>
              </a:rPr>
              <a:t> </a:t>
            </a:r>
            <a:r>
              <a:rPr lang="en-US" sz="1300" dirty="0" err="1">
                <a:solidFill>
                  <a:schemeClr val="bg1"/>
                </a:solidFill>
              </a:rPr>
              <a:t>monenlaisissa</a:t>
            </a:r>
            <a:r>
              <a:rPr lang="en-US" sz="1300" dirty="0">
                <a:solidFill>
                  <a:schemeClr val="bg1"/>
                </a:solidFill>
              </a:rPr>
              <a:t> </a:t>
            </a:r>
            <a:r>
              <a:rPr lang="en-US" sz="1300" dirty="0" err="1">
                <a:solidFill>
                  <a:schemeClr val="bg1"/>
                </a:solidFill>
              </a:rPr>
              <a:t>paikoissa</a:t>
            </a:r>
            <a:r>
              <a:rPr lang="en-US" sz="1300" dirty="0">
                <a:solidFill>
                  <a:schemeClr val="bg1"/>
                </a:solidFill>
              </a:rPr>
              <a:t>, </a:t>
            </a:r>
            <a:r>
              <a:rPr lang="en-US" sz="1300" dirty="0" err="1">
                <a:solidFill>
                  <a:schemeClr val="bg1"/>
                </a:solidFill>
              </a:rPr>
              <a:t>jotka</a:t>
            </a:r>
            <a:r>
              <a:rPr lang="en-US" sz="1300" dirty="0">
                <a:solidFill>
                  <a:schemeClr val="bg1"/>
                </a:solidFill>
              </a:rPr>
              <a:t> </a:t>
            </a:r>
            <a:r>
              <a:rPr lang="en-US" sz="1300" dirty="0" err="1">
                <a:solidFill>
                  <a:schemeClr val="bg1"/>
                </a:solidFill>
              </a:rPr>
              <a:t>ovat</a:t>
            </a:r>
            <a:r>
              <a:rPr lang="en-US" sz="1300" dirty="0">
                <a:solidFill>
                  <a:schemeClr val="bg1"/>
                </a:solidFill>
              </a:rPr>
              <a:t> </a:t>
            </a:r>
            <a:r>
              <a:rPr lang="en-US" sz="1300" dirty="0" err="1">
                <a:solidFill>
                  <a:schemeClr val="bg1"/>
                </a:solidFill>
              </a:rPr>
              <a:t>osallistujien</a:t>
            </a:r>
            <a:r>
              <a:rPr lang="en-US" sz="1300" dirty="0">
                <a:solidFill>
                  <a:schemeClr val="bg1"/>
                </a:solidFill>
              </a:rPr>
              <a:t> </a:t>
            </a:r>
            <a:r>
              <a:rPr lang="en-US" sz="1300" dirty="0" err="1">
                <a:solidFill>
                  <a:schemeClr val="bg1"/>
                </a:solidFill>
              </a:rPr>
              <a:t>lähettyvillä</a:t>
            </a:r>
            <a:r>
              <a:rPr lang="en-US" sz="1300" dirty="0">
                <a:solidFill>
                  <a:schemeClr val="bg1"/>
                </a:solidFill>
              </a:rPr>
              <a:t> ja </a:t>
            </a:r>
            <a:r>
              <a:rPr lang="en-US" sz="1300" dirty="0" err="1">
                <a:solidFill>
                  <a:schemeClr val="bg1"/>
                </a:solidFill>
              </a:rPr>
              <a:t>saavat</a:t>
            </a:r>
            <a:r>
              <a:rPr lang="en-US" sz="1300" dirty="0">
                <a:solidFill>
                  <a:schemeClr val="bg1"/>
                </a:solidFill>
              </a:rPr>
              <a:t> </a:t>
            </a:r>
            <a:r>
              <a:rPr lang="en-US" sz="1300" dirty="0" err="1">
                <a:solidFill>
                  <a:schemeClr val="bg1"/>
                </a:solidFill>
              </a:rPr>
              <a:t>heidät</a:t>
            </a:r>
            <a:r>
              <a:rPr lang="en-US" sz="1300" dirty="0">
                <a:solidFill>
                  <a:schemeClr val="bg1"/>
                </a:solidFill>
              </a:rPr>
              <a:t> </a:t>
            </a:r>
            <a:r>
              <a:rPr lang="en-US" sz="1300" dirty="0" err="1">
                <a:solidFill>
                  <a:schemeClr val="bg1"/>
                </a:solidFill>
              </a:rPr>
              <a:t>tuntemaan</a:t>
            </a:r>
            <a:r>
              <a:rPr lang="en-US" sz="1300" dirty="0">
                <a:solidFill>
                  <a:schemeClr val="bg1"/>
                </a:solidFill>
              </a:rPr>
              <a:t> </a:t>
            </a:r>
            <a:r>
              <a:rPr lang="en-US" sz="1300" dirty="0" err="1">
                <a:solidFill>
                  <a:schemeClr val="bg1"/>
                </a:solidFill>
              </a:rPr>
              <a:t>olonsa</a:t>
            </a:r>
            <a:r>
              <a:rPr lang="en-US" sz="1300" dirty="0">
                <a:solidFill>
                  <a:schemeClr val="bg1"/>
                </a:solidFill>
              </a:rPr>
              <a:t> </a:t>
            </a:r>
            <a:r>
              <a:rPr lang="en-US" sz="1300" dirty="0" err="1">
                <a:solidFill>
                  <a:schemeClr val="bg1"/>
                </a:solidFill>
              </a:rPr>
              <a:t>mukavaksi</a:t>
            </a:r>
            <a:r>
              <a:rPr lang="en-US" sz="1300" dirty="0">
                <a:solidFill>
                  <a:schemeClr val="bg1"/>
                </a:solidFill>
              </a:rPr>
              <a:t>. </a:t>
            </a:r>
            <a:r>
              <a:rPr lang="en-US" sz="1300" dirty="0" err="1">
                <a:solidFill>
                  <a:schemeClr val="bg1"/>
                </a:solidFill>
              </a:rPr>
              <a:t>Ensinnäkin</a:t>
            </a:r>
            <a:r>
              <a:rPr lang="en-US" sz="1300" dirty="0">
                <a:solidFill>
                  <a:schemeClr val="bg1"/>
                </a:solidFill>
              </a:rPr>
              <a:t> on </a:t>
            </a:r>
            <a:r>
              <a:rPr lang="en-US" sz="1300" dirty="0" err="1">
                <a:solidFill>
                  <a:schemeClr val="bg1"/>
                </a:solidFill>
              </a:rPr>
              <a:t>otettava</a:t>
            </a:r>
            <a:r>
              <a:rPr lang="en-US" sz="1300" dirty="0">
                <a:solidFill>
                  <a:schemeClr val="bg1"/>
                </a:solidFill>
              </a:rPr>
              <a:t> </a:t>
            </a:r>
            <a:r>
              <a:rPr lang="en-US" sz="1300" dirty="0" err="1">
                <a:solidFill>
                  <a:schemeClr val="bg1"/>
                </a:solidFill>
              </a:rPr>
              <a:t>huomioon</a:t>
            </a:r>
            <a:r>
              <a:rPr lang="en-US" sz="1300" dirty="0">
                <a:solidFill>
                  <a:schemeClr val="bg1"/>
                </a:solidFill>
              </a:rPr>
              <a:t> </a:t>
            </a:r>
            <a:r>
              <a:rPr lang="en-US" sz="1300" dirty="0" err="1">
                <a:solidFill>
                  <a:schemeClr val="bg1"/>
                </a:solidFill>
              </a:rPr>
              <a:t>paikan</a:t>
            </a:r>
            <a:r>
              <a:rPr lang="en-US" sz="1300" dirty="0">
                <a:solidFill>
                  <a:schemeClr val="bg1"/>
                </a:solidFill>
              </a:rPr>
              <a:t> </a:t>
            </a:r>
            <a:r>
              <a:rPr lang="en-US" sz="1300" dirty="0" err="1">
                <a:solidFill>
                  <a:schemeClr val="bg1"/>
                </a:solidFill>
              </a:rPr>
              <a:t>kapasiteetti</a:t>
            </a:r>
            <a:r>
              <a:rPr lang="en-US" sz="1300" dirty="0">
                <a:solidFill>
                  <a:schemeClr val="bg1"/>
                </a:solidFill>
              </a:rPr>
              <a:t>, </a:t>
            </a:r>
            <a:r>
              <a:rPr lang="en-US" sz="1300" dirty="0" err="1">
                <a:solidFill>
                  <a:schemeClr val="bg1"/>
                </a:solidFill>
              </a:rPr>
              <a:t>mukavuus</a:t>
            </a:r>
            <a:r>
              <a:rPr lang="en-US" sz="1300" dirty="0">
                <a:solidFill>
                  <a:schemeClr val="bg1"/>
                </a:solidFill>
              </a:rPr>
              <a:t>, </a:t>
            </a:r>
            <a:r>
              <a:rPr lang="en-US" sz="1300" dirty="0" err="1">
                <a:solidFill>
                  <a:schemeClr val="bg1"/>
                </a:solidFill>
              </a:rPr>
              <a:t>osallistujien</a:t>
            </a:r>
            <a:r>
              <a:rPr lang="en-US" sz="1300" dirty="0">
                <a:solidFill>
                  <a:schemeClr val="bg1"/>
                </a:solidFill>
              </a:rPr>
              <a:t> </a:t>
            </a:r>
            <a:r>
              <a:rPr lang="en-US" sz="1300" dirty="0" err="1">
                <a:solidFill>
                  <a:schemeClr val="bg1"/>
                </a:solidFill>
              </a:rPr>
              <a:t>ikä</a:t>
            </a:r>
            <a:r>
              <a:rPr lang="en-US" sz="1300" dirty="0">
                <a:solidFill>
                  <a:schemeClr val="bg1"/>
                </a:solidFill>
              </a:rPr>
              <a:t> ja </a:t>
            </a:r>
            <a:r>
              <a:rPr lang="en-US" sz="1300" dirty="0" err="1">
                <a:solidFill>
                  <a:schemeClr val="bg1"/>
                </a:solidFill>
              </a:rPr>
              <a:t>kohteeseen</a:t>
            </a:r>
            <a:r>
              <a:rPr lang="en-US" sz="1300" dirty="0">
                <a:solidFill>
                  <a:schemeClr val="bg1"/>
                </a:solidFill>
              </a:rPr>
              <a:t> </a:t>
            </a:r>
            <a:r>
              <a:rPr lang="en-US" sz="1300" dirty="0" err="1">
                <a:solidFill>
                  <a:schemeClr val="bg1"/>
                </a:solidFill>
              </a:rPr>
              <a:t>kulkeminen</a:t>
            </a:r>
            <a:r>
              <a:rPr lang="en-US" sz="1300" dirty="0">
                <a:solidFill>
                  <a:schemeClr val="bg1"/>
                </a:solidFill>
              </a:rPr>
              <a:t>.  E-</a:t>
            </a:r>
            <a:r>
              <a:rPr lang="en-US" sz="1300" dirty="0" err="1">
                <a:solidFill>
                  <a:schemeClr val="bg1"/>
                </a:solidFill>
              </a:rPr>
              <a:t>kahvila</a:t>
            </a:r>
            <a:r>
              <a:rPr lang="en-US" sz="1300" dirty="0">
                <a:solidFill>
                  <a:schemeClr val="bg1"/>
                </a:solidFill>
              </a:rPr>
              <a:t> </a:t>
            </a:r>
            <a:r>
              <a:rPr lang="en-US" sz="1300" dirty="0" err="1">
                <a:solidFill>
                  <a:schemeClr val="bg1"/>
                </a:solidFill>
              </a:rPr>
              <a:t>voidaan</a:t>
            </a:r>
            <a:r>
              <a:rPr lang="en-US" sz="1300" dirty="0">
                <a:solidFill>
                  <a:schemeClr val="bg1"/>
                </a:solidFill>
              </a:rPr>
              <a:t> </a:t>
            </a:r>
            <a:r>
              <a:rPr lang="en-US" sz="1300" dirty="0" err="1">
                <a:solidFill>
                  <a:schemeClr val="bg1"/>
                </a:solidFill>
              </a:rPr>
              <a:t>järjestää</a:t>
            </a:r>
            <a:r>
              <a:rPr lang="en-US" sz="1300" dirty="0">
                <a:solidFill>
                  <a:schemeClr val="bg1"/>
                </a:solidFill>
              </a:rPr>
              <a:t> </a:t>
            </a:r>
            <a:r>
              <a:rPr lang="en-US" sz="1300" dirty="0" err="1">
                <a:solidFill>
                  <a:schemeClr val="bg1"/>
                </a:solidFill>
              </a:rPr>
              <a:t>julkisessa</a:t>
            </a:r>
            <a:r>
              <a:rPr lang="en-US" sz="1300" dirty="0">
                <a:solidFill>
                  <a:schemeClr val="bg1"/>
                </a:solidFill>
              </a:rPr>
              <a:t> tai </a:t>
            </a:r>
            <a:r>
              <a:rPr lang="en-US" sz="1300" dirty="0" err="1">
                <a:solidFill>
                  <a:schemeClr val="bg1"/>
                </a:solidFill>
              </a:rPr>
              <a:t>yksityisessä</a:t>
            </a:r>
            <a:r>
              <a:rPr lang="en-US" sz="1300" dirty="0">
                <a:solidFill>
                  <a:schemeClr val="bg1"/>
                </a:solidFill>
              </a:rPr>
              <a:t> </a:t>
            </a:r>
            <a:r>
              <a:rPr lang="en-US" sz="1300" dirty="0" err="1">
                <a:solidFill>
                  <a:schemeClr val="bg1"/>
                </a:solidFill>
              </a:rPr>
              <a:t>paikassa</a:t>
            </a:r>
            <a:r>
              <a:rPr lang="en-US" sz="1300" dirty="0">
                <a:solidFill>
                  <a:schemeClr val="bg1"/>
                </a:solidFill>
              </a:rPr>
              <a:t>, </a:t>
            </a:r>
            <a:r>
              <a:rPr lang="en-US" sz="1300" dirty="0" err="1">
                <a:solidFill>
                  <a:schemeClr val="bg1"/>
                </a:solidFill>
              </a:rPr>
              <a:t>joko</a:t>
            </a:r>
            <a:r>
              <a:rPr lang="en-US" sz="1300" dirty="0">
                <a:solidFill>
                  <a:schemeClr val="bg1"/>
                </a:solidFill>
              </a:rPr>
              <a:t> </a:t>
            </a:r>
            <a:r>
              <a:rPr lang="en-US" sz="1300" dirty="0" err="1">
                <a:solidFill>
                  <a:schemeClr val="bg1"/>
                </a:solidFill>
              </a:rPr>
              <a:t>kahvilassa</a:t>
            </a:r>
            <a:r>
              <a:rPr lang="en-US" sz="1300" dirty="0">
                <a:solidFill>
                  <a:schemeClr val="bg1"/>
                </a:solidFill>
              </a:rPr>
              <a:t>, </a:t>
            </a:r>
            <a:r>
              <a:rPr lang="en-US" sz="1300" dirty="0" err="1">
                <a:solidFill>
                  <a:schemeClr val="bg1"/>
                </a:solidFill>
              </a:rPr>
              <a:t>ravintolassa</a:t>
            </a:r>
            <a:r>
              <a:rPr lang="en-US" sz="1300" dirty="0">
                <a:solidFill>
                  <a:schemeClr val="bg1"/>
                </a:solidFill>
              </a:rPr>
              <a:t>, </a:t>
            </a:r>
            <a:r>
              <a:rPr lang="en-US" sz="1300" dirty="0" err="1">
                <a:solidFill>
                  <a:schemeClr val="bg1"/>
                </a:solidFill>
              </a:rPr>
              <a:t>baarissa</a:t>
            </a:r>
            <a:r>
              <a:rPr lang="en-US" sz="1300" dirty="0">
                <a:solidFill>
                  <a:schemeClr val="bg1"/>
                </a:solidFill>
              </a:rPr>
              <a:t>, </a:t>
            </a:r>
            <a:r>
              <a:rPr lang="en-US" sz="1300" dirty="0" err="1">
                <a:solidFill>
                  <a:schemeClr val="bg1"/>
                </a:solidFill>
              </a:rPr>
              <a:t>kirjastossa</a:t>
            </a:r>
            <a:r>
              <a:rPr lang="en-US" sz="1300" dirty="0">
                <a:solidFill>
                  <a:schemeClr val="bg1"/>
                </a:solidFill>
              </a:rPr>
              <a:t> tai </a:t>
            </a:r>
            <a:r>
              <a:rPr lang="en-US" sz="1300" dirty="0" err="1">
                <a:solidFill>
                  <a:schemeClr val="bg1"/>
                </a:solidFill>
              </a:rPr>
              <a:t>muussa</a:t>
            </a:r>
            <a:r>
              <a:rPr lang="en-US" sz="1300" dirty="0">
                <a:solidFill>
                  <a:schemeClr val="bg1"/>
                </a:solidFill>
              </a:rPr>
              <a:t> </a:t>
            </a:r>
            <a:r>
              <a:rPr lang="en-US" sz="1300" dirty="0" err="1">
                <a:solidFill>
                  <a:schemeClr val="bg1"/>
                </a:solidFill>
              </a:rPr>
              <a:t>julkisessa</a:t>
            </a:r>
            <a:r>
              <a:rPr lang="en-US" sz="1300" dirty="0">
                <a:solidFill>
                  <a:schemeClr val="bg1"/>
                </a:solidFill>
              </a:rPr>
              <a:t> </a:t>
            </a:r>
            <a:r>
              <a:rPr lang="en-US" sz="1300" dirty="0" err="1">
                <a:solidFill>
                  <a:schemeClr val="bg1"/>
                </a:solidFill>
              </a:rPr>
              <a:t>rakennuksessa</a:t>
            </a:r>
            <a:r>
              <a:rPr lang="en-US" sz="1300" dirty="0">
                <a:solidFill>
                  <a:schemeClr val="bg1"/>
                </a:solidFill>
              </a:rPr>
              <a:t>, </a:t>
            </a:r>
            <a:r>
              <a:rPr lang="en-US" sz="1300" dirty="0" err="1">
                <a:solidFill>
                  <a:schemeClr val="bg1"/>
                </a:solidFill>
              </a:rPr>
              <a:t>jossa</a:t>
            </a:r>
            <a:r>
              <a:rPr lang="en-US" sz="1300" dirty="0">
                <a:solidFill>
                  <a:schemeClr val="bg1"/>
                </a:solidFill>
              </a:rPr>
              <a:t> on </a:t>
            </a:r>
            <a:r>
              <a:rPr lang="en-US" sz="1300" dirty="0" err="1">
                <a:solidFill>
                  <a:schemeClr val="bg1"/>
                </a:solidFill>
              </a:rPr>
              <a:t>sopivat</a:t>
            </a:r>
            <a:r>
              <a:rPr lang="en-US" sz="1300" dirty="0">
                <a:solidFill>
                  <a:schemeClr val="bg1"/>
                </a:solidFill>
              </a:rPr>
              <a:t> </a:t>
            </a:r>
            <a:r>
              <a:rPr lang="en-US" sz="1300" dirty="0" err="1">
                <a:solidFill>
                  <a:schemeClr val="bg1"/>
                </a:solidFill>
              </a:rPr>
              <a:t>tilat</a:t>
            </a:r>
            <a:r>
              <a:rPr lang="en-US" sz="1300" dirty="0">
                <a:solidFill>
                  <a:schemeClr val="bg1"/>
                </a:solidFill>
              </a:rPr>
              <a:t>.
</a:t>
            </a:r>
          </a:p>
        </p:txBody>
      </p:sp>
      <p:sp>
        <p:nvSpPr>
          <p:cNvPr id="6" name="Text Placeholder 7">
            <a:extLst>
              <a:ext uri="{FF2B5EF4-FFF2-40B4-BE49-F238E27FC236}">
                <a16:creationId xmlns:a16="http://schemas.microsoft.com/office/drawing/2014/main" id="{836EF521-F611-72D2-A8E2-1E4CE14FE79A}"/>
              </a:ext>
            </a:extLst>
          </p:cNvPr>
          <p:cNvSpPr txBox="1">
            <a:spLocks/>
          </p:cNvSpPr>
          <p:nvPr/>
        </p:nvSpPr>
        <p:spPr>
          <a:xfrm>
            <a:off x="573891" y="3747123"/>
            <a:ext cx="6361551" cy="870287"/>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300" b="1" dirty="0">
                <a:solidFill>
                  <a:schemeClr val="bg1"/>
                </a:solidFill>
                <a:highlight>
                  <a:srgbClr val="F59121"/>
                </a:highlight>
              </a:rPr>
              <a:t> ISO-BRITANNIA</a:t>
            </a:r>
            <a:r>
              <a:rPr lang="en-US" sz="1300" b="1" dirty="0">
                <a:solidFill>
                  <a:srgbClr val="F59121"/>
                </a:solidFill>
                <a:highlight>
                  <a:srgbClr val="F59121"/>
                </a:highlight>
              </a:rPr>
              <a:t> .</a:t>
            </a:r>
            <a:endParaRPr lang="en-US" sz="1300" b="1" dirty="0">
              <a:solidFill>
                <a:schemeClr val="bg1"/>
              </a:solidFill>
              <a:highlight>
                <a:srgbClr val="F59121"/>
              </a:highlight>
            </a:endParaRPr>
          </a:p>
          <a:p>
            <a:pPr>
              <a:lnSpc>
                <a:spcPts val="680"/>
              </a:lnSpc>
            </a:pPr>
            <a:endParaRPr lang="en-US" sz="900" b="1" dirty="0"/>
          </a:p>
          <a:p>
            <a:pPr>
              <a:lnSpc>
                <a:spcPts val="1200"/>
              </a:lnSpc>
            </a:pPr>
            <a:r>
              <a:rPr lang="en-US" sz="1150" dirty="0" err="1"/>
              <a:t>Paikalliset</a:t>
            </a:r>
            <a:r>
              <a:rPr lang="en-US" sz="1150" dirty="0"/>
              <a:t> </a:t>
            </a:r>
            <a:r>
              <a:rPr lang="en-US" sz="1150" dirty="0" err="1"/>
              <a:t>yritystoimistot</a:t>
            </a:r>
            <a:r>
              <a:rPr lang="en-US" sz="1150" dirty="0"/>
              <a:t>, </a:t>
            </a:r>
            <a:r>
              <a:rPr lang="en-US" sz="1150" dirty="0" err="1"/>
              <a:t>valtuustojen</a:t>
            </a:r>
            <a:r>
              <a:rPr lang="en-US" sz="1150" dirty="0"/>
              <a:t> </a:t>
            </a:r>
            <a:r>
              <a:rPr lang="en-US" sz="1150" dirty="0" err="1"/>
              <a:t>omistamat</a:t>
            </a:r>
            <a:r>
              <a:rPr lang="en-US" sz="1150" dirty="0"/>
              <a:t> </a:t>
            </a:r>
            <a:r>
              <a:rPr lang="en-US" sz="1150" dirty="0" err="1"/>
              <a:t>rakennukset</a:t>
            </a:r>
            <a:r>
              <a:rPr lang="en-US" sz="1150" dirty="0"/>
              <a:t> ja </a:t>
            </a:r>
            <a:r>
              <a:rPr lang="en-US" sz="1150" dirty="0" err="1"/>
              <a:t>toimistot</a:t>
            </a:r>
            <a:r>
              <a:rPr lang="en-US" sz="1150" dirty="0"/>
              <a:t>, </a:t>
            </a:r>
            <a:r>
              <a:rPr lang="en-US" sz="1150" dirty="0" err="1"/>
              <a:t>yhteistyötilat</a:t>
            </a:r>
            <a:r>
              <a:rPr lang="en-US" sz="1150" dirty="0"/>
              <a:t>, </a:t>
            </a:r>
            <a:r>
              <a:rPr lang="en-US" sz="1150" dirty="0" err="1"/>
              <a:t>konferenssikeskukset</a:t>
            </a:r>
            <a:r>
              <a:rPr lang="en-US" sz="1150" dirty="0"/>
              <a:t>, </a:t>
            </a:r>
            <a:r>
              <a:rPr lang="en-US" sz="1150" dirty="0" err="1"/>
              <a:t>paikalliset</a:t>
            </a:r>
            <a:r>
              <a:rPr lang="en-US" sz="1150" dirty="0"/>
              <a:t> </a:t>
            </a:r>
            <a:r>
              <a:rPr lang="en-US" sz="1150" dirty="0" err="1"/>
              <a:t>kirjastot</a:t>
            </a:r>
            <a:r>
              <a:rPr lang="en-US" sz="1150" dirty="0"/>
              <a:t> ja </a:t>
            </a:r>
            <a:r>
              <a:rPr lang="en-US" sz="1150" dirty="0" err="1"/>
              <a:t>yhteisöryhmät</a:t>
            </a:r>
            <a:r>
              <a:rPr lang="en-US" sz="1150" dirty="0"/>
              <a:t> </a:t>
            </a:r>
            <a:r>
              <a:rPr lang="en-US" sz="1150" dirty="0" err="1"/>
              <a:t>ovat</a:t>
            </a:r>
            <a:r>
              <a:rPr lang="en-US" sz="1150" dirty="0"/>
              <a:t> </a:t>
            </a:r>
            <a:r>
              <a:rPr lang="en-US" sz="1150" dirty="0" err="1"/>
              <a:t>kaikki</a:t>
            </a:r>
            <a:r>
              <a:rPr lang="en-US" sz="1150" dirty="0"/>
              <a:t> </a:t>
            </a:r>
            <a:r>
              <a:rPr lang="en-US" sz="1150" dirty="0" err="1"/>
              <a:t>mahdollisia</a:t>
            </a:r>
            <a:r>
              <a:rPr lang="en-US" sz="1150" dirty="0"/>
              <a:t> </a:t>
            </a:r>
            <a:r>
              <a:rPr lang="en-US" sz="1150" dirty="0" err="1"/>
              <a:t>paikkoja</a:t>
            </a:r>
            <a:r>
              <a:rPr lang="en-US" sz="1150" dirty="0"/>
              <a:t>.
</a:t>
            </a:r>
          </a:p>
        </p:txBody>
      </p:sp>
      <p:grpSp>
        <p:nvGrpSpPr>
          <p:cNvPr id="7" name="Group 6">
            <a:extLst>
              <a:ext uri="{FF2B5EF4-FFF2-40B4-BE49-F238E27FC236}">
                <a16:creationId xmlns:a16="http://schemas.microsoft.com/office/drawing/2014/main" id="{23C8B8AD-6CC6-4549-C5BC-F7C9A65C2247}"/>
              </a:ext>
            </a:extLst>
          </p:cNvPr>
          <p:cNvGrpSpPr/>
          <p:nvPr/>
        </p:nvGrpSpPr>
        <p:grpSpPr>
          <a:xfrm>
            <a:off x="0" y="635088"/>
            <a:ext cx="4629873" cy="759173"/>
            <a:chOff x="0" y="4181854"/>
            <a:chExt cx="4629873" cy="759173"/>
          </a:xfrm>
        </p:grpSpPr>
        <p:cxnSp>
          <p:nvCxnSpPr>
            <p:cNvPr id="8" name="Straight Connector 7">
              <a:extLst>
                <a:ext uri="{FF2B5EF4-FFF2-40B4-BE49-F238E27FC236}">
                  <a16:creationId xmlns:a16="http://schemas.microsoft.com/office/drawing/2014/main" id="{C6691C47-621D-C1F3-C2B0-F8C88FFC31F2}"/>
                </a:ext>
              </a:extLst>
            </p:cNvPr>
            <p:cNvCxnSpPr>
              <a:cxnSpLocks/>
            </p:cNvCxnSpPr>
            <p:nvPr/>
          </p:nvCxnSpPr>
          <p:spPr>
            <a:xfrm flipH="1">
              <a:off x="0" y="4455742"/>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9230D77-75E1-2BF0-2D80-E39319F48C14}"/>
                </a:ext>
              </a:extLst>
            </p:cNvPr>
            <p:cNvSpPr/>
            <p:nvPr/>
          </p:nvSpPr>
          <p:spPr>
            <a:xfrm>
              <a:off x="573891" y="4181854"/>
              <a:ext cx="516493" cy="516493"/>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4">
              <a:extLst>
                <a:ext uri="{FF2B5EF4-FFF2-40B4-BE49-F238E27FC236}">
                  <a16:creationId xmlns:a16="http://schemas.microsoft.com/office/drawing/2014/main" id="{DAEF98B5-9EC4-EA0A-4034-22FE2860A90D}"/>
                </a:ext>
              </a:extLst>
            </p:cNvPr>
            <p:cNvSpPr txBox="1">
              <a:spLocks/>
            </p:cNvSpPr>
            <p:nvPr/>
          </p:nvSpPr>
          <p:spPr>
            <a:xfrm>
              <a:off x="539166" y="4275386"/>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latin typeface="Calibri" panose="020F0502020204030204" pitchFamily="34" charset="0"/>
                  <a:cs typeface="Calibri" panose="020F0502020204030204" pitchFamily="34" charset="0"/>
                </a:rPr>
                <a:t>01</a:t>
              </a:r>
              <a:endParaRPr lang="en-IE" sz="2700" dirty="0">
                <a:solidFill>
                  <a:schemeClr val="bg1"/>
                </a:solidFill>
                <a:latin typeface="Calibri" panose="020F0502020204030204" pitchFamily="34" charset="0"/>
                <a:cs typeface="Calibri" panose="020F0502020204030204" pitchFamily="34" charset="0"/>
              </a:endParaRPr>
            </a:p>
          </p:txBody>
        </p:sp>
        <p:sp>
          <p:nvSpPr>
            <p:cNvPr id="11" name="Text Placeholder 5">
              <a:extLst>
                <a:ext uri="{FF2B5EF4-FFF2-40B4-BE49-F238E27FC236}">
                  <a16:creationId xmlns:a16="http://schemas.microsoft.com/office/drawing/2014/main" id="{28099EF6-93EF-3992-756C-C64636375B86}"/>
                </a:ext>
              </a:extLst>
            </p:cNvPr>
            <p:cNvSpPr txBox="1">
              <a:spLocks/>
            </p:cNvSpPr>
            <p:nvPr/>
          </p:nvSpPr>
          <p:spPr>
            <a:xfrm>
              <a:off x="1187360" y="4304094"/>
              <a:ext cx="3442513" cy="36873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600" b="1" dirty="0" err="1">
                  <a:solidFill>
                    <a:schemeClr val="tx1"/>
                  </a:solidFill>
                  <a:latin typeface="Calibri" panose="020F0502020204030204" pitchFamily="34" charset="0"/>
                  <a:cs typeface="Calibri" panose="020F0502020204030204" pitchFamily="34" charset="0"/>
                </a:rPr>
                <a:t>Tapahtumapaikkojen</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löytäminen</a:t>
              </a:r>
              <a:r>
                <a:rPr lang="en-GB" sz="1600" b="1" dirty="0">
                  <a:solidFill>
                    <a:schemeClr val="tx1"/>
                  </a:solidFill>
                  <a:latin typeface="Calibri" panose="020F0502020204030204" pitchFamily="34" charset="0"/>
                  <a:cs typeface="Calibri" panose="020F0502020204030204" pitchFamily="34" charset="0"/>
                </a:rPr>
                <a:t>
</a:t>
              </a:r>
            </a:p>
          </p:txBody>
        </p:sp>
      </p:grpSp>
      <p:sp>
        <p:nvSpPr>
          <p:cNvPr id="18" name="Text Placeholder 7">
            <a:extLst>
              <a:ext uri="{FF2B5EF4-FFF2-40B4-BE49-F238E27FC236}">
                <a16:creationId xmlns:a16="http://schemas.microsoft.com/office/drawing/2014/main" id="{1FCC3947-4DC7-A1B1-F79C-57C3A1C6AFF1}"/>
              </a:ext>
            </a:extLst>
          </p:cNvPr>
          <p:cNvSpPr txBox="1">
            <a:spLocks/>
          </p:cNvSpPr>
          <p:nvPr/>
        </p:nvSpPr>
        <p:spPr>
          <a:xfrm>
            <a:off x="579608" y="5978009"/>
            <a:ext cx="6361551" cy="384031"/>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300" b="1" dirty="0">
                <a:solidFill>
                  <a:schemeClr val="bg1"/>
                </a:solidFill>
                <a:highlight>
                  <a:srgbClr val="F59121"/>
                </a:highlight>
              </a:rPr>
              <a:t> SAKSA</a:t>
            </a:r>
            <a:r>
              <a:rPr lang="en-US" sz="1300" b="1" dirty="0">
                <a:solidFill>
                  <a:srgbClr val="F59121"/>
                </a:solidFill>
                <a:highlight>
                  <a:srgbClr val="F59121"/>
                </a:highlight>
              </a:rPr>
              <a:t> .</a:t>
            </a:r>
            <a:endParaRPr lang="en-US" sz="1300" b="1" dirty="0">
              <a:solidFill>
                <a:schemeClr val="bg1"/>
              </a:solidFill>
              <a:highlight>
                <a:srgbClr val="F59121"/>
              </a:highlight>
            </a:endParaRPr>
          </a:p>
          <a:p>
            <a:pPr>
              <a:lnSpc>
                <a:spcPts val="680"/>
              </a:lnSpc>
            </a:pPr>
            <a:endParaRPr lang="en-US" sz="1400" b="1" dirty="0"/>
          </a:p>
          <a:p>
            <a:pPr>
              <a:lnSpc>
                <a:spcPts val="1200"/>
              </a:lnSpc>
            </a:pPr>
            <a:r>
              <a:rPr lang="en-US" sz="1150" dirty="0" err="1"/>
              <a:t>Hallessa</a:t>
            </a:r>
            <a:r>
              <a:rPr lang="en-US" sz="1150" dirty="0"/>
              <a:t> (Saale) </a:t>
            </a:r>
            <a:r>
              <a:rPr lang="en-US" sz="1150" dirty="0" err="1"/>
              <a:t>kaksi</a:t>
            </a:r>
            <a:r>
              <a:rPr lang="en-US" sz="1150" dirty="0"/>
              <a:t> </a:t>
            </a:r>
            <a:r>
              <a:rPr lang="en-US" sz="1150" dirty="0" err="1"/>
              <a:t>paikkaa</a:t>
            </a:r>
            <a:r>
              <a:rPr lang="en-US" sz="1150" dirty="0"/>
              <a:t> </a:t>
            </a:r>
            <a:r>
              <a:rPr lang="en-US" sz="1150" dirty="0" err="1"/>
              <a:t>tulevat</a:t>
            </a:r>
            <a:r>
              <a:rPr lang="en-US" sz="1150" dirty="0"/>
              <a:t> </a:t>
            </a:r>
            <a:r>
              <a:rPr lang="en-US" sz="1150" dirty="0" err="1"/>
              <a:t>kyseeseen</a:t>
            </a:r>
            <a:r>
              <a:rPr lang="en-US" sz="1150" dirty="0"/>
              <a:t>. 
</a:t>
            </a:r>
          </a:p>
        </p:txBody>
      </p:sp>
      <p:sp>
        <p:nvSpPr>
          <p:cNvPr id="19" name="Text Placeholder 7">
            <a:extLst>
              <a:ext uri="{FF2B5EF4-FFF2-40B4-BE49-F238E27FC236}">
                <a16:creationId xmlns:a16="http://schemas.microsoft.com/office/drawing/2014/main" id="{B4C31275-DE5C-0321-35A1-FB1CA4FD232D}"/>
              </a:ext>
            </a:extLst>
          </p:cNvPr>
          <p:cNvSpPr txBox="1">
            <a:spLocks/>
          </p:cNvSpPr>
          <p:nvPr/>
        </p:nvSpPr>
        <p:spPr>
          <a:xfrm>
            <a:off x="579608" y="6535670"/>
            <a:ext cx="6361551" cy="2815373"/>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lnSpc>
                <a:spcPts val="1200"/>
              </a:lnSpc>
              <a:buClr>
                <a:srgbClr val="F59121"/>
              </a:buClr>
              <a:buFont typeface="Arial" panose="020B0604020202020204" pitchFamily="34" charset="0"/>
              <a:buChar char="•"/>
            </a:pPr>
            <a:r>
              <a:rPr lang="en-US" sz="1150" dirty="0"/>
              <a:t>Yksi </a:t>
            </a:r>
            <a:r>
              <a:rPr lang="en-US" sz="1150" dirty="0" err="1"/>
              <a:t>niistä</a:t>
            </a:r>
            <a:r>
              <a:rPr lang="en-US" sz="1150" dirty="0"/>
              <a:t> on </a:t>
            </a:r>
            <a:r>
              <a:rPr lang="en-US" sz="1150" dirty="0" err="1"/>
              <a:t>Lichthaus</a:t>
            </a:r>
            <a:r>
              <a:rPr lang="en-US" sz="1150" dirty="0"/>
              <a:t>- </a:t>
            </a:r>
            <a:r>
              <a:rPr lang="en-US" sz="1150" dirty="0" err="1"/>
              <a:t>kulttuurikahvila</a:t>
            </a:r>
            <a:r>
              <a:rPr lang="en-US" sz="1150" dirty="0"/>
              <a:t> (https://</a:t>
            </a:r>
            <a:r>
              <a:rPr lang="en-US" sz="1150" dirty="0" err="1"/>
              <a:t>www.lichthaushalle.de</a:t>
            </a:r>
            <a:r>
              <a:rPr lang="en-US" sz="1150" dirty="0"/>
              <a:t>/), </a:t>
            </a:r>
          </a:p>
          <a:p>
            <a:pPr marL="171450" indent="-171450" algn="l">
              <a:lnSpc>
                <a:spcPts val="1200"/>
              </a:lnSpc>
              <a:buClr>
                <a:srgbClr val="F59121"/>
              </a:buClr>
              <a:buFont typeface="Arial" panose="020B0604020202020204" pitchFamily="34" charset="0"/>
              <a:buChar char="•"/>
            </a:pPr>
            <a:r>
              <a:rPr lang="en-US" sz="1150" dirty="0" err="1"/>
              <a:t>joka</a:t>
            </a:r>
            <a:r>
              <a:rPr lang="en-US" sz="1150" dirty="0"/>
              <a:t> </a:t>
            </a:r>
            <a:r>
              <a:rPr lang="en-US" sz="1150" dirty="0" err="1"/>
              <a:t>edistää</a:t>
            </a:r>
            <a:r>
              <a:rPr lang="en-US" sz="1150" dirty="0"/>
              <a:t> </a:t>
            </a:r>
            <a:r>
              <a:rPr lang="en-US" sz="1150" dirty="0" err="1"/>
              <a:t>inspiraatiota</a:t>
            </a:r>
            <a:r>
              <a:rPr lang="en-US" sz="1150" dirty="0"/>
              <a:t> ja </a:t>
            </a:r>
            <a:r>
              <a:rPr lang="en-US" sz="1150" dirty="0" err="1"/>
              <a:t>kohtaamisia</a:t>
            </a:r>
            <a:r>
              <a:rPr lang="en-US" sz="1150" dirty="0"/>
              <a:t>. </a:t>
            </a:r>
            <a:r>
              <a:rPr lang="en-US" sz="1150" dirty="0" err="1"/>
              <a:t>Täällä</a:t>
            </a:r>
            <a:r>
              <a:rPr lang="en-US" sz="1150" dirty="0"/>
              <a:t> </a:t>
            </a:r>
            <a:r>
              <a:rPr lang="en-US" sz="1150" dirty="0" err="1"/>
              <a:t>järjestetään</a:t>
            </a:r>
            <a:r>
              <a:rPr lang="en-US" sz="1150" dirty="0"/>
              <a:t> </a:t>
            </a:r>
            <a:r>
              <a:rPr lang="en-US" sz="1150" dirty="0" err="1"/>
              <a:t>säännöllisesti</a:t>
            </a:r>
            <a:r>
              <a:rPr lang="en-US" sz="1150" dirty="0"/>
              <a:t> </a:t>
            </a:r>
            <a:r>
              <a:rPr lang="en-US" sz="1150" dirty="0" err="1"/>
              <a:t>konsertteja</a:t>
            </a:r>
            <a:r>
              <a:rPr lang="en-US" sz="1150" dirty="0"/>
              <a:t>, </a:t>
            </a:r>
            <a:r>
              <a:rPr lang="en-US" sz="1150" dirty="0" err="1"/>
              <a:t>näyttelyitä</a:t>
            </a:r>
            <a:r>
              <a:rPr lang="en-US" sz="1150" dirty="0"/>
              <a:t> ja </a:t>
            </a:r>
            <a:r>
              <a:rPr lang="en-US" sz="1150" dirty="0" err="1"/>
              <a:t>työpajoja</a:t>
            </a:r>
            <a:r>
              <a:rPr lang="en-US" sz="1150" dirty="0"/>
              <a:t>. </a:t>
            </a:r>
            <a:r>
              <a:rPr lang="en-US" sz="1150" dirty="0" err="1"/>
              <a:t>Kahvila</a:t>
            </a:r>
            <a:r>
              <a:rPr lang="en-US" sz="1150" dirty="0"/>
              <a:t> </a:t>
            </a:r>
            <a:r>
              <a:rPr lang="en-US" sz="1150" dirty="0" err="1"/>
              <a:t>tarjoaa</a:t>
            </a:r>
            <a:r>
              <a:rPr lang="en-US" sz="1150" dirty="0"/>
              <a:t> </a:t>
            </a:r>
            <a:r>
              <a:rPr lang="en-US" sz="1150" dirty="0" err="1"/>
              <a:t>suora-kaupan</a:t>
            </a:r>
            <a:r>
              <a:rPr lang="en-US" sz="1150" dirty="0"/>
              <a:t> </a:t>
            </a:r>
            <a:r>
              <a:rPr lang="en-US" sz="1150" dirty="0" err="1"/>
              <a:t>kahvia</a:t>
            </a:r>
            <a:r>
              <a:rPr lang="en-US" sz="1150" dirty="0"/>
              <a:t> ja </a:t>
            </a:r>
            <a:r>
              <a:rPr lang="en-US" sz="1150" dirty="0" err="1"/>
              <a:t>kotitekoisia</a:t>
            </a:r>
            <a:r>
              <a:rPr lang="en-US" sz="1150" dirty="0"/>
              <a:t> </a:t>
            </a:r>
            <a:r>
              <a:rPr lang="en-US" sz="1150" dirty="0" err="1"/>
              <a:t>kakkuja</a:t>
            </a:r>
            <a:r>
              <a:rPr lang="en-US" sz="1150" dirty="0"/>
              <a:t> </a:t>
            </a:r>
            <a:r>
              <a:rPr lang="en-US" sz="1150" dirty="0" err="1"/>
              <a:t>sekä</a:t>
            </a:r>
            <a:r>
              <a:rPr lang="en-US" sz="1150" dirty="0"/>
              <a:t> </a:t>
            </a:r>
            <a:r>
              <a:rPr lang="en-US" sz="1150" dirty="0" err="1"/>
              <a:t>tarjoaa</a:t>
            </a:r>
            <a:r>
              <a:rPr lang="en-US" sz="1150" dirty="0"/>
              <a:t> </a:t>
            </a:r>
            <a:r>
              <a:rPr lang="en-US" sz="1150" dirty="0" err="1"/>
              <a:t>täydelliset</a:t>
            </a:r>
            <a:r>
              <a:rPr lang="en-US" sz="1150" dirty="0"/>
              <a:t> </a:t>
            </a:r>
            <a:r>
              <a:rPr lang="en-US" sz="1150" dirty="0" err="1"/>
              <a:t>puitteet</a:t>
            </a:r>
            <a:r>
              <a:rPr lang="en-US" sz="1150" dirty="0"/>
              <a:t> </a:t>
            </a:r>
            <a:r>
              <a:rPr lang="en-US" sz="1150" dirty="0" err="1"/>
              <a:t>lukuisille</a:t>
            </a:r>
            <a:r>
              <a:rPr lang="en-US" sz="1150" dirty="0"/>
              <a:t> </a:t>
            </a:r>
            <a:r>
              <a:rPr lang="en-US" sz="1150" dirty="0" err="1"/>
              <a:t>kohtaamisille</a:t>
            </a:r>
            <a:r>
              <a:rPr lang="en-US" sz="1150" dirty="0"/>
              <a:t>. </a:t>
            </a:r>
            <a:r>
              <a:rPr lang="en-US" sz="1150" dirty="0" err="1"/>
              <a:t>Lichthaus</a:t>
            </a:r>
            <a:r>
              <a:rPr lang="en-US" sz="1150" dirty="0"/>
              <a:t> </a:t>
            </a:r>
            <a:r>
              <a:rPr lang="en-US" sz="1150" dirty="0" err="1"/>
              <a:t>sijaitsee</a:t>
            </a:r>
            <a:r>
              <a:rPr lang="en-US" sz="1150" dirty="0"/>
              <a:t> </a:t>
            </a:r>
            <a:r>
              <a:rPr lang="en-US" sz="1150" dirty="0" err="1"/>
              <a:t>kaupungin</a:t>
            </a:r>
            <a:r>
              <a:rPr lang="en-US" sz="1150" dirty="0"/>
              <a:t> </a:t>
            </a:r>
            <a:r>
              <a:rPr lang="en-US" sz="1150" dirty="0" err="1"/>
              <a:t>sydämessä</a:t>
            </a:r>
            <a:r>
              <a:rPr lang="en-US" sz="1150" dirty="0"/>
              <a:t> ja </a:t>
            </a:r>
            <a:r>
              <a:rPr lang="en-US" sz="1150" dirty="0" err="1"/>
              <a:t>siksi</a:t>
            </a:r>
            <a:r>
              <a:rPr lang="en-US" sz="1150" dirty="0"/>
              <a:t> </a:t>
            </a:r>
            <a:r>
              <a:rPr lang="en-US" sz="1150" dirty="0" err="1"/>
              <a:t>sillä</a:t>
            </a:r>
            <a:r>
              <a:rPr lang="en-US" sz="1150" dirty="0"/>
              <a:t> on </a:t>
            </a:r>
            <a:r>
              <a:rPr lang="en-US" sz="1150" dirty="0" err="1"/>
              <a:t>erittäin</a:t>
            </a:r>
            <a:r>
              <a:rPr lang="en-US" sz="1150" dirty="0"/>
              <a:t> </a:t>
            </a:r>
            <a:r>
              <a:rPr lang="en-US" sz="1150" dirty="0" err="1"/>
              <a:t>hyvät</a:t>
            </a:r>
            <a:r>
              <a:rPr lang="en-US" sz="1150" dirty="0"/>
              <a:t>  </a:t>
            </a:r>
            <a:r>
              <a:rPr lang="en-US" sz="1150" dirty="0" err="1"/>
              <a:t>julkisen</a:t>
            </a:r>
            <a:r>
              <a:rPr lang="en-US" sz="1150" dirty="0"/>
              <a:t> </a:t>
            </a:r>
            <a:r>
              <a:rPr lang="en-US" sz="1150" dirty="0" err="1"/>
              <a:t>liikenteesen</a:t>
            </a:r>
            <a:r>
              <a:rPr lang="en-US" sz="1150" dirty="0"/>
              <a:t> </a:t>
            </a:r>
            <a:r>
              <a:rPr lang="en-US" sz="1150" dirty="0" err="1"/>
              <a:t>yhteydet</a:t>
            </a:r>
            <a:r>
              <a:rPr lang="en-US" sz="1150" dirty="0"/>
              <a:t>. </a:t>
            </a:r>
            <a:r>
              <a:rPr lang="en-US" sz="1150" dirty="0" err="1"/>
              <a:t>Lisäplussana</a:t>
            </a:r>
            <a:r>
              <a:rPr lang="en-US" sz="1150" dirty="0"/>
              <a:t> </a:t>
            </a:r>
            <a:r>
              <a:rPr lang="en-US" sz="1150" dirty="0" err="1"/>
              <a:t>esteettömyys</a:t>
            </a:r>
            <a:r>
              <a:rPr lang="en-US" sz="1150" dirty="0"/>
              <a:t> ja </a:t>
            </a:r>
            <a:r>
              <a:rPr lang="en-US" sz="1150" dirty="0" err="1"/>
              <a:t>leikkinurkkaus</a:t>
            </a:r>
            <a:r>
              <a:rPr lang="en-US" sz="1150" dirty="0"/>
              <a:t>, </a:t>
            </a:r>
            <a:r>
              <a:rPr lang="en-US" sz="1150" dirty="0" err="1"/>
              <a:t>jossa</a:t>
            </a:r>
            <a:r>
              <a:rPr lang="en-US" sz="1150" dirty="0"/>
              <a:t> on </a:t>
            </a:r>
            <a:r>
              <a:rPr lang="en-US" sz="1150" dirty="0" err="1"/>
              <a:t>aktiviteetteja</a:t>
            </a:r>
            <a:r>
              <a:rPr lang="en-US" sz="1150" dirty="0"/>
              <a:t> </a:t>
            </a:r>
            <a:r>
              <a:rPr lang="en-US" sz="1150" dirty="0" err="1"/>
              <a:t>lapsille</a:t>
            </a:r>
            <a:r>
              <a:rPr lang="en-US" sz="1150" dirty="0"/>
              <a:t>, </a:t>
            </a:r>
            <a:r>
              <a:rPr lang="en-US" sz="1150" dirty="0" err="1"/>
              <a:t>varmistavat</a:t>
            </a:r>
            <a:r>
              <a:rPr lang="en-US" sz="1150" dirty="0"/>
              <a:t>, </a:t>
            </a:r>
            <a:r>
              <a:rPr lang="en-US" sz="1150" dirty="0" err="1"/>
              <a:t>että</a:t>
            </a:r>
            <a:r>
              <a:rPr lang="en-US" sz="1150" dirty="0"/>
              <a:t> </a:t>
            </a:r>
            <a:r>
              <a:rPr lang="en-US" sz="1150" dirty="0" err="1"/>
              <a:t>osallistuminen</a:t>
            </a:r>
            <a:r>
              <a:rPr lang="en-US" sz="1150" dirty="0"/>
              <a:t> E-</a:t>
            </a:r>
            <a:r>
              <a:rPr lang="en-US" sz="1150" dirty="0" err="1"/>
              <a:t>Caféen</a:t>
            </a:r>
            <a:r>
              <a:rPr lang="en-US" sz="1150" dirty="0"/>
              <a:t> on </a:t>
            </a:r>
            <a:r>
              <a:rPr lang="en-US" sz="1150" dirty="0" err="1"/>
              <a:t>yhteensopiva</a:t>
            </a:r>
            <a:r>
              <a:rPr lang="en-US" sz="1150" dirty="0"/>
              <a:t> </a:t>
            </a:r>
            <a:r>
              <a:rPr lang="en-US" sz="1150" dirty="0" err="1"/>
              <a:t>erilaisten</a:t>
            </a:r>
            <a:r>
              <a:rPr lang="en-US" sz="1150" dirty="0"/>
              <a:t> </a:t>
            </a:r>
            <a:r>
              <a:rPr lang="en-US" sz="1150" dirty="0" err="1"/>
              <a:t>osallistujien</a:t>
            </a:r>
            <a:r>
              <a:rPr lang="en-US" sz="1150" dirty="0"/>
              <a:t> </a:t>
            </a:r>
            <a:r>
              <a:rPr lang="en-US" sz="1150" dirty="0" err="1"/>
              <a:t>tarpeiden</a:t>
            </a:r>
            <a:r>
              <a:rPr lang="en-US" sz="1150" dirty="0"/>
              <a:t> </a:t>
            </a:r>
            <a:r>
              <a:rPr lang="en-US" sz="1150" dirty="0" err="1"/>
              <a:t>kanssa</a:t>
            </a:r>
            <a:r>
              <a:rPr lang="en-US" sz="1150" dirty="0"/>
              <a:t>.</a:t>
            </a:r>
            <a:br>
              <a:rPr lang="en-US" sz="1150" dirty="0"/>
            </a:br>
            <a:r>
              <a:rPr lang="en-US" sz="1150" dirty="0"/>
              <a:t>
</a:t>
            </a:r>
            <a:r>
              <a:rPr lang="en-US" sz="1150" dirty="0" err="1"/>
              <a:t>Goldene</a:t>
            </a:r>
            <a:r>
              <a:rPr lang="en-US" sz="1150" dirty="0"/>
              <a:t> Rosea (http://</a:t>
            </a:r>
            <a:r>
              <a:rPr lang="en-US" sz="1150" dirty="0" err="1"/>
              <a:t>www.goldene</a:t>
            </a:r>
            <a:r>
              <a:rPr lang="en-US" sz="1150" dirty="0"/>
              <a:t>-rose-</a:t>
            </a:r>
            <a:r>
              <a:rPr lang="en-US" sz="1150" dirty="0" err="1"/>
              <a:t>halle.de</a:t>
            </a:r>
            <a:r>
              <a:rPr lang="en-US" sz="1150" dirty="0"/>
              <a:t>/) </a:t>
            </a:r>
            <a:r>
              <a:rPr lang="en-US" sz="1150" dirty="0" err="1"/>
              <a:t>pidetään</a:t>
            </a:r>
            <a:r>
              <a:rPr lang="en-US" sz="1150" dirty="0"/>
              <a:t> </a:t>
            </a:r>
            <a:r>
              <a:rPr lang="en-US" sz="1150" dirty="0" err="1"/>
              <a:t>kaupungin</a:t>
            </a:r>
            <a:r>
              <a:rPr lang="en-US" sz="1150" dirty="0"/>
              <a:t> </a:t>
            </a:r>
            <a:r>
              <a:rPr lang="en-US" sz="1150" dirty="0" err="1"/>
              <a:t>vanhimpana</a:t>
            </a:r>
            <a:r>
              <a:rPr lang="en-US" sz="1150" dirty="0"/>
              <a:t> </a:t>
            </a:r>
            <a:r>
              <a:rPr lang="en-US" sz="1150" dirty="0" err="1"/>
              <a:t>majatalona</a:t>
            </a:r>
            <a:r>
              <a:rPr lang="en-US" sz="1150" dirty="0"/>
              <a:t>. </a:t>
            </a:r>
            <a:r>
              <a:rPr lang="en-US" sz="1150" dirty="0" err="1"/>
              <a:t>Majatalo</a:t>
            </a:r>
            <a:r>
              <a:rPr lang="en-US" sz="1150" dirty="0"/>
              <a:t> ja </a:t>
            </a:r>
            <a:r>
              <a:rPr lang="en-US" sz="1150" dirty="0" err="1"/>
              <a:t>sen</a:t>
            </a:r>
            <a:r>
              <a:rPr lang="en-US" sz="1150" dirty="0"/>
              <a:t> </a:t>
            </a:r>
            <a:r>
              <a:rPr lang="en-US" sz="1150" dirty="0" err="1"/>
              <a:t>kahvila</a:t>
            </a:r>
            <a:r>
              <a:rPr lang="en-US" sz="1150" dirty="0"/>
              <a:t> </a:t>
            </a:r>
            <a:r>
              <a:rPr lang="en-US" sz="1150" dirty="0" err="1"/>
              <a:t>toimivat</a:t>
            </a:r>
            <a:r>
              <a:rPr lang="en-US" sz="1150" dirty="0"/>
              <a:t> </a:t>
            </a:r>
            <a:r>
              <a:rPr lang="en-US" sz="1150" dirty="0" err="1"/>
              <a:t>suosittuna</a:t>
            </a:r>
            <a:r>
              <a:rPr lang="en-US" sz="1150" dirty="0"/>
              <a:t> </a:t>
            </a:r>
            <a:r>
              <a:rPr lang="en-US" sz="1150" dirty="0" err="1"/>
              <a:t>kohtaamispaikkana</a:t>
            </a:r>
            <a:r>
              <a:rPr lang="en-US" sz="1150" dirty="0"/>
              <a:t> </a:t>
            </a:r>
            <a:r>
              <a:rPr lang="en-US" sz="1150" dirty="0" err="1"/>
              <a:t>sekä</a:t>
            </a:r>
            <a:r>
              <a:rPr lang="en-US" sz="1150" dirty="0"/>
              <a:t> </a:t>
            </a:r>
            <a:r>
              <a:rPr lang="en-US" sz="1150" dirty="0" err="1"/>
              <a:t>tapahtumien</a:t>
            </a:r>
            <a:r>
              <a:rPr lang="en-US" sz="1150" dirty="0"/>
              <a:t> ja </a:t>
            </a:r>
            <a:r>
              <a:rPr lang="en-US" sz="1150" dirty="0" err="1"/>
              <a:t>kulttuurivaihdon</a:t>
            </a:r>
            <a:r>
              <a:rPr lang="en-US" sz="1150" dirty="0"/>
              <a:t> </a:t>
            </a:r>
            <a:r>
              <a:rPr lang="en-US" sz="1150" dirty="0" err="1"/>
              <a:t>tilana</a:t>
            </a:r>
            <a:r>
              <a:rPr lang="en-US" sz="1150" dirty="0"/>
              <a:t>. Sen </a:t>
            </a:r>
            <a:r>
              <a:rPr lang="en-US" sz="1150" dirty="0" err="1"/>
              <a:t>sijainti</a:t>
            </a:r>
            <a:r>
              <a:rPr lang="en-US" sz="1150" dirty="0"/>
              <a:t> </a:t>
            </a:r>
            <a:r>
              <a:rPr lang="en-US" sz="1150" dirty="0" err="1"/>
              <a:t>Hallen</a:t>
            </a:r>
            <a:r>
              <a:rPr lang="en-US" sz="1150" dirty="0"/>
              <a:t> </a:t>
            </a:r>
            <a:r>
              <a:rPr lang="en-US" sz="1150" dirty="0" err="1"/>
              <a:t>kaupungin</a:t>
            </a:r>
            <a:r>
              <a:rPr lang="en-US" sz="1150" dirty="0"/>
              <a:t> </a:t>
            </a:r>
            <a:r>
              <a:rPr lang="en-US" sz="1150" dirty="0" err="1"/>
              <a:t>keskustassa</a:t>
            </a:r>
            <a:r>
              <a:rPr lang="en-US" sz="1150" dirty="0"/>
              <a:t> </a:t>
            </a:r>
            <a:r>
              <a:rPr lang="en-US" sz="1150" dirty="0" err="1"/>
              <a:t>tarjoaa</a:t>
            </a:r>
            <a:r>
              <a:rPr lang="en-US" sz="1150" dirty="0"/>
              <a:t> </a:t>
            </a:r>
            <a:r>
              <a:rPr lang="en-US" sz="1150" dirty="0" err="1"/>
              <a:t>optimaalisen</a:t>
            </a:r>
            <a:r>
              <a:rPr lang="en-US" sz="1150" dirty="0"/>
              <a:t> </a:t>
            </a:r>
            <a:r>
              <a:rPr lang="en-US" sz="1150" dirty="0" err="1"/>
              <a:t>pääsyn</a:t>
            </a:r>
            <a:r>
              <a:rPr lang="en-US" sz="1150" dirty="0"/>
              <a:t> </a:t>
            </a:r>
            <a:r>
              <a:rPr lang="en-US" sz="1150" dirty="0" err="1"/>
              <a:t>julkiseen</a:t>
            </a:r>
            <a:r>
              <a:rPr lang="en-US" sz="1150" dirty="0"/>
              <a:t> </a:t>
            </a:r>
            <a:r>
              <a:rPr lang="en-US" sz="1150" dirty="0" err="1"/>
              <a:t>liikenteeseen</a:t>
            </a:r>
            <a:r>
              <a:rPr lang="en-US" sz="1150" dirty="0"/>
              <a:t>. </a:t>
            </a:r>
            <a:br>
              <a:rPr lang="en-US" sz="1150" dirty="0"/>
            </a:br>
            <a:r>
              <a:rPr lang="en-US" sz="1150" dirty="0"/>
              <a:t>
</a:t>
            </a:r>
            <a:r>
              <a:rPr lang="en-US" sz="1150" dirty="0" err="1"/>
              <a:t>Leipzigissa</a:t>
            </a:r>
            <a:r>
              <a:rPr lang="en-US" sz="1150" dirty="0"/>
              <a:t> </a:t>
            </a:r>
            <a:r>
              <a:rPr lang="en-US" sz="1150" dirty="0" err="1"/>
              <a:t>sijaitseva</a:t>
            </a:r>
            <a:r>
              <a:rPr lang="en-US" sz="1150" dirty="0"/>
              <a:t> KAOS </a:t>
            </a:r>
            <a:r>
              <a:rPr lang="en-US" sz="1150" dirty="0" err="1"/>
              <a:t>Kulturwerkstatt</a:t>
            </a:r>
            <a:r>
              <a:rPr lang="en-US" sz="1150" dirty="0"/>
              <a:t> (https://</a:t>
            </a:r>
            <a:r>
              <a:rPr lang="en-US" sz="1150" dirty="0" err="1"/>
              <a:t>www.kaos-leipzig.de</a:t>
            </a:r>
            <a:r>
              <a:rPr lang="en-US" sz="1150" dirty="0"/>
              <a:t>/) </a:t>
            </a:r>
            <a:r>
              <a:rPr lang="en-US" sz="1150" dirty="0" err="1"/>
              <a:t>tarjoaa</a:t>
            </a:r>
            <a:r>
              <a:rPr lang="en-US" sz="1150" dirty="0"/>
              <a:t> </a:t>
            </a:r>
            <a:r>
              <a:rPr lang="en-US" sz="1150" dirty="0" err="1"/>
              <a:t>tilaa</a:t>
            </a:r>
            <a:r>
              <a:rPr lang="en-US" sz="1150" dirty="0"/>
              <a:t> </a:t>
            </a:r>
            <a:r>
              <a:rPr lang="en-US" sz="1150" dirty="0" err="1"/>
              <a:t>luoville</a:t>
            </a:r>
            <a:r>
              <a:rPr lang="en-US" sz="1150" dirty="0"/>
              <a:t> ja </a:t>
            </a:r>
            <a:r>
              <a:rPr lang="en-US" sz="1150" dirty="0" err="1"/>
              <a:t>sosiaalisille</a:t>
            </a:r>
            <a:r>
              <a:rPr lang="en-US" sz="1150" dirty="0"/>
              <a:t> </a:t>
            </a:r>
            <a:r>
              <a:rPr lang="en-US" sz="1150" dirty="0" err="1"/>
              <a:t>tapahtumille</a:t>
            </a:r>
            <a:r>
              <a:rPr lang="en-US" sz="1150" dirty="0"/>
              <a:t>. </a:t>
            </a:r>
            <a:r>
              <a:rPr lang="en-US" sz="1150" dirty="0" err="1"/>
              <a:t>Peruskorjatussa</a:t>
            </a:r>
            <a:r>
              <a:rPr lang="en-US" sz="1150" dirty="0"/>
              <a:t> </a:t>
            </a:r>
            <a:r>
              <a:rPr lang="en-US" sz="1150" dirty="0" err="1"/>
              <a:t>vanhassa</a:t>
            </a:r>
            <a:r>
              <a:rPr lang="en-US" sz="1150" dirty="0"/>
              <a:t> </a:t>
            </a:r>
            <a:r>
              <a:rPr lang="en-US" sz="1150" dirty="0" err="1"/>
              <a:t>huvilassa</a:t>
            </a:r>
            <a:r>
              <a:rPr lang="en-US" sz="1150" dirty="0"/>
              <a:t> </a:t>
            </a:r>
            <a:r>
              <a:rPr lang="en-US" sz="1150" dirty="0" err="1"/>
              <a:t>erilaiset</a:t>
            </a:r>
            <a:r>
              <a:rPr lang="en-US" sz="1150" dirty="0"/>
              <a:t> </a:t>
            </a:r>
            <a:r>
              <a:rPr lang="en-US" sz="1150" dirty="0" err="1"/>
              <a:t>työpaja-alueet</a:t>
            </a:r>
            <a:r>
              <a:rPr lang="en-US" sz="1150" dirty="0"/>
              <a:t> </a:t>
            </a:r>
            <a:r>
              <a:rPr lang="en-US" sz="1150" dirty="0" err="1"/>
              <a:t>tarjoavat</a:t>
            </a:r>
            <a:r>
              <a:rPr lang="en-US" sz="1150" dirty="0"/>
              <a:t> </a:t>
            </a:r>
            <a:r>
              <a:rPr lang="en-US" sz="1150" dirty="0" err="1"/>
              <a:t>kokeilumahdol-lisuuksia</a:t>
            </a:r>
            <a:r>
              <a:rPr lang="en-US" sz="1150" dirty="0"/>
              <a:t>. </a:t>
            </a:r>
            <a:r>
              <a:rPr lang="en-US" sz="1150" dirty="0" err="1"/>
              <a:t>Lampi</a:t>
            </a:r>
            <a:r>
              <a:rPr lang="en-US" sz="1150" dirty="0"/>
              <a:t> ja </a:t>
            </a:r>
            <a:r>
              <a:rPr lang="en-US" sz="1150" dirty="0" err="1"/>
              <a:t>suuret</a:t>
            </a:r>
            <a:r>
              <a:rPr lang="en-US" sz="1150" dirty="0"/>
              <a:t> </a:t>
            </a:r>
            <a:r>
              <a:rPr lang="en-US" sz="1150" dirty="0" err="1"/>
              <a:t>vanhat</a:t>
            </a:r>
            <a:r>
              <a:rPr lang="en-US" sz="1150" dirty="0"/>
              <a:t> </a:t>
            </a:r>
            <a:r>
              <a:rPr lang="en-US" sz="1150" dirty="0" err="1"/>
              <a:t>puut</a:t>
            </a:r>
            <a:r>
              <a:rPr lang="en-US" sz="1150" dirty="0"/>
              <a:t> </a:t>
            </a:r>
            <a:r>
              <a:rPr lang="en-US" sz="1150" dirty="0" err="1"/>
              <a:t>ympäröivät</a:t>
            </a:r>
            <a:r>
              <a:rPr lang="en-US" sz="1150" dirty="0"/>
              <a:t> </a:t>
            </a:r>
            <a:r>
              <a:rPr lang="en-US" sz="1150" dirty="0" err="1"/>
              <a:t>taloa</a:t>
            </a:r>
            <a:r>
              <a:rPr lang="en-US" sz="1150" dirty="0"/>
              <a:t> ja </a:t>
            </a:r>
            <a:r>
              <a:rPr lang="en-US" sz="1150" dirty="0" err="1"/>
              <a:t>tarjoavat</a:t>
            </a:r>
            <a:r>
              <a:rPr lang="en-US" sz="1150" dirty="0"/>
              <a:t> </a:t>
            </a:r>
            <a:r>
              <a:rPr lang="en-US" sz="1150" dirty="0" err="1"/>
              <a:t>tunnelmaa</a:t>
            </a:r>
            <a:r>
              <a:rPr lang="en-US" sz="1150" dirty="0"/>
              <a:t> </a:t>
            </a:r>
            <a:r>
              <a:rPr lang="en-US" sz="1150" dirty="0" err="1"/>
              <a:t>sekä</a:t>
            </a:r>
            <a:r>
              <a:rPr lang="en-US" sz="1150" dirty="0"/>
              <a:t> </a:t>
            </a:r>
            <a:r>
              <a:rPr lang="en-US" sz="1150" dirty="0" err="1"/>
              <a:t>maisemia</a:t>
            </a:r>
            <a:r>
              <a:rPr lang="en-US" sz="1150" dirty="0"/>
              <a:t> </a:t>
            </a:r>
            <a:r>
              <a:rPr lang="en-US" sz="1150" dirty="0" err="1"/>
              <a:t>luovaan</a:t>
            </a:r>
            <a:r>
              <a:rPr lang="en-US" sz="1150" dirty="0"/>
              <a:t> </a:t>
            </a:r>
            <a:r>
              <a:rPr lang="en-US" sz="1150" dirty="0" err="1"/>
              <a:t>työskentelyyn</a:t>
            </a:r>
            <a:r>
              <a:rPr lang="en-US" sz="1150" dirty="0"/>
              <a:t> </a:t>
            </a:r>
            <a:r>
              <a:rPr lang="en-US" sz="1150" dirty="0" err="1"/>
              <a:t>ulkona</a:t>
            </a:r>
            <a:r>
              <a:rPr lang="en-US" sz="1150" dirty="0"/>
              <a:t>, </a:t>
            </a:r>
            <a:r>
              <a:rPr lang="en-US" sz="1150" dirty="0" err="1"/>
              <a:t>tapahtumiin</a:t>
            </a:r>
            <a:r>
              <a:rPr lang="en-US" sz="1150" dirty="0"/>
              <a:t> </a:t>
            </a:r>
            <a:r>
              <a:rPr lang="en-US" sz="1150" dirty="0" err="1"/>
              <a:t>sekä</a:t>
            </a:r>
            <a:r>
              <a:rPr lang="en-US" sz="1150" dirty="0"/>
              <a:t> </a:t>
            </a:r>
            <a:r>
              <a:rPr lang="en-US" sz="1150" dirty="0" err="1"/>
              <a:t>seminaareihin</a:t>
            </a:r>
            <a:r>
              <a:rPr lang="en-US" sz="1150" dirty="0"/>
              <a:t> ja </a:t>
            </a:r>
            <a:r>
              <a:rPr lang="en-US" sz="1150" dirty="0" err="1"/>
              <a:t>työpajoihin</a:t>
            </a:r>
            <a:r>
              <a:rPr lang="en-US" sz="1150" dirty="0"/>
              <a:t>. KAOS on </a:t>
            </a:r>
            <a:r>
              <a:rPr lang="en-US" sz="1150" dirty="0" err="1"/>
              <a:t>koulutuksen</a:t>
            </a:r>
            <a:r>
              <a:rPr lang="en-US" sz="1150" dirty="0"/>
              <a:t>, </a:t>
            </a:r>
            <a:r>
              <a:rPr lang="en-US" sz="1150" dirty="0" err="1"/>
              <a:t>kohtaamisen</a:t>
            </a:r>
            <a:r>
              <a:rPr lang="en-US" sz="1150" dirty="0"/>
              <a:t> ja </a:t>
            </a:r>
            <a:r>
              <a:rPr lang="en-US" sz="1150" dirty="0" err="1"/>
              <a:t>osallistumisen</a:t>
            </a:r>
            <a:r>
              <a:rPr lang="en-US" sz="1150" dirty="0"/>
              <a:t> </a:t>
            </a:r>
            <a:r>
              <a:rPr lang="en-US" sz="1150" dirty="0" err="1"/>
              <a:t>ruumiillistuma</a:t>
            </a:r>
            <a:r>
              <a:rPr lang="en-US" sz="1150" dirty="0"/>
              <a:t>.</a:t>
            </a:r>
          </a:p>
        </p:txBody>
      </p:sp>
      <p:sp>
        <p:nvSpPr>
          <p:cNvPr id="20" name="Text Placeholder 7">
            <a:extLst>
              <a:ext uri="{FF2B5EF4-FFF2-40B4-BE49-F238E27FC236}">
                <a16:creationId xmlns:a16="http://schemas.microsoft.com/office/drawing/2014/main" id="{2AE18A73-5DF0-E9C0-41A6-E2843C51FFE8}"/>
              </a:ext>
            </a:extLst>
          </p:cNvPr>
          <p:cNvSpPr txBox="1">
            <a:spLocks/>
          </p:cNvSpPr>
          <p:nvPr/>
        </p:nvSpPr>
        <p:spPr>
          <a:xfrm>
            <a:off x="573891" y="9351044"/>
            <a:ext cx="6361551" cy="908042"/>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300" b="1" dirty="0">
                <a:solidFill>
                  <a:schemeClr val="bg1"/>
                </a:solidFill>
                <a:highlight>
                  <a:srgbClr val="F59121"/>
                </a:highlight>
              </a:rPr>
              <a:t> SUOMI</a:t>
            </a:r>
            <a:r>
              <a:rPr lang="en-US" sz="1300" b="1" dirty="0">
                <a:solidFill>
                  <a:srgbClr val="F59121"/>
                </a:solidFill>
                <a:highlight>
                  <a:srgbClr val="F59121"/>
                </a:highlight>
              </a:rPr>
              <a:t>.</a:t>
            </a:r>
            <a:r>
              <a:rPr lang="en-US" sz="1300" b="1" dirty="0">
                <a:solidFill>
                  <a:schemeClr val="bg1"/>
                </a:solidFill>
                <a:highlight>
                  <a:srgbClr val="F59121"/>
                </a:highlight>
              </a:rPr>
              <a:t> </a:t>
            </a:r>
          </a:p>
          <a:p>
            <a:pPr>
              <a:lnSpc>
                <a:spcPts val="680"/>
              </a:lnSpc>
            </a:pPr>
            <a:endParaRPr lang="en-US" sz="1200" b="1" dirty="0">
              <a:solidFill>
                <a:schemeClr val="bg1"/>
              </a:solidFill>
            </a:endParaRPr>
          </a:p>
          <a:p>
            <a:pPr>
              <a:lnSpc>
                <a:spcPts val="1200"/>
              </a:lnSpc>
            </a:pPr>
            <a:r>
              <a:rPr lang="en-US" sz="1150" dirty="0" err="1"/>
              <a:t>Paikallisesti</a:t>
            </a:r>
            <a:r>
              <a:rPr lang="en-US" sz="1150" dirty="0"/>
              <a:t> </a:t>
            </a:r>
            <a:r>
              <a:rPr lang="en-US" sz="1150" dirty="0" err="1"/>
              <a:t>vapaan</a:t>
            </a:r>
            <a:r>
              <a:rPr lang="en-US" sz="1150" dirty="0"/>
              <a:t> </a:t>
            </a:r>
            <a:r>
              <a:rPr lang="en-US" sz="1150" dirty="0" err="1"/>
              <a:t>sivistystyön</a:t>
            </a:r>
            <a:r>
              <a:rPr lang="en-US" sz="1150" dirty="0"/>
              <a:t> </a:t>
            </a:r>
            <a:r>
              <a:rPr lang="en-US" sz="1150" dirty="0" err="1"/>
              <a:t>keskukset</a:t>
            </a:r>
            <a:r>
              <a:rPr lang="en-US" sz="1150" dirty="0"/>
              <a:t>, </a:t>
            </a:r>
            <a:r>
              <a:rPr lang="en-US" sz="1150" dirty="0" err="1"/>
              <a:t>yleiset</a:t>
            </a:r>
            <a:r>
              <a:rPr lang="en-US" sz="1150" dirty="0"/>
              <a:t> </a:t>
            </a:r>
            <a:r>
              <a:rPr lang="en-US" sz="1150" dirty="0" err="1"/>
              <a:t>kirjastot</a:t>
            </a:r>
            <a:r>
              <a:rPr lang="en-US" sz="1150" dirty="0"/>
              <a:t> ja </a:t>
            </a:r>
            <a:r>
              <a:rPr lang="en-US" sz="1150" dirty="0" err="1"/>
              <a:t>erilaiset</a:t>
            </a:r>
            <a:r>
              <a:rPr lang="en-US" sz="1150" dirty="0"/>
              <a:t> </a:t>
            </a:r>
            <a:r>
              <a:rPr lang="en-US" sz="1150" dirty="0" err="1"/>
              <a:t>yhteisötilat</a:t>
            </a:r>
            <a:r>
              <a:rPr lang="en-US" sz="1150" dirty="0"/>
              <a:t> </a:t>
            </a:r>
            <a:r>
              <a:rPr lang="en-US" sz="1150" dirty="0" err="1"/>
              <a:t>voisivat</a:t>
            </a:r>
            <a:r>
              <a:rPr lang="en-US" sz="1150" dirty="0"/>
              <a:t> olla </a:t>
            </a:r>
            <a:r>
              <a:rPr lang="en-US" sz="1150" dirty="0" err="1"/>
              <a:t>sopivia</a:t>
            </a:r>
            <a:r>
              <a:rPr lang="en-US" sz="1150" dirty="0"/>
              <a:t> ja </a:t>
            </a:r>
            <a:r>
              <a:rPr lang="en-US" sz="1150" dirty="0" err="1"/>
              <a:t>potentiaalisia</a:t>
            </a:r>
            <a:r>
              <a:rPr lang="en-US" sz="1150" dirty="0"/>
              <a:t> </a:t>
            </a:r>
            <a:r>
              <a:rPr lang="en-US" sz="1150" dirty="0" err="1"/>
              <a:t>paikkoja</a:t>
            </a:r>
            <a:r>
              <a:rPr lang="en-US" sz="1150" dirty="0"/>
              <a:t>.
</a:t>
            </a:r>
            <a:r>
              <a:rPr lang="en-US" dirty="0"/>
              <a:t> </a:t>
            </a:r>
          </a:p>
          <a:p>
            <a:pPr>
              <a:lnSpc>
                <a:spcPts val="1200"/>
              </a:lnSpc>
            </a:pPr>
            <a:endParaRPr lang="en-US" dirty="0"/>
          </a:p>
          <a:p>
            <a:pPr>
              <a:lnSpc>
                <a:spcPts val="1200"/>
              </a:lnSpc>
            </a:pPr>
            <a:endParaRPr lang="en-US" sz="1150" dirty="0"/>
          </a:p>
        </p:txBody>
      </p:sp>
      <p:sp>
        <p:nvSpPr>
          <p:cNvPr id="23" name="Text Placeholder 7">
            <a:extLst>
              <a:ext uri="{FF2B5EF4-FFF2-40B4-BE49-F238E27FC236}">
                <a16:creationId xmlns:a16="http://schemas.microsoft.com/office/drawing/2014/main" id="{8E38D498-816E-DF13-4D22-30627AE79B66}"/>
              </a:ext>
            </a:extLst>
          </p:cNvPr>
          <p:cNvSpPr txBox="1">
            <a:spLocks/>
          </p:cNvSpPr>
          <p:nvPr/>
        </p:nvSpPr>
        <p:spPr>
          <a:xfrm>
            <a:off x="573891" y="5122035"/>
            <a:ext cx="6361551" cy="852255"/>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lnSpc>
                <a:spcPts val="1200"/>
              </a:lnSpc>
              <a:buClr>
                <a:srgbClr val="F59121"/>
              </a:buClr>
              <a:buFont typeface="Arial" panose="020B0604020202020204" pitchFamily="34" charset="0"/>
              <a:buChar char="•"/>
            </a:pPr>
            <a:r>
              <a:rPr lang="en-US" sz="1150" dirty="0"/>
              <a:t>Café </a:t>
            </a:r>
            <a:r>
              <a:rPr lang="en-US" sz="1150" dirty="0" err="1"/>
              <a:t>Sanat</a:t>
            </a:r>
            <a:r>
              <a:rPr lang="en-US" sz="1150" dirty="0"/>
              <a:t> Mahal </a:t>
            </a:r>
            <a:r>
              <a:rPr lang="en-US" sz="1150" dirty="0" err="1"/>
              <a:t>julkisen</a:t>
            </a:r>
            <a:r>
              <a:rPr lang="en-US" sz="1150" dirty="0"/>
              <a:t> </a:t>
            </a:r>
            <a:r>
              <a:rPr lang="en-US" sz="1150" dirty="0" err="1"/>
              <a:t>liikenteen</a:t>
            </a:r>
            <a:r>
              <a:rPr lang="en-US" sz="1150" dirty="0"/>
              <a:t> </a:t>
            </a:r>
            <a:r>
              <a:rPr lang="en-US" sz="1150" dirty="0" err="1"/>
              <a:t>helppouden</a:t>
            </a:r>
            <a:r>
              <a:rPr lang="en-US" sz="1150" dirty="0"/>
              <a:t> </a:t>
            </a:r>
            <a:r>
              <a:rPr lang="en-US" sz="1150" dirty="0" err="1"/>
              <a:t>vuoksi</a:t>
            </a:r>
            <a:r>
              <a:rPr lang="en-US" sz="1150" dirty="0"/>
              <a:t> ja </a:t>
            </a:r>
            <a:r>
              <a:rPr lang="en-US" sz="1150" dirty="0" err="1"/>
              <a:t>sopivasti</a:t>
            </a:r>
            <a:r>
              <a:rPr lang="en-US" sz="1150" dirty="0"/>
              <a:t> </a:t>
            </a:r>
            <a:r>
              <a:rPr lang="en-US" sz="1150" dirty="0" err="1"/>
              <a:t>lähellä</a:t>
            </a:r>
            <a:r>
              <a:rPr lang="en-US" sz="1150" dirty="0"/>
              <a:t> </a:t>
            </a:r>
            <a:r>
              <a:rPr lang="en-US" sz="1150" dirty="0" err="1"/>
              <a:t>keskustaa</a:t>
            </a:r>
            <a:r>
              <a:rPr lang="en-US" sz="1150" dirty="0"/>
              <a:t> https://</a:t>
            </a:r>
            <a:r>
              <a:rPr lang="en-US" sz="1150" dirty="0" err="1"/>
              <a:t>podyumsanatmahal.com</a:t>
            </a:r>
            <a:r>
              <a:rPr lang="en-US" sz="1150" dirty="0"/>
              <a:t>/</a:t>
            </a:r>
            <a:r>
              <a:rPr lang="en-US" sz="1150" dirty="0" err="1"/>
              <a:t>hakkimizda</a:t>
            </a:r>
            <a:r>
              <a:rPr lang="en-US" sz="1150" dirty="0"/>
              <a:t>/</a:t>
            </a:r>
            <a:br>
              <a:rPr lang="en-US" sz="1150" dirty="0"/>
            </a:br>
            <a:r>
              <a:rPr lang="en-US" sz="1150" dirty="0"/>
              <a:t>
</a:t>
            </a:r>
            <a:r>
              <a:rPr lang="en-US" sz="1150" dirty="0" err="1"/>
              <a:t>Yhdistysten</a:t>
            </a:r>
            <a:r>
              <a:rPr lang="en-US" sz="1150" dirty="0"/>
              <a:t> </a:t>
            </a:r>
            <a:r>
              <a:rPr lang="en-US" sz="1150" dirty="0" err="1"/>
              <a:t>Kampus</a:t>
            </a:r>
            <a:r>
              <a:rPr lang="en-US" sz="1150" dirty="0"/>
              <a:t> http://</a:t>
            </a:r>
            <a:r>
              <a:rPr lang="en-US" sz="1150" dirty="0" err="1"/>
              <a:t>www.nilufer.bel.tr</a:t>
            </a:r>
            <a:r>
              <a:rPr lang="en-US" sz="1150" dirty="0"/>
              <a:t>/niluferbelediyesi-36-nilufer_dernekler_yerleskesi
</a:t>
            </a:r>
            <a:r>
              <a:rPr lang="en-US" sz="1150" dirty="0" err="1"/>
              <a:t>Yleiset</a:t>
            </a:r>
            <a:r>
              <a:rPr lang="en-US" sz="1150" dirty="0"/>
              <a:t> </a:t>
            </a:r>
            <a:r>
              <a:rPr lang="en-US" sz="1150" dirty="0" err="1"/>
              <a:t>kirjastot</a:t>
            </a:r>
            <a:endParaRPr lang="en-US" sz="1150" dirty="0"/>
          </a:p>
        </p:txBody>
      </p:sp>
      <p:sp>
        <p:nvSpPr>
          <p:cNvPr id="24" name="Text Placeholder 7">
            <a:extLst>
              <a:ext uri="{FF2B5EF4-FFF2-40B4-BE49-F238E27FC236}">
                <a16:creationId xmlns:a16="http://schemas.microsoft.com/office/drawing/2014/main" id="{B854A211-217D-39DB-FE62-7FE31B7E699E}"/>
              </a:ext>
            </a:extLst>
          </p:cNvPr>
          <p:cNvSpPr txBox="1">
            <a:spLocks/>
          </p:cNvSpPr>
          <p:nvPr/>
        </p:nvSpPr>
        <p:spPr>
          <a:xfrm>
            <a:off x="573891" y="4583220"/>
            <a:ext cx="6361551" cy="72421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300" b="1" dirty="0">
                <a:solidFill>
                  <a:schemeClr val="bg1"/>
                </a:solidFill>
                <a:highlight>
                  <a:srgbClr val="F59121"/>
                </a:highlight>
              </a:rPr>
              <a:t> TURKKI</a:t>
            </a:r>
            <a:r>
              <a:rPr lang="en-US" sz="1300" b="1" dirty="0">
                <a:solidFill>
                  <a:srgbClr val="F59121"/>
                </a:solidFill>
                <a:highlight>
                  <a:srgbClr val="F59121"/>
                </a:highlight>
              </a:rPr>
              <a:t>.</a:t>
            </a:r>
            <a:r>
              <a:rPr lang="en-US" sz="1300" b="1" dirty="0">
                <a:solidFill>
                  <a:srgbClr val="F59121"/>
                </a:solidFill>
              </a:rPr>
              <a:t> </a:t>
            </a:r>
          </a:p>
          <a:p>
            <a:pPr>
              <a:lnSpc>
                <a:spcPts val="680"/>
              </a:lnSpc>
            </a:pPr>
            <a:endParaRPr lang="en-US" sz="1200" b="1" dirty="0"/>
          </a:p>
          <a:p>
            <a:pPr>
              <a:lnSpc>
                <a:spcPts val="1200"/>
              </a:lnSpc>
            </a:pPr>
            <a:r>
              <a:rPr lang="en-US" sz="1150" dirty="0" err="1"/>
              <a:t>Monissa</a:t>
            </a:r>
            <a:r>
              <a:rPr lang="en-US" sz="1150" dirty="0"/>
              <a:t> </a:t>
            </a:r>
            <a:r>
              <a:rPr lang="en-US" sz="1150" dirty="0" err="1"/>
              <a:t>aiemmissa</a:t>
            </a:r>
            <a:r>
              <a:rPr lang="en-US" sz="1150" dirty="0"/>
              <a:t> </a:t>
            </a:r>
            <a:r>
              <a:rPr lang="en-US" sz="1150" dirty="0" err="1"/>
              <a:t>projekteissaan</a:t>
            </a:r>
            <a:r>
              <a:rPr lang="en-US" sz="1150" dirty="0"/>
              <a:t> BURGED </a:t>
            </a:r>
            <a:r>
              <a:rPr lang="en-US" sz="1150" dirty="0" err="1"/>
              <a:t>piti</a:t>
            </a:r>
            <a:r>
              <a:rPr lang="en-US" sz="1150" dirty="0"/>
              <a:t> </a:t>
            </a:r>
            <a:r>
              <a:rPr lang="en-US" sz="1150" dirty="0" err="1"/>
              <a:t>parempana</a:t>
            </a:r>
            <a:r>
              <a:rPr lang="en-US" sz="1150" dirty="0"/>
              <a:t> 
</a:t>
            </a:r>
          </a:p>
        </p:txBody>
      </p:sp>
      <p:grpSp>
        <p:nvGrpSpPr>
          <p:cNvPr id="46" name="Graphic 3">
            <a:extLst>
              <a:ext uri="{FF2B5EF4-FFF2-40B4-BE49-F238E27FC236}">
                <a16:creationId xmlns:a16="http://schemas.microsoft.com/office/drawing/2014/main" id="{7A92E207-1173-B16D-F077-78C5B702F859}"/>
              </a:ext>
            </a:extLst>
          </p:cNvPr>
          <p:cNvGrpSpPr/>
          <p:nvPr/>
        </p:nvGrpSpPr>
        <p:grpSpPr>
          <a:xfrm>
            <a:off x="5850747" y="369661"/>
            <a:ext cx="1109864" cy="1108761"/>
            <a:chOff x="10436851" y="3696286"/>
            <a:chExt cx="1037794" cy="1036764"/>
          </a:xfrm>
        </p:grpSpPr>
        <p:sp>
          <p:nvSpPr>
            <p:cNvPr id="47" name="Freeform 46">
              <a:extLst>
                <a:ext uri="{FF2B5EF4-FFF2-40B4-BE49-F238E27FC236}">
                  <a16:creationId xmlns:a16="http://schemas.microsoft.com/office/drawing/2014/main" id="{A1C0DE8F-AB3D-F2AC-E0C9-8A8E875E06D6}"/>
                </a:ext>
              </a:extLst>
            </p:cNvPr>
            <p:cNvSpPr/>
            <p:nvPr/>
          </p:nvSpPr>
          <p:spPr>
            <a:xfrm>
              <a:off x="10692957" y="4420376"/>
              <a:ext cx="647293" cy="222163"/>
            </a:xfrm>
            <a:custGeom>
              <a:avLst/>
              <a:gdLst>
                <a:gd name="connsiteX0" fmla="*/ 246849 w 647293"/>
                <a:gd name="connsiteY0" fmla="*/ 156337 h 222163"/>
                <a:gd name="connsiteX1" fmla="*/ 268792 w 647293"/>
                <a:gd name="connsiteY1" fmla="*/ 159080 h 222163"/>
                <a:gd name="connsiteX2" fmla="*/ 271535 w 647293"/>
                <a:gd name="connsiteY2" fmla="*/ 156337 h 222163"/>
                <a:gd name="connsiteX3" fmla="*/ 383987 w 647293"/>
                <a:gd name="connsiteY3" fmla="*/ 0 h 222163"/>
                <a:gd name="connsiteX4" fmla="*/ 628094 w 647293"/>
                <a:gd name="connsiteY4" fmla="*/ 0 h 222163"/>
                <a:gd name="connsiteX5" fmla="*/ 647293 w 647293"/>
                <a:gd name="connsiteY5" fmla="*/ 52113 h 222163"/>
                <a:gd name="connsiteX6" fmla="*/ 170052 w 647293"/>
                <a:gd name="connsiteY6" fmla="*/ 222164 h 222163"/>
                <a:gd name="connsiteX7" fmla="*/ 0 w 647293"/>
                <a:gd name="connsiteY7" fmla="*/ 0 h 222163"/>
                <a:gd name="connsiteX8" fmla="*/ 134396 w 647293"/>
                <a:gd name="connsiteY8" fmla="*/ 0 h 222163"/>
                <a:gd name="connsiteX9" fmla="*/ 246849 w 647293"/>
                <a:gd name="connsiteY9" fmla="*/ 156337 h 222163"/>
                <a:gd name="connsiteX10" fmla="*/ 246849 w 647293"/>
                <a:gd name="connsiteY10" fmla="*/ 156337 h 22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293" h="222163">
                  <a:moveTo>
                    <a:pt x="246849" y="156337"/>
                  </a:moveTo>
                  <a:cubicBezTo>
                    <a:pt x="252335" y="161823"/>
                    <a:pt x="263306" y="164566"/>
                    <a:pt x="268792" y="159080"/>
                  </a:cubicBezTo>
                  <a:cubicBezTo>
                    <a:pt x="268792" y="159080"/>
                    <a:pt x="268792" y="159080"/>
                    <a:pt x="271535" y="156337"/>
                  </a:cubicBezTo>
                  <a:cubicBezTo>
                    <a:pt x="312676" y="106968"/>
                    <a:pt x="348332" y="54855"/>
                    <a:pt x="383987" y="0"/>
                  </a:cubicBezTo>
                  <a:lnTo>
                    <a:pt x="628094" y="0"/>
                  </a:lnTo>
                  <a:lnTo>
                    <a:pt x="647293" y="52113"/>
                  </a:lnTo>
                  <a:lnTo>
                    <a:pt x="170052" y="222164"/>
                  </a:lnTo>
                  <a:lnTo>
                    <a:pt x="0" y="0"/>
                  </a:lnTo>
                  <a:lnTo>
                    <a:pt x="134396" y="0"/>
                  </a:lnTo>
                  <a:cubicBezTo>
                    <a:pt x="167309" y="54855"/>
                    <a:pt x="205708" y="106968"/>
                    <a:pt x="246849" y="156337"/>
                  </a:cubicBezTo>
                  <a:lnTo>
                    <a:pt x="246849" y="156337"/>
                  </a:lnTo>
                  <a:close/>
                </a:path>
              </a:pathLst>
            </a:custGeom>
            <a:solidFill>
              <a:srgbClr val="F59121"/>
            </a:solidFill>
            <a:ln w="27426" cap="flat">
              <a:noFill/>
              <a:prstDash val="solid"/>
              <a:miter/>
            </a:ln>
          </p:spPr>
          <p:txBody>
            <a:bodyPr rtlCol="0" anchor="ctr"/>
            <a:lstStyle/>
            <a:p>
              <a:endParaRPr lang="en-US"/>
            </a:p>
          </p:txBody>
        </p:sp>
        <p:grpSp>
          <p:nvGrpSpPr>
            <p:cNvPr id="48" name="Graphic 3">
              <a:extLst>
                <a:ext uri="{FF2B5EF4-FFF2-40B4-BE49-F238E27FC236}">
                  <a16:creationId xmlns:a16="http://schemas.microsoft.com/office/drawing/2014/main" id="{518283C4-2BC2-0931-595D-745B62D8F2C6}"/>
                </a:ext>
              </a:extLst>
            </p:cNvPr>
            <p:cNvGrpSpPr/>
            <p:nvPr/>
          </p:nvGrpSpPr>
          <p:grpSpPr>
            <a:xfrm>
              <a:off x="10436851" y="3696286"/>
              <a:ext cx="1037794" cy="1036764"/>
              <a:chOff x="10436851" y="3696286"/>
              <a:chExt cx="1037794" cy="1036764"/>
            </a:xfrm>
            <a:solidFill>
              <a:srgbClr val="000000"/>
            </a:solidFill>
          </p:grpSpPr>
          <p:sp>
            <p:nvSpPr>
              <p:cNvPr id="49" name="Freeform 48">
                <a:extLst>
                  <a:ext uri="{FF2B5EF4-FFF2-40B4-BE49-F238E27FC236}">
                    <a16:creationId xmlns:a16="http://schemas.microsoft.com/office/drawing/2014/main" id="{A893928D-D7A6-B08D-A7B6-EC99499FF965}"/>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solidFill>
                <a:srgbClr val="000000"/>
              </a:solid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FD9EC84-140C-0C98-9D36-FCD550DC4DCF}"/>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solidFill>
                <a:srgbClr val="000000"/>
              </a:solidFill>
              <a:ln w="27426" cap="flat">
                <a:noFill/>
                <a:prstDash val="solid"/>
                <a:miter/>
              </a:ln>
            </p:spPr>
            <p:txBody>
              <a:bodyPr rtlCol="0" anchor="ctr"/>
              <a:lstStyle/>
              <a:p>
                <a:endParaRPr lang="en-US"/>
              </a:p>
            </p:txBody>
          </p:sp>
        </p:grpSp>
      </p:grpSp>
      <p:sp>
        <p:nvSpPr>
          <p:cNvPr id="56" name="Rectangle 55">
            <a:extLst>
              <a:ext uri="{FF2B5EF4-FFF2-40B4-BE49-F238E27FC236}">
                <a16:creationId xmlns:a16="http://schemas.microsoft.com/office/drawing/2014/main" id="{DCAA1F73-43ED-2A78-CDB7-ED86B3CBE052}"/>
              </a:ext>
            </a:extLst>
          </p:cNvPr>
          <p:cNvSpPr/>
          <p:nvPr/>
        </p:nvSpPr>
        <p:spPr>
          <a:xfrm>
            <a:off x="573891" y="3098788"/>
            <a:ext cx="6242992" cy="738664"/>
          </a:xfrm>
          <a:prstGeom prst="rect">
            <a:avLst/>
          </a:prstGeom>
        </p:spPr>
        <p:txBody>
          <a:bodyPr wrap="square">
            <a:spAutoFit/>
          </a:bodyPr>
          <a:lstStyle/>
          <a:p>
            <a:r>
              <a:rPr lang="tr-TR" sz="1400" b="1" dirty="0" err="1">
                <a:latin typeface="Calibri" panose="020F0502020204030204" pitchFamily="34" charset="0"/>
                <a:ea typeface="Calibri" panose="020F0502020204030204" pitchFamily="34" charset="0"/>
                <a:cs typeface="Calibri" panose="020F0502020204030204" pitchFamily="34" charset="0"/>
              </a:rPr>
              <a:t>Tapahtumapaikkojen</a:t>
            </a:r>
            <a:r>
              <a:rPr lang="tr-TR" sz="1400" b="1" dirty="0">
                <a:latin typeface="Calibri" panose="020F0502020204030204" pitchFamily="34" charset="0"/>
                <a:ea typeface="Calibri" panose="020F0502020204030204" pitchFamily="34" charset="0"/>
                <a:cs typeface="Calibri" panose="020F0502020204030204" pitchFamily="34" charset="0"/>
              </a:rPr>
              <a:t> </a:t>
            </a:r>
            <a:r>
              <a:rPr lang="tr-TR" sz="1400" b="1" dirty="0" err="1">
                <a:latin typeface="Calibri" panose="020F0502020204030204" pitchFamily="34" charset="0"/>
                <a:ea typeface="Calibri" panose="020F0502020204030204" pitchFamily="34" charset="0"/>
                <a:cs typeface="Calibri" panose="020F0502020204030204" pitchFamily="34" charset="0"/>
              </a:rPr>
              <a:t>löytäminen</a:t>
            </a:r>
            <a:r>
              <a:rPr lang="tr-TR" sz="1400" b="1" dirty="0">
                <a:latin typeface="Calibri" panose="020F0502020204030204" pitchFamily="34" charset="0"/>
                <a:ea typeface="Calibri" panose="020F0502020204030204" pitchFamily="34" charset="0"/>
                <a:cs typeface="Calibri" panose="020F0502020204030204" pitchFamily="34" charset="0"/>
              </a:rPr>
              <a:t> </a:t>
            </a:r>
            <a:br>
              <a:rPr lang="tr-TR" sz="1400" b="1" dirty="0">
                <a:latin typeface="Calibri" panose="020F0502020204030204" pitchFamily="34" charset="0"/>
                <a:ea typeface="Calibri" panose="020F0502020204030204" pitchFamily="34" charset="0"/>
                <a:cs typeface="Calibri" panose="020F0502020204030204" pitchFamily="34" charset="0"/>
              </a:rPr>
            </a:br>
            <a:r>
              <a:rPr lang="tr-TR" sz="1400" b="1" dirty="0" err="1">
                <a:latin typeface="Calibri" panose="020F0502020204030204" pitchFamily="34" charset="0"/>
                <a:ea typeface="Calibri" panose="020F0502020204030204" pitchFamily="34" charset="0"/>
                <a:cs typeface="Calibri" panose="020F0502020204030204" pitchFamily="34" charset="0"/>
              </a:rPr>
              <a:t>Esimerkkejä</a:t>
            </a:r>
            <a:r>
              <a:rPr lang="tr-TR" sz="1400" b="1" dirty="0">
                <a:latin typeface="Calibri" panose="020F0502020204030204" pitchFamily="34" charset="0"/>
                <a:ea typeface="Calibri" panose="020F0502020204030204" pitchFamily="34" charset="0"/>
                <a:cs typeface="Calibri" panose="020F0502020204030204" pitchFamily="34" charset="0"/>
              </a:rPr>
              <a:t> </a:t>
            </a:r>
            <a:r>
              <a:rPr lang="tr-TR" sz="1400" b="1" dirty="0" err="1">
                <a:latin typeface="Calibri" panose="020F0502020204030204" pitchFamily="34" charset="0"/>
                <a:ea typeface="Calibri" panose="020F0502020204030204" pitchFamily="34" charset="0"/>
                <a:cs typeface="Calibri" panose="020F0502020204030204" pitchFamily="34" charset="0"/>
              </a:rPr>
              <a:t>tapahtumapaikkojen</a:t>
            </a:r>
            <a:r>
              <a:rPr lang="tr-TR" sz="1400" b="1" dirty="0">
                <a:latin typeface="Calibri" panose="020F0502020204030204" pitchFamily="34" charset="0"/>
                <a:ea typeface="Calibri" panose="020F0502020204030204" pitchFamily="34" charset="0"/>
                <a:cs typeface="Calibri" panose="020F0502020204030204" pitchFamily="34" charset="0"/>
              </a:rPr>
              <a:t> </a:t>
            </a:r>
            <a:r>
              <a:rPr lang="tr-TR" sz="1400" b="1" dirty="0" err="1">
                <a:latin typeface="Calibri" panose="020F0502020204030204" pitchFamily="34" charset="0"/>
                <a:ea typeface="Calibri" panose="020F0502020204030204" pitchFamily="34" charset="0"/>
                <a:cs typeface="Calibri" panose="020F0502020204030204" pitchFamily="34" charset="0"/>
              </a:rPr>
              <a:t>löytämisestä</a:t>
            </a:r>
            <a:r>
              <a:rPr lang="tr-TR" sz="1400" b="1" dirty="0">
                <a:latin typeface="Calibri" panose="020F0502020204030204" pitchFamily="34" charset="0"/>
                <a:ea typeface="Calibri" panose="020F0502020204030204" pitchFamily="34" charset="0"/>
                <a:cs typeface="Calibri" panose="020F0502020204030204" pitchFamily="34" charset="0"/>
              </a:rPr>
              <a:t> </a:t>
            </a:r>
            <a:r>
              <a:rPr lang="tr-TR" sz="1400" b="1" dirty="0" err="1">
                <a:latin typeface="Calibri" panose="020F0502020204030204" pitchFamily="34" charset="0"/>
                <a:ea typeface="Calibri" panose="020F0502020204030204" pitchFamily="34" charset="0"/>
                <a:cs typeface="Calibri" panose="020F0502020204030204" pitchFamily="34" charset="0"/>
              </a:rPr>
              <a:t>kumppanimaista</a:t>
            </a:r>
            <a:r>
              <a:rPr lang="tr-TR" sz="1400" b="1" dirty="0">
                <a:latin typeface="Calibri" panose="020F0502020204030204" pitchFamily="34" charset="0"/>
                <a:ea typeface="Calibri" panose="020F0502020204030204" pitchFamily="34" charset="0"/>
                <a:cs typeface="Calibri" panose="020F0502020204030204" pitchFamily="34" charset="0"/>
              </a:rPr>
              <a:t>/-</a:t>
            </a:r>
            <a:r>
              <a:rPr lang="tr-TR" sz="1400" b="1" dirty="0" err="1">
                <a:latin typeface="Calibri" panose="020F0502020204030204" pitchFamily="34" charset="0"/>
                <a:ea typeface="Calibri" panose="020F0502020204030204" pitchFamily="34" charset="0"/>
                <a:cs typeface="Calibri" panose="020F0502020204030204" pitchFamily="34" charset="0"/>
              </a:rPr>
              <a:t>kaupungeista</a:t>
            </a:r>
            <a:r>
              <a:rPr lang="tr-TR" sz="1400" b="1" dirty="0">
                <a:latin typeface="Calibri" panose="020F0502020204030204" pitchFamily="34" charset="0"/>
                <a:ea typeface="Calibri" panose="020F0502020204030204" pitchFamily="34" charset="0"/>
                <a:cs typeface="Calibri" panose="020F0502020204030204" pitchFamily="34" charset="0"/>
              </a:rPr>
              <a:t>:  
</a:t>
            </a:r>
            <a:endParaRPr lang="en-US"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8401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069AC5-5053-EF20-268A-62F8C3A56CE4}"/>
              </a:ext>
            </a:extLst>
          </p:cNvPr>
          <p:cNvSpPr>
            <a:spLocks noGrp="1"/>
          </p:cNvSpPr>
          <p:nvPr>
            <p:ph type="sldNum" sz="quarter" idx="12"/>
          </p:nvPr>
        </p:nvSpPr>
        <p:spPr/>
        <p:txBody>
          <a:bodyPr/>
          <a:lstStyle/>
          <a:p>
            <a:fld id="{5E760C49-C21F-C349-B509-93C281143DFD}" type="slidenum">
              <a:rPr lang="en-US" smtClean="0"/>
              <a:pPr/>
              <a:t>9</a:t>
            </a:fld>
            <a:endParaRPr lang="en-US" dirty="0"/>
          </a:p>
        </p:txBody>
      </p:sp>
      <p:sp>
        <p:nvSpPr>
          <p:cNvPr id="6" name="Text Placeholder 7">
            <a:extLst>
              <a:ext uri="{FF2B5EF4-FFF2-40B4-BE49-F238E27FC236}">
                <a16:creationId xmlns:a16="http://schemas.microsoft.com/office/drawing/2014/main" id="{836EF521-F611-72D2-A8E2-1E4CE14FE79A}"/>
              </a:ext>
            </a:extLst>
          </p:cNvPr>
          <p:cNvSpPr txBox="1">
            <a:spLocks/>
          </p:cNvSpPr>
          <p:nvPr/>
        </p:nvSpPr>
        <p:spPr>
          <a:xfrm>
            <a:off x="565643" y="2532910"/>
            <a:ext cx="6361551" cy="4098107"/>
          </a:xfrm>
          <a:prstGeom prst="rect">
            <a:avLst/>
          </a:prstGeom>
        </p:spPr>
        <p:txBody>
          <a:bodyPr vert="horz" lIns="91440" tIns="45720" rIns="91440" bIns="45720" numCol="2"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lvl="0" indent="-171450" algn="l">
              <a:lnSpc>
                <a:spcPts val="1200"/>
              </a:lnSpc>
              <a:buClr>
                <a:srgbClr val="F59121"/>
              </a:buClr>
              <a:buFont typeface="Arial" panose="020B0604020202020204" pitchFamily="34" charset="0"/>
              <a:buChar char="•"/>
            </a:pPr>
            <a:r>
              <a:rPr lang="fi-FI" sz="1150" b="1" dirty="0">
                <a:solidFill>
                  <a:schemeClr val="accent2"/>
                </a:solidFill>
              </a:rPr>
              <a:t>Yhteisöryhmät</a:t>
            </a:r>
            <a:r>
              <a:rPr lang="fi-FI" sz="1150" b="1" dirty="0"/>
              <a:t> </a:t>
            </a:r>
            <a:r>
              <a:rPr lang="fi-FI" sz="1150" dirty="0"/>
              <a:t>– Irlannissa paikalliset yhteisöt ovat eläviä ja paikallisen sosiaalisen elämän, kehityksen ja positiivisen muutoksen ytimessä. Monet paikalliset yhteisöryhmät kokoontuvat eri aiheiden ympärille, kuten maanviljelyyn, naisyrittäjyyteen, miesten terveyteen, nuorisotoimintaan jne. Heillä on usein omat tilat tai pääsy tiloihin ja he voivat auttaa tiedolla.</a:t>
            </a:r>
          </a:p>
          <a:p>
            <a:pPr marL="171450" lvl="0" indent="-171450" algn="l">
              <a:lnSpc>
                <a:spcPts val="1200"/>
              </a:lnSpc>
              <a:buClr>
                <a:srgbClr val="F59121"/>
              </a:buClr>
              <a:buFont typeface="Arial" panose="020B0604020202020204" pitchFamily="34" charset="0"/>
              <a:buChar char="•"/>
            </a:pPr>
            <a:endParaRPr lang="en-US" sz="1150" b="1" dirty="0"/>
          </a:p>
          <a:p>
            <a:pPr marL="171450" lvl="0" indent="-171450" algn="l">
              <a:lnSpc>
                <a:spcPts val="1200"/>
              </a:lnSpc>
              <a:buClr>
                <a:srgbClr val="F59121"/>
              </a:buClr>
              <a:buFont typeface="Arial" panose="020B0604020202020204" pitchFamily="34" charset="0"/>
              <a:buChar char="•"/>
            </a:pPr>
            <a:r>
              <a:rPr lang="fi-FI" sz="1150" b="1" dirty="0">
                <a:solidFill>
                  <a:schemeClr val="accent2"/>
                </a:solidFill>
              </a:rPr>
              <a:t>LEADER-kumppanuudet</a:t>
            </a:r>
            <a:r>
              <a:rPr lang="fi-FI" sz="1150" dirty="0"/>
              <a:t> - LEADER-ohjelmaa hallinnoi paikallistasolla 29 paikallista toimintaryhmää, joihin kuuluu paikallisia edustajia yhteisöltä, julkiselta ja yksityiseltä sektorilta. Jokainen ryhmä on vastuussa LEADER-rahoituksen valinnasta ja myöntämisestä hankkeille maantieteellisellä alueellaan. </a:t>
            </a:r>
          </a:p>
          <a:p>
            <a:pPr marL="171450" lvl="0" indent="-171450" algn="l">
              <a:lnSpc>
                <a:spcPts val="1200"/>
              </a:lnSpc>
              <a:buClr>
                <a:srgbClr val="F59121"/>
              </a:buClr>
              <a:buFont typeface="Arial" panose="020B0604020202020204" pitchFamily="34" charset="0"/>
              <a:buChar char="•"/>
            </a:pPr>
            <a:endParaRPr lang="fi-FI" sz="1150" b="1" dirty="0"/>
          </a:p>
          <a:p>
            <a:pPr marL="171450" lvl="0" indent="-171450" algn="l">
              <a:lnSpc>
                <a:spcPts val="1200"/>
              </a:lnSpc>
              <a:buClr>
                <a:srgbClr val="F59121"/>
              </a:buClr>
              <a:buFont typeface="Arial" panose="020B0604020202020204" pitchFamily="34" charset="0"/>
              <a:buChar char="•"/>
            </a:pPr>
            <a:r>
              <a:rPr lang="fi-FI" sz="1150" b="1" dirty="0" err="1">
                <a:solidFill>
                  <a:schemeClr val="accent2"/>
                </a:solidFill>
              </a:rPr>
              <a:t>Family</a:t>
            </a:r>
            <a:r>
              <a:rPr lang="fi-FI" sz="1150" b="1" dirty="0">
                <a:solidFill>
                  <a:schemeClr val="accent2"/>
                </a:solidFill>
              </a:rPr>
              <a:t> Resource </a:t>
            </a:r>
            <a:r>
              <a:rPr lang="fi-FI" sz="1150" b="1" dirty="0" err="1">
                <a:solidFill>
                  <a:schemeClr val="accent2"/>
                </a:solidFill>
              </a:rPr>
              <a:t>Centers</a:t>
            </a:r>
            <a:r>
              <a:rPr lang="fi-FI" sz="1150" b="1" dirty="0">
                <a:solidFill>
                  <a:schemeClr val="accent2"/>
                </a:solidFill>
              </a:rPr>
              <a:t> </a:t>
            </a:r>
            <a:r>
              <a:rPr lang="fi-FI" sz="1150" dirty="0"/>
              <a:t>- </a:t>
            </a:r>
            <a:r>
              <a:rPr lang="fi-FI" sz="1150" dirty="0" err="1"/>
              <a:t>Family</a:t>
            </a:r>
            <a:r>
              <a:rPr lang="fi-FI" sz="1150" dirty="0"/>
              <a:t> Resource Center (FRC) -ohjelma on Irlannin suurin kansallinen perhe- ja yhteisöpohjainen tukiohjelma, jonka ydinrajoittaja on </a:t>
            </a:r>
            <a:r>
              <a:rPr lang="fi-FI" sz="1150" dirty="0" err="1"/>
              <a:t>Tusla</a:t>
            </a:r>
            <a:r>
              <a:rPr lang="fi-FI" sz="1150" dirty="0"/>
              <a:t> – </a:t>
            </a:r>
            <a:r>
              <a:rPr lang="fi-FI" sz="1150" dirty="0" err="1"/>
              <a:t>The</a:t>
            </a:r>
            <a:r>
              <a:rPr lang="fi-FI" sz="1150" dirty="0"/>
              <a:t> Child and </a:t>
            </a:r>
            <a:r>
              <a:rPr lang="fi-FI" sz="1150" dirty="0" err="1"/>
              <a:t>Family</a:t>
            </a:r>
            <a:r>
              <a:rPr lang="fi-FI" sz="1150" dirty="0"/>
              <a:t> </a:t>
            </a:r>
            <a:r>
              <a:rPr lang="fi-FI" sz="1150" dirty="0" err="1"/>
              <a:t>Agency</a:t>
            </a:r>
            <a:r>
              <a:rPr lang="fi-FI" sz="1150" dirty="0"/>
              <a:t>.</a:t>
            </a:r>
            <a:endParaRPr lang="en-US" sz="1150" dirty="0"/>
          </a:p>
          <a:p>
            <a:pPr marL="171450" lvl="0" indent="-171450" algn="l">
              <a:lnSpc>
                <a:spcPts val="1200"/>
              </a:lnSpc>
              <a:buClr>
                <a:srgbClr val="F59121"/>
              </a:buClr>
              <a:buFont typeface="Arial" panose="020B0604020202020204" pitchFamily="34" charset="0"/>
              <a:buChar char="•"/>
            </a:pPr>
            <a:endParaRPr lang="en-US" sz="1150" dirty="0"/>
          </a:p>
          <a:p>
            <a:pPr marL="171450" indent="-171450" algn="l">
              <a:lnSpc>
                <a:spcPts val="680"/>
              </a:lnSpc>
              <a:buClr>
                <a:srgbClr val="F59121"/>
              </a:buClr>
              <a:buFont typeface="Arial" panose="020B0604020202020204" pitchFamily="34" charset="0"/>
              <a:buChar char="•"/>
            </a:pPr>
            <a:endParaRPr lang="en-US" b="1" dirty="0"/>
          </a:p>
          <a:p>
            <a:pPr marL="171450" lvl="0" indent="-171450" algn="l">
              <a:lnSpc>
                <a:spcPts val="1200"/>
              </a:lnSpc>
              <a:buClr>
                <a:srgbClr val="F59121"/>
              </a:buClr>
              <a:buFont typeface="Arial" panose="020B0604020202020204" pitchFamily="34" charset="0"/>
              <a:buChar char="•"/>
            </a:pPr>
            <a:r>
              <a:rPr lang="fi-FI" sz="1150" b="1" dirty="0">
                <a:solidFill>
                  <a:schemeClr val="accent2"/>
                </a:solidFill>
              </a:rPr>
              <a:t>Public </a:t>
            </a:r>
            <a:r>
              <a:rPr lang="fi-FI" sz="1150" b="1" dirty="0" err="1">
                <a:solidFill>
                  <a:schemeClr val="accent2"/>
                </a:solidFill>
              </a:rPr>
              <a:t>Participation</a:t>
            </a:r>
            <a:r>
              <a:rPr lang="fi-FI" sz="1150" b="1" dirty="0">
                <a:solidFill>
                  <a:schemeClr val="accent2"/>
                </a:solidFill>
              </a:rPr>
              <a:t> Networks (PPN</a:t>
            </a:r>
            <a:r>
              <a:rPr lang="fi-FI" sz="1150" dirty="0"/>
              <a:t>) on verkosto, jonka avulla paikallisviranomaiset voivat olla yhteydessä yhteisön ryhmiin ympäri maata. PPN on kaikille paikallisviranomaisille, jotka haluavat hyötyä yhteisöllisestä ja vapaaehtoisesta asiantuntemuksesta alueellaan. </a:t>
            </a:r>
          </a:p>
          <a:p>
            <a:pPr marL="171450" lvl="0" indent="-171450" algn="l">
              <a:lnSpc>
                <a:spcPts val="1200"/>
              </a:lnSpc>
              <a:buClr>
                <a:srgbClr val="F59121"/>
              </a:buClr>
              <a:buFont typeface="Arial" panose="020B0604020202020204" pitchFamily="34" charset="0"/>
              <a:buChar char="•"/>
            </a:pPr>
            <a:endParaRPr lang="fi-FI" sz="1150" dirty="0"/>
          </a:p>
          <a:p>
            <a:pPr marL="171450" lvl="0" indent="-171450" algn="l">
              <a:lnSpc>
                <a:spcPts val="1200"/>
              </a:lnSpc>
              <a:buClr>
                <a:srgbClr val="F59121"/>
              </a:buClr>
              <a:buFont typeface="Arial" panose="020B0604020202020204" pitchFamily="34" charset="0"/>
              <a:buChar char="•"/>
            </a:pPr>
            <a:r>
              <a:rPr lang="fi-FI" sz="1150" b="1" dirty="0">
                <a:solidFill>
                  <a:schemeClr val="accent2"/>
                </a:solidFill>
              </a:rPr>
              <a:t>Maakuntavaltuustot</a:t>
            </a:r>
            <a:r>
              <a:rPr lang="fi-FI" sz="1150" dirty="0"/>
              <a:t> - Suurin osa (26) paikallisviranomaisista on </a:t>
            </a:r>
            <a:r>
              <a:rPr lang="fi-FI" sz="1150" dirty="0" err="1"/>
              <a:t>maakuntaval-tuutettuja</a:t>
            </a:r>
            <a:r>
              <a:rPr lang="fi-FI" sz="1150" dirty="0"/>
              <a:t>. Siellä on myös 3 kaupungin-valtuustoa (Dublin, </a:t>
            </a:r>
            <a:r>
              <a:rPr lang="fi-FI" sz="1150" dirty="0" err="1"/>
              <a:t>Galway</a:t>
            </a:r>
            <a:r>
              <a:rPr lang="fi-FI" sz="1150" dirty="0"/>
              <a:t> ja </a:t>
            </a:r>
            <a:r>
              <a:rPr lang="fi-FI" sz="1150" dirty="0" err="1"/>
              <a:t>Cork</a:t>
            </a:r>
            <a:r>
              <a:rPr lang="fi-FI" sz="1150" dirty="0"/>
              <a:t>) ja 2 neuvostoa, jotka valvovat kaupunkia ja maakuntaa (</a:t>
            </a:r>
            <a:r>
              <a:rPr lang="fi-FI" sz="1150" dirty="0" err="1"/>
              <a:t>Limerick</a:t>
            </a:r>
            <a:r>
              <a:rPr lang="fi-FI" sz="1150" dirty="0"/>
              <a:t> ja </a:t>
            </a:r>
            <a:r>
              <a:rPr lang="fi-FI" sz="1150" dirty="0" err="1"/>
              <a:t>Waterford</a:t>
            </a:r>
            <a:r>
              <a:rPr lang="fi-FI" sz="1150" dirty="0"/>
              <a:t>). Irlannin paikallisviranomaiset ovat vastuussa julkisten palvelujen ja tilojen, kuten asumisen, suunnittelun, teiden, ympäristönsuojelun, palokunnan ja vaaliluettelon ylläpidosta, tarjoamisesta. </a:t>
            </a:r>
          </a:p>
          <a:p>
            <a:pPr marL="171450" lvl="0" indent="-171450" algn="l">
              <a:lnSpc>
                <a:spcPts val="1200"/>
              </a:lnSpc>
              <a:buClr>
                <a:srgbClr val="F59121"/>
              </a:buClr>
              <a:buFont typeface="Arial" panose="020B0604020202020204" pitchFamily="34" charset="0"/>
              <a:buChar char="•"/>
            </a:pPr>
            <a:endParaRPr lang="fi-FI" sz="1150" dirty="0"/>
          </a:p>
          <a:p>
            <a:pPr marL="171450" lvl="0" indent="-171450" algn="l">
              <a:lnSpc>
                <a:spcPts val="1200"/>
              </a:lnSpc>
              <a:buClr>
                <a:srgbClr val="F59121"/>
              </a:buClr>
              <a:buFont typeface="Arial" panose="020B0604020202020204" pitchFamily="34" charset="0"/>
              <a:buChar char="•"/>
            </a:pPr>
            <a:r>
              <a:rPr lang="fi-FI" sz="1150" b="1" dirty="0">
                <a:solidFill>
                  <a:schemeClr val="accent2"/>
                </a:solidFill>
              </a:rPr>
              <a:t>Paikalliset yritystoimistot </a:t>
            </a:r>
            <a:r>
              <a:rPr lang="fi-FI" sz="1150" dirty="0"/>
              <a:t>- Irlannissa on 31 paikallisen yrityksen toimistoa. Jokainen on saatavilla tukemaan pienyrityksiä. Paikallinen yritystoimisto tarjoaa neuvoja, tietoa ja tukea yrityksesi perustamisessa tai kasvattamisessa</a:t>
            </a:r>
            <a:r>
              <a:rPr lang="fi-FI" sz="2000" dirty="0"/>
              <a:t>.</a:t>
            </a:r>
            <a:r>
              <a:rPr lang="en-US" sz="1150" dirty="0"/>
              <a:t>.</a:t>
            </a:r>
            <a:endParaRPr lang="en-IE" sz="1150" dirty="0"/>
          </a:p>
        </p:txBody>
      </p:sp>
      <p:sp>
        <p:nvSpPr>
          <p:cNvPr id="18" name="Text Placeholder 7">
            <a:extLst>
              <a:ext uri="{FF2B5EF4-FFF2-40B4-BE49-F238E27FC236}">
                <a16:creationId xmlns:a16="http://schemas.microsoft.com/office/drawing/2014/main" id="{6B700E1C-A79C-C28F-C10C-9490DE645CFE}"/>
              </a:ext>
            </a:extLst>
          </p:cNvPr>
          <p:cNvSpPr txBox="1">
            <a:spLocks/>
          </p:cNvSpPr>
          <p:nvPr/>
        </p:nvSpPr>
        <p:spPr>
          <a:xfrm>
            <a:off x="577887" y="1766648"/>
            <a:ext cx="6361551" cy="724216"/>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200"/>
              </a:lnSpc>
            </a:pPr>
            <a:r>
              <a:rPr lang="en-US" sz="1200" b="1" dirty="0">
                <a:solidFill>
                  <a:schemeClr val="bg1"/>
                </a:solidFill>
                <a:highlight>
                  <a:srgbClr val="F59121"/>
                </a:highlight>
              </a:rPr>
              <a:t> IRLANTI</a:t>
            </a:r>
            <a:r>
              <a:rPr lang="en-US" sz="1200" b="1" dirty="0">
                <a:solidFill>
                  <a:srgbClr val="F59121"/>
                </a:solidFill>
                <a:highlight>
                  <a:srgbClr val="F59121"/>
                </a:highlight>
              </a:rPr>
              <a:t> .</a:t>
            </a:r>
            <a:endParaRPr lang="en-US" sz="1200" b="1" dirty="0">
              <a:solidFill>
                <a:schemeClr val="bg1"/>
              </a:solidFill>
              <a:highlight>
                <a:srgbClr val="F59121"/>
              </a:highlight>
            </a:endParaRPr>
          </a:p>
          <a:p>
            <a:pPr>
              <a:lnSpc>
                <a:spcPts val="680"/>
              </a:lnSpc>
            </a:pPr>
            <a:endParaRPr lang="en-US" b="1" dirty="0"/>
          </a:p>
          <a:p>
            <a:pPr>
              <a:lnSpc>
                <a:spcPts val="680"/>
              </a:lnSpc>
            </a:pPr>
            <a:endParaRPr lang="en-US" b="1" dirty="0"/>
          </a:p>
          <a:p>
            <a:pPr>
              <a:lnSpc>
                <a:spcPts val="1200"/>
              </a:lnSpc>
            </a:pPr>
            <a:r>
              <a:rPr lang="fi-FI" sz="1200" dirty="0"/>
              <a:t>Nämä voivat olla sopivien tilojen mahdollisia lähteitä:</a:t>
            </a:r>
            <a:endParaRPr lang="en-US" sz="1200" dirty="0"/>
          </a:p>
        </p:txBody>
      </p:sp>
      <p:sp>
        <p:nvSpPr>
          <p:cNvPr id="19" name="Rectangle 18">
            <a:extLst>
              <a:ext uri="{FF2B5EF4-FFF2-40B4-BE49-F238E27FC236}">
                <a16:creationId xmlns:a16="http://schemas.microsoft.com/office/drawing/2014/main" id="{DFDD7530-60D7-7049-489E-8B10BA11263A}"/>
              </a:ext>
            </a:extLst>
          </p:cNvPr>
          <p:cNvSpPr/>
          <p:nvPr/>
        </p:nvSpPr>
        <p:spPr>
          <a:xfrm>
            <a:off x="-1" y="8811313"/>
            <a:ext cx="7559675" cy="906798"/>
          </a:xfrm>
          <a:prstGeom prst="rect">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
            <a:extLst>
              <a:ext uri="{FF2B5EF4-FFF2-40B4-BE49-F238E27FC236}">
                <a16:creationId xmlns:a16="http://schemas.microsoft.com/office/drawing/2014/main" id="{D450A6F3-9C84-B5F8-5108-DACA90820C8C}"/>
              </a:ext>
            </a:extLst>
          </p:cNvPr>
          <p:cNvSpPr txBox="1">
            <a:spLocks/>
          </p:cNvSpPr>
          <p:nvPr/>
        </p:nvSpPr>
        <p:spPr>
          <a:xfrm>
            <a:off x="599062" y="9030383"/>
            <a:ext cx="6361551" cy="864138"/>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200"/>
              </a:lnSpc>
              <a:spcBef>
                <a:spcPts val="0"/>
              </a:spcBef>
              <a:buFont typeface="Arial" panose="020B0604020202020204" pitchFamily="34" charset="0"/>
              <a:buNone/>
              <a:defRPr sz="115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400"/>
              </a:lnSpc>
            </a:pPr>
            <a:r>
              <a:rPr lang="fi-FI" dirty="0"/>
              <a:t>Arvioitu paras e-kahviloiden kokoontumistiheys on kerran viikossa. Tietysti keskimääräisten työolojen mukaan optimaalinen päivä voi muuttua, mutta suositeltu päivämäärä on perjantai.</a:t>
            </a:r>
            <a:endParaRPr lang="en-US" dirty="0">
              <a:solidFill>
                <a:schemeClr val="bg1"/>
              </a:solidFill>
            </a:endParaRPr>
          </a:p>
        </p:txBody>
      </p:sp>
      <p:grpSp>
        <p:nvGrpSpPr>
          <p:cNvPr id="31" name="Group 30">
            <a:extLst>
              <a:ext uri="{FF2B5EF4-FFF2-40B4-BE49-F238E27FC236}">
                <a16:creationId xmlns:a16="http://schemas.microsoft.com/office/drawing/2014/main" id="{80CB1066-1B5F-F501-7BC5-7745294D72C3}"/>
              </a:ext>
            </a:extLst>
          </p:cNvPr>
          <p:cNvGrpSpPr/>
          <p:nvPr/>
        </p:nvGrpSpPr>
        <p:grpSpPr>
          <a:xfrm>
            <a:off x="-1" y="7823240"/>
            <a:ext cx="4629873" cy="759173"/>
            <a:chOff x="0" y="4181854"/>
            <a:chExt cx="4629873" cy="759173"/>
          </a:xfrm>
        </p:grpSpPr>
        <p:cxnSp>
          <p:nvCxnSpPr>
            <p:cNvPr id="32" name="Straight Connector 31">
              <a:extLst>
                <a:ext uri="{FF2B5EF4-FFF2-40B4-BE49-F238E27FC236}">
                  <a16:creationId xmlns:a16="http://schemas.microsoft.com/office/drawing/2014/main" id="{7C8FCDF1-0DBB-C032-341A-193593D94D92}"/>
                </a:ext>
              </a:extLst>
            </p:cNvPr>
            <p:cNvCxnSpPr>
              <a:cxnSpLocks/>
            </p:cNvCxnSpPr>
            <p:nvPr/>
          </p:nvCxnSpPr>
          <p:spPr>
            <a:xfrm flipH="1">
              <a:off x="0" y="4455742"/>
              <a:ext cx="70178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450CA041-7FA0-4FD0-C501-6C3AD6FBD341}"/>
                </a:ext>
              </a:extLst>
            </p:cNvPr>
            <p:cNvSpPr/>
            <p:nvPr/>
          </p:nvSpPr>
          <p:spPr>
            <a:xfrm>
              <a:off x="573891" y="4181854"/>
              <a:ext cx="516493" cy="516493"/>
            </a:xfrm>
            <a:prstGeom prst="ellipse">
              <a:avLst/>
            </a:prstGeom>
            <a:solidFill>
              <a:srgbClr val="F5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
              <a:extLst>
                <a:ext uri="{FF2B5EF4-FFF2-40B4-BE49-F238E27FC236}">
                  <a16:creationId xmlns:a16="http://schemas.microsoft.com/office/drawing/2014/main" id="{AC609E29-40F7-0015-1162-B7969A63EEC8}"/>
                </a:ext>
              </a:extLst>
            </p:cNvPr>
            <p:cNvSpPr txBox="1">
              <a:spLocks/>
            </p:cNvSpPr>
            <p:nvPr/>
          </p:nvSpPr>
          <p:spPr>
            <a:xfrm>
              <a:off x="539166" y="4275386"/>
              <a:ext cx="594986" cy="665641"/>
            </a:xfrm>
            <a:prstGeom prst="rect">
              <a:avLst/>
            </a:prstGeom>
          </p:spPr>
          <p:txBody>
            <a:bodyPr vert="horz" lIns="91440" tIns="45720" rIns="91440" bIns="45720" rtlCol="0">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sz="2700" dirty="0">
                  <a:solidFill>
                    <a:schemeClr val="bg1"/>
                  </a:solidFill>
                  <a:latin typeface="Calibri" panose="020F0502020204030204" pitchFamily="34" charset="0"/>
                  <a:cs typeface="Calibri" panose="020F0502020204030204" pitchFamily="34" charset="0"/>
                </a:rPr>
                <a:t>02</a:t>
              </a:r>
              <a:endParaRPr lang="en-IE" sz="2700" dirty="0">
                <a:solidFill>
                  <a:schemeClr val="bg1"/>
                </a:solidFill>
                <a:latin typeface="Calibri" panose="020F0502020204030204" pitchFamily="34" charset="0"/>
                <a:cs typeface="Calibri" panose="020F0502020204030204" pitchFamily="34" charset="0"/>
              </a:endParaRPr>
            </a:p>
          </p:txBody>
        </p:sp>
        <p:sp>
          <p:nvSpPr>
            <p:cNvPr id="35" name="Text Placeholder 5">
              <a:extLst>
                <a:ext uri="{FF2B5EF4-FFF2-40B4-BE49-F238E27FC236}">
                  <a16:creationId xmlns:a16="http://schemas.microsoft.com/office/drawing/2014/main" id="{2EAD0E47-7AF6-2035-86D2-2361E66A5FA1}"/>
                </a:ext>
              </a:extLst>
            </p:cNvPr>
            <p:cNvSpPr txBox="1">
              <a:spLocks/>
            </p:cNvSpPr>
            <p:nvPr/>
          </p:nvSpPr>
          <p:spPr>
            <a:xfrm>
              <a:off x="1187360" y="4290026"/>
              <a:ext cx="3442513" cy="368730"/>
            </a:xfrm>
            <a:prstGeom prst="rect">
              <a:avLst/>
            </a:prstGeom>
          </p:spPr>
          <p:txBody>
            <a:bodyPr vert="horz" lIns="91440" tIns="45720" rIns="91440" bIns="45720" numCol="1" spcCol="288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0" algn="l">
                <a:lnSpc>
                  <a:spcPct val="100000"/>
                </a:lnSpc>
              </a:pPr>
              <a:r>
                <a:rPr lang="en-GB" sz="1600" b="1" dirty="0">
                  <a:solidFill>
                    <a:schemeClr val="tx1"/>
                  </a:solidFill>
                  <a:latin typeface="Calibri" panose="020F0502020204030204" pitchFamily="34" charset="0"/>
                  <a:cs typeface="Calibri" panose="020F0502020204030204" pitchFamily="34" charset="0"/>
                </a:rPr>
                <a:t>E-</a:t>
              </a:r>
              <a:r>
                <a:rPr lang="en-GB" sz="1600" b="1" dirty="0" err="1">
                  <a:solidFill>
                    <a:schemeClr val="tx1"/>
                  </a:solidFill>
                  <a:latin typeface="Calibri" panose="020F0502020204030204" pitchFamily="34" charset="0"/>
                  <a:cs typeface="Calibri" panose="020F0502020204030204" pitchFamily="34" charset="0"/>
                </a:rPr>
                <a:t>kahvilan</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aikataulu</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ja</a:t>
              </a:r>
              <a:r>
                <a:rPr lang="en-GB" sz="1600" b="1" dirty="0">
                  <a:solidFill>
                    <a:schemeClr val="tx1"/>
                  </a:solidFill>
                  <a:latin typeface="Calibri" panose="020F0502020204030204" pitchFamily="34" charset="0"/>
                  <a:cs typeface="Calibri" panose="020F0502020204030204" pitchFamily="34" charset="0"/>
                </a:rPr>
                <a:t> </a:t>
              </a:r>
              <a:r>
                <a:rPr lang="en-GB" sz="1600" b="1" dirty="0" err="1">
                  <a:solidFill>
                    <a:schemeClr val="tx1"/>
                  </a:solidFill>
                  <a:latin typeface="Calibri" panose="020F0502020204030204" pitchFamily="34" charset="0"/>
                  <a:cs typeface="Calibri" panose="020F0502020204030204" pitchFamily="34" charset="0"/>
                </a:rPr>
                <a:t>pituus</a:t>
              </a:r>
              <a:r>
                <a:rPr lang="en-GB" sz="1600" b="1" dirty="0">
                  <a:solidFill>
                    <a:schemeClr val="tx1"/>
                  </a:solidFill>
                  <a:latin typeface="Calibri" panose="020F0502020204030204" pitchFamily="34" charset="0"/>
                  <a:cs typeface="Calibri" panose="020F0502020204030204" pitchFamily="34" charset="0"/>
                </a:rPr>
                <a:t> </a:t>
              </a:r>
            </a:p>
          </p:txBody>
        </p:sp>
      </p:grpSp>
      <p:grpSp>
        <p:nvGrpSpPr>
          <p:cNvPr id="36" name="Graphic 3">
            <a:extLst>
              <a:ext uri="{FF2B5EF4-FFF2-40B4-BE49-F238E27FC236}">
                <a16:creationId xmlns:a16="http://schemas.microsoft.com/office/drawing/2014/main" id="{02DD3CF6-3EC1-16B2-380F-2B2435812015}"/>
              </a:ext>
            </a:extLst>
          </p:cNvPr>
          <p:cNvGrpSpPr/>
          <p:nvPr/>
        </p:nvGrpSpPr>
        <p:grpSpPr>
          <a:xfrm>
            <a:off x="5993543" y="7033722"/>
            <a:ext cx="1000298" cy="1108761"/>
            <a:chOff x="6581549" y="3720971"/>
            <a:chExt cx="910599" cy="1009336"/>
          </a:xfrm>
        </p:grpSpPr>
        <p:sp>
          <p:nvSpPr>
            <p:cNvPr id="37" name="Freeform 36">
              <a:extLst>
                <a:ext uri="{FF2B5EF4-FFF2-40B4-BE49-F238E27FC236}">
                  <a16:creationId xmlns:a16="http://schemas.microsoft.com/office/drawing/2014/main" id="{B185EB8F-F0D3-A249-750F-B709D73A1310}"/>
                </a:ext>
              </a:extLst>
            </p:cNvPr>
            <p:cNvSpPr/>
            <p:nvPr/>
          </p:nvSpPr>
          <p:spPr>
            <a:xfrm>
              <a:off x="6600749" y="3819711"/>
              <a:ext cx="847514" cy="181022"/>
            </a:xfrm>
            <a:custGeom>
              <a:avLst/>
              <a:gdLst>
                <a:gd name="connsiteX0" fmla="*/ 161823 w 847514"/>
                <a:gd name="connsiteY0" fmla="*/ 181022 h 181022"/>
                <a:gd name="connsiteX1" fmla="*/ 0 w 847514"/>
                <a:gd name="connsiteY1" fmla="*/ 181022 h 181022"/>
                <a:gd name="connsiteX2" fmla="*/ 0 w 847514"/>
                <a:gd name="connsiteY2" fmla="*/ 43884 h 181022"/>
                <a:gd name="connsiteX3" fmla="*/ 43884 w 847514"/>
                <a:gd name="connsiteY3" fmla="*/ 0 h 181022"/>
                <a:gd name="connsiteX4" fmla="*/ 106968 w 847514"/>
                <a:gd name="connsiteY4" fmla="*/ 0 h 181022"/>
                <a:gd name="connsiteX5" fmla="*/ 106968 w 847514"/>
                <a:gd name="connsiteY5" fmla="*/ 43884 h 181022"/>
                <a:gd name="connsiteX6" fmla="*/ 150852 w 847514"/>
                <a:gd name="connsiteY6" fmla="*/ 87768 h 181022"/>
                <a:gd name="connsiteX7" fmla="*/ 164566 w 847514"/>
                <a:gd name="connsiteY7" fmla="*/ 74054 h 181022"/>
                <a:gd name="connsiteX8" fmla="*/ 150852 w 847514"/>
                <a:gd name="connsiteY8" fmla="*/ 60341 h 181022"/>
                <a:gd name="connsiteX9" fmla="*/ 134395 w 847514"/>
                <a:gd name="connsiteY9" fmla="*/ 43884 h 181022"/>
                <a:gd name="connsiteX10" fmla="*/ 134395 w 847514"/>
                <a:gd name="connsiteY10" fmla="*/ 0 h 181022"/>
                <a:gd name="connsiteX11" fmla="*/ 644550 w 847514"/>
                <a:gd name="connsiteY11" fmla="*/ 0 h 181022"/>
                <a:gd name="connsiteX12" fmla="*/ 644550 w 847514"/>
                <a:gd name="connsiteY12" fmla="*/ 43884 h 181022"/>
                <a:gd name="connsiteX13" fmla="*/ 688435 w 847514"/>
                <a:gd name="connsiteY13" fmla="*/ 87768 h 181022"/>
                <a:gd name="connsiteX14" fmla="*/ 702149 w 847514"/>
                <a:gd name="connsiteY14" fmla="*/ 74054 h 181022"/>
                <a:gd name="connsiteX15" fmla="*/ 688435 w 847514"/>
                <a:gd name="connsiteY15" fmla="*/ 60341 h 181022"/>
                <a:gd name="connsiteX16" fmla="*/ 671978 w 847514"/>
                <a:gd name="connsiteY16" fmla="*/ 43884 h 181022"/>
                <a:gd name="connsiteX17" fmla="*/ 671978 w 847514"/>
                <a:gd name="connsiteY17" fmla="*/ 0 h 181022"/>
                <a:gd name="connsiteX18" fmla="*/ 803631 w 847514"/>
                <a:gd name="connsiteY18" fmla="*/ 0 h 181022"/>
                <a:gd name="connsiteX19" fmla="*/ 847515 w 847514"/>
                <a:gd name="connsiteY19" fmla="*/ 43884 h 181022"/>
                <a:gd name="connsiteX20" fmla="*/ 847515 w 847514"/>
                <a:gd name="connsiteY20" fmla="*/ 181022 h 181022"/>
                <a:gd name="connsiteX21" fmla="*/ 213936 w 847514"/>
                <a:gd name="connsiteY21" fmla="*/ 181022 h 18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7514" h="181022">
                  <a:moveTo>
                    <a:pt x="161823" y="181022"/>
                  </a:moveTo>
                  <a:lnTo>
                    <a:pt x="0" y="181022"/>
                  </a:lnTo>
                  <a:lnTo>
                    <a:pt x="0" y="43884"/>
                  </a:lnTo>
                  <a:cubicBezTo>
                    <a:pt x="0" y="19199"/>
                    <a:pt x="19199" y="0"/>
                    <a:pt x="43884" y="0"/>
                  </a:cubicBezTo>
                  <a:lnTo>
                    <a:pt x="106968" y="0"/>
                  </a:lnTo>
                  <a:lnTo>
                    <a:pt x="106968" y="43884"/>
                  </a:lnTo>
                  <a:cubicBezTo>
                    <a:pt x="106968" y="68569"/>
                    <a:pt x="126167" y="87768"/>
                    <a:pt x="150852" y="87768"/>
                  </a:cubicBezTo>
                  <a:cubicBezTo>
                    <a:pt x="159080" y="87768"/>
                    <a:pt x="164566" y="82283"/>
                    <a:pt x="164566" y="74054"/>
                  </a:cubicBezTo>
                  <a:cubicBezTo>
                    <a:pt x="164566" y="65826"/>
                    <a:pt x="159080" y="60341"/>
                    <a:pt x="150852" y="60341"/>
                  </a:cubicBezTo>
                  <a:cubicBezTo>
                    <a:pt x="142623" y="60341"/>
                    <a:pt x="134395" y="52112"/>
                    <a:pt x="134395" y="43884"/>
                  </a:cubicBezTo>
                  <a:lnTo>
                    <a:pt x="134395" y="0"/>
                  </a:lnTo>
                  <a:lnTo>
                    <a:pt x="644550" y="0"/>
                  </a:lnTo>
                  <a:lnTo>
                    <a:pt x="644550" y="43884"/>
                  </a:lnTo>
                  <a:cubicBezTo>
                    <a:pt x="644550" y="68569"/>
                    <a:pt x="663749" y="87768"/>
                    <a:pt x="688435" y="87768"/>
                  </a:cubicBezTo>
                  <a:cubicBezTo>
                    <a:pt x="696663" y="87768"/>
                    <a:pt x="702149" y="82283"/>
                    <a:pt x="702149" y="74054"/>
                  </a:cubicBezTo>
                  <a:cubicBezTo>
                    <a:pt x="702149" y="65826"/>
                    <a:pt x="696663" y="60341"/>
                    <a:pt x="688435" y="60341"/>
                  </a:cubicBezTo>
                  <a:cubicBezTo>
                    <a:pt x="680206" y="60341"/>
                    <a:pt x="671978" y="52112"/>
                    <a:pt x="671978" y="43884"/>
                  </a:cubicBezTo>
                  <a:lnTo>
                    <a:pt x="671978" y="0"/>
                  </a:lnTo>
                  <a:lnTo>
                    <a:pt x="803631" y="0"/>
                  </a:lnTo>
                  <a:cubicBezTo>
                    <a:pt x="828315" y="0"/>
                    <a:pt x="847515" y="19199"/>
                    <a:pt x="847515" y="43884"/>
                  </a:cubicBezTo>
                  <a:lnTo>
                    <a:pt x="847515" y="181022"/>
                  </a:lnTo>
                  <a:lnTo>
                    <a:pt x="213936" y="181022"/>
                  </a:lnTo>
                </a:path>
              </a:pathLst>
            </a:custGeom>
            <a:solidFill>
              <a:srgbClr val="F59121"/>
            </a:solid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210B5644-F15C-EE6D-6800-E01980494033}"/>
                </a:ext>
              </a:extLst>
            </p:cNvPr>
            <p:cNvSpPr/>
            <p:nvPr/>
          </p:nvSpPr>
          <p:spPr>
            <a:xfrm>
              <a:off x="6581549" y="3720971"/>
              <a:ext cx="910599" cy="1009336"/>
            </a:xfrm>
            <a:custGeom>
              <a:avLst/>
              <a:gdLst>
                <a:gd name="connsiteX0" fmla="*/ 715862 w 910599"/>
                <a:gd name="connsiteY0" fmla="*/ 496440 h 1009336"/>
                <a:gd name="connsiteX1" fmla="*/ 787175 w 910599"/>
                <a:gd name="connsiteY1" fmla="*/ 496440 h 1009336"/>
                <a:gd name="connsiteX2" fmla="*/ 817345 w 910599"/>
                <a:gd name="connsiteY2" fmla="*/ 466270 h 1009336"/>
                <a:gd name="connsiteX3" fmla="*/ 817345 w 910599"/>
                <a:gd name="connsiteY3" fmla="*/ 394958 h 1009336"/>
                <a:gd name="connsiteX4" fmla="*/ 787175 w 910599"/>
                <a:gd name="connsiteY4" fmla="*/ 364787 h 1009336"/>
                <a:gd name="connsiteX5" fmla="*/ 715862 w 910599"/>
                <a:gd name="connsiteY5" fmla="*/ 364787 h 1009336"/>
                <a:gd name="connsiteX6" fmla="*/ 685692 w 910599"/>
                <a:gd name="connsiteY6" fmla="*/ 394958 h 1009336"/>
                <a:gd name="connsiteX7" fmla="*/ 685692 w 910599"/>
                <a:gd name="connsiteY7" fmla="*/ 466270 h 1009336"/>
                <a:gd name="connsiteX8" fmla="*/ 715862 w 910599"/>
                <a:gd name="connsiteY8" fmla="*/ 496440 h 1009336"/>
                <a:gd name="connsiteX9" fmla="*/ 715862 w 910599"/>
                <a:gd name="connsiteY9" fmla="*/ 397701 h 1009336"/>
                <a:gd name="connsiteX10" fmla="*/ 784432 w 910599"/>
                <a:gd name="connsiteY10" fmla="*/ 397701 h 1009336"/>
                <a:gd name="connsiteX11" fmla="*/ 784432 w 910599"/>
                <a:gd name="connsiteY11" fmla="*/ 466270 h 1009336"/>
                <a:gd name="connsiteX12" fmla="*/ 715862 w 910599"/>
                <a:gd name="connsiteY12" fmla="*/ 466270 h 1009336"/>
                <a:gd name="connsiteX13" fmla="*/ 715862 w 910599"/>
                <a:gd name="connsiteY13" fmla="*/ 397701 h 1009336"/>
                <a:gd name="connsiteX14" fmla="*/ 715862 w 910599"/>
                <a:gd name="connsiteY14" fmla="*/ 685691 h 1009336"/>
                <a:gd name="connsiteX15" fmla="*/ 787175 w 910599"/>
                <a:gd name="connsiteY15" fmla="*/ 685691 h 1009336"/>
                <a:gd name="connsiteX16" fmla="*/ 817345 w 910599"/>
                <a:gd name="connsiteY16" fmla="*/ 655520 h 1009336"/>
                <a:gd name="connsiteX17" fmla="*/ 817345 w 910599"/>
                <a:gd name="connsiteY17" fmla="*/ 584208 h 1009336"/>
                <a:gd name="connsiteX18" fmla="*/ 787175 w 910599"/>
                <a:gd name="connsiteY18" fmla="*/ 554038 h 1009336"/>
                <a:gd name="connsiteX19" fmla="*/ 715862 w 910599"/>
                <a:gd name="connsiteY19" fmla="*/ 554038 h 1009336"/>
                <a:gd name="connsiteX20" fmla="*/ 685692 w 910599"/>
                <a:gd name="connsiteY20" fmla="*/ 584208 h 1009336"/>
                <a:gd name="connsiteX21" fmla="*/ 685692 w 910599"/>
                <a:gd name="connsiteY21" fmla="*/ 655520 h 1009336"/>
                <a:gd name="connsiteX22" fmla="*/ 715862 w 910599"/>
                <a:gd name="connsiteY22" fmla="*/ 685691 h 1009336"/>
                <a:gd name="connsiteX23" fmla="*/ 715862 w 910599"/>
                <a:gd name="connsiteY23" fmla="*/ 586951 h 1009336"/>
                <a:gd name="connsiteX24" fmla="*/ 784432 w 910599"/>
                <a:gd name="connsiteY24" fmla="*/ 586951 h 1009336"/>
                <a:gd name="connsiteX25" fmla="*/ 784432 w 910599"/>
                <a:gd name="connsiteY25" fmla="*/ 655520 h 1009336"/>
                <a:gd name="connsiteX26" fmla="*/ 715862 w 910599"/>
                <a:gd name="connsiteY26" fmla="*/ 655520 h 1009336"/>
                <a:gd name="connsiteX27" fmla="*/ 715862 w 910599"/>
                <a:gd name="connsiteY27" fmla="*/ 586951 h 1009336"/>
                <a:gd name="connsiteX28" fmla="*/ 512898 w 910599"/>
                <a:gd name="connsiteY28" fmla="*/ 496440 h 1009336"/>
                <a:gd name="connsiteX29" fmla="*/ 584210 w 910599"/>
                <a:gd name="connsiteY29" fmla="*/ 496440 h 1009336"/>
                <a:gd name="connsiteX30" fmla="*/ 614380 w 910599"/>
                <a:gd name="connsiteY30" fmla="*/ 466270 h 1009336"/>
                <a:gd name="connsiteX31" fmla="*/ 614380 w 910599"/>
                <a:gd name="connsiteY31" fmla="*/ 394958 h 1009336"/>
                <a:gd name="connsiteX32" fmla="*/ 584210 w 910599"/>
                <a:gd name="connsiteY32" fmla="*/ 364787 h 1009336"/>
                <a:gd name="connsiteX33" fmla="*/ 512898 w 910599"/>
                <a:gd name="connsiteY33" fmla="*/ 364787 h 1009336"/>
                <a:gd name="connsiteX34" fmla="*/ 482727 w 910599"/>
                <a:gd name="connsiteY34" fmla="*/ 394958 h 1009336"/>
                <a:gd name="connsiteX35" fmla="*/ 482727 w 910599"/>
                <a:gd name="connsiteY35" fmla="*/ 466270 h 1009336"/>
                <a:gd name="connsiteX36" fmla="*/ 512898 w 910599"/>
                <a:gd name="connsiteY36" fmla="*/ 496440 h 1009336"/>
                <a:gd name="connsiteX37" fmla="*/ 512898 w 910599"/>
                <a:gd name="connsiteY37" fmla="*/ 397701 h 1009336"/>
                <a:gd name="connsiteX38" fmla="*/ 581467 w 910599"/>
                <a:gd name="connsiteY38" fmla="*/ 397701 h 1009336"/>
                <a:gd name="connsiteX39" fmla="*/ 581467 w 910599"/>
                <a:gd name="connsiteY39" fmla="*/ 466270 h 1009336"/>
                <a:gd name="connsiteX40" fmla="*/ 512898 w 910599"/>
                <a:gd name="connsiteY40" fmla="*/ 466270 h 1009336"/>
                <a:gd name="connsiteX41" fmla="*/ 512898 w 910599"/>
                <a:gd name="connsiteY41" fmla="*/ 397701 h 1009336"/>
                <a:gd name="connsiteX42" fmla="*/ 181023 w 910599"/>
                <a:gd name="connsiteY42" fmla="*/ 735060 h 1009336"/>
                <a:gd name="connsiteX43" fmla="*/ 109711 w 910599"/>
                <a:gd name="connsiteY43" fmla="*/ 735060 h 1009336"/>
                <a:gd name="connsiteX44" fmla="*/ 79540 w 910599"/>
                <a:gd name="connsiteY44" fmla="*/ 765231 h 1009336"/>
                <a:gd name="connsiteX45" fmla="*/ 79540 w 910599"/>
                <a:gd name="connsiteY45" fmla="*/ 836542 h 1009336"/>
                <a:gd name="connsiteX46" fmla="*/ 109711 w 910599"/>
                <a:gd name="connsiteY46" fmla="*/ 866713 h 1009336"/>
                <a:gd name="connsiteX47" fmla="*/ 181023 w 910599"/>
                <a:gd name="connsiteY47" fmla="*/ 866713 h 1009336"/>
                <a:gd name="connsiteX48" fmla="*/ 211193 w 910599"/>
                <a:gd name="connsiteY48" fmla="*/ 836542 h 1009336"/>
                <a:gd name="connsiteX49" fmla="*/ 211193 w 910599"/>
                <a:gd name="connsiteY49" fmla="*/ 765231 h 1009336"/>
                <a:gd name="connsiteX50" fmla="*/ 181023 w 910599"/>
                <a:gd name="connsiteY50" fmla="*/ 735060 h 1009336"/>
                <a:gd name="connsiteX51" fmla="*/ 181023 w 910599"/>
                <a:gd name="connsiteY51" fmla="*/ 833800 h 1009336"/>
                <a:gd name="connsiteX52" fmla="*/ 112454 w 910599"/>
                <a:gd name="connsiteY52" fmla="*/ 833800 h 1009336"/>
                <a:gd name="connsiteX53" fmla="*/ 112454 w 910599"/>
                <a:gd name="connsiteY53" fmla="*/ 765231 h 1009336"/>
                <a:gd name="connsiteX54" fmla="*/ 181023 w 910599"/>
                <a:gd name="connsiteY54" fmla="*/ 765231 h 1009336"/>
                <a:gd name="connsiteX55" fmla="*/ 181023 w 910599"/>
                <a:gd name="connsiteY55" fmla="*/ 833800 h 1009336"/>
                <a:gd name="connsiteX56" fmla="*/ 181023 w 910599"/>
                <a:gd name="connsiteY56" fmla="*/ 367530 h 1009336"/>
                <a:gd name="connsiteX57" fmla="*/ 109711 w 910599"/>
                <a:gd name="connsiteY57" fmla="*/ 367530 h 1009336"/>
                <a:gd name="connsiteX58" fmla="*/ 79540 w 910599"/>
                <a:gd name="connsiteY58" fmla="*/ 397701 h 1009336"/>
                <a:gd name="connsiteX59" fmla="*/ 79540 w 910599"/>
                <a:gd name="connsiteY59" fmla="*/ 469013 h 1009336"/>
                <a:gd name="connsiteX60" fmla="*/ 109711 w 910599"/>
                <a:gd name="connsiteY60" fmla="*/ 499183 h 1009336"/>
                <a:gd name="connsiteX61" fmla="*/ 181023 w 910599"/>
                <a:gd name="connsiteY61" fmla="*/ 499183 h 1009336"/>
                <a:gd name="connsiteX62" fmla="*/ 211193 w 910599"/>
                <a:gd name="connsiteY62" fmla="*/ 469013 h 1009336"/>
                <a:gd name="connsiteX63" fmla="*/ 211193 w 910599"/>
                <a:gd name="connsiteY63" fmla="*/ 397701 h 1009336"/>
                <a:gd name="connsiteX64" fmla="*/ 181023 w 910599"/>
                <a:gd name="connsiteY64" fmla="*/ 367530 h 1009336"/>
                <a:gd name="connsiteX65" fmla="*/ 181023 w 910599"/>
                <a:gd name="connsiteY65" fmla="*/ 466270 h 1009336"/>
                <a:gd name="connsiteX66" fmla="*/ 112454 w 910599"/>
                <a:gd name="connsiteY66" fmla="*/ 466270 h 1009336"/>
                <a:gd name="connsiteX67" fmla="*/ 112454 w 910599"/>
                <a:gd name="connsiteY67" fmla="*/ 397701 h 1009336"/>
                <a:gd name="connsiteX68" fmla="*/ 181023 w 910599"/>
                <a:gd name="connsiteY68" fmla="*/ 397701 h 1009336"/>
                <a:gd name="connsiteX69" fmla="*/ 181023 w 910599"/>
                <a:gd name="connsiteY69" fmla="*/ 466270 h 1009336"/>
                <a:gd name="connsiteX70" fmla="*/ 512898 w 910599"/>
                <a:gd name="connsiteY70" fmla="*/ 680205 h 1009336"/>
                <a:gd name="connsiteX71" fmla="*/ 584210 w 910599"/>
                <a:gd name="connsiteY71" fmla="*/ 680205 h 1009336"/>
                <a:gd name="connsiteX72" fmla="*/ 614380 w 910599"/>
                <a:gd name="connsiteY72" fmla="*/ 650035 h 1009336"/>
                <a:gd name="connsiteX73" fmla="*/ 614380 w 910599"/>
                <a:gd name="connsiteY73" fmla="*/ 578723 h 1009336"/>
                <a:gd name="connsiteX74" fmla="*/ 584210 w 910599"/>
                <a:gd name="connsiteY74" fmla="*/ 548552 h 1009336"/>
                <a:gd name="connsiteX75" fmla="*/ 512898 w 910599"/>
                <a:gd name="connsiteY75" fmla="*/ 548552 h 1009336"/>
                <a:gd name="connsiteX76" fmla="*/ 482727 w 910599"/>
                <a:gd name="connsiteY76" fmla="*/ 578723 h 1009336"/>
                <a:gd name="connsiteX77" fmla="*/ 482727 w 910599"/>
                <a:gd name="connsiteY77" fmla="*/ 650035 h 1009336"/>
                <a:gd name="connsiteX78" fmla="*/ 512898 w 910599"/>
                <a:gd name="connsiteY78" fmla="*/ 680205 h 1009336"/>
                <a:gd name="connsiteX79" fmla="*/ 512898 w 910599"/>
                <a:gd name="connsiteY79" fmla="*/ 581466 h 1009336"/>
                <a:gd name="connsiteX80" fmla="*/ 581467 w 910599"/>
                <a:gd name="connsiteY80" fmla="*/ 581466 h 1009336"/>
                <a:gd name="connsiteX81" fmla="*/ 581467 w 910599"/>
                <a:gd name="connsiteY81" fmla="*/ 650035 h 1009336"/>
                <a:gd name="connsiteX82" fmla="*/ 512898 w 910599"/>
                <a:gd name="connsiteY82" fmla="*/ 650035 h 1009336"/>
                <a:gd name="connsiteX83" fmla="*/ 512898 w 910599"/>
                <a:gd name="connsiteY83" fmla="*/ 581466 h 1009336"/>
                <a:gd name="connsiteX84" fmla="*/ 828316 w 910599"/>
                <a:gd name="connsiteY84" fmla="*/ 65827 h 1009336"/>
                <a:gd name="connsiteX85" fmla="*/ 765232 w 910599"/>
                <a:gd name="connsiteY85" fmla="*/ 65827 h 1009336"/>
                <a:gd name="connsiteX86" fmla="*/ 765232 w 910599"/>
                <a:gd name="connsiteY86" fmla="*/ 43884 h 1009336"/>
                <a:gd name="connsiteX87" fmla="*/ 721348 w 910599"/>
                <a:gd name="connsiteY87" fmla="*/ 0 h 1009336"/>
                <a:gd name="connsiteX88" fmla="*/ 715862 w 910599"/>
                <a:gd name="connsiteY88" fmla="*/ 0 h 1009336"/>
                <a:gd name="connsiteX89" fmla="*/ 671978 w 910599"/>
                <a:gd name="connsiteY89" fmla="*/ 43884 h 1009336"/>
                <a:gd name="connsiteX90" fmla="*/ 671978 w 910599"/>
                <a:gd name="connsiteY90" fmla="*/ 65827 h 1009336"/>
                <a:gd name="connsiteX91" fmla="*/ 230392 w 910599"/>
                <a:gd name="connsiteY91" fmla="*/ 65827 h 1009336"/>
                <a:gd name="connsiteX92" fmla="*/ 230392 w 910599"/>
                <a:gd name="connsiteY92" fmla="*/ 43884 h 1009336"/>
                <a:gd name="connsiteX93" fmla="*/ 186509 w 910599"/>
                <a:gd name="connsiteY93" fmla="*/ 0 h 1009336"/>
                <a:gd name="connsiteX94" fmla="*/ 181023 w 910599"/>
                <a:gd name="connsiteY94" fmla="*/ 0 h 1009336"/>
                <a:gd name="connsiteX95" fmla="*/ 137138 w 910599"/>
                <a:gd name="connsiteY95" fmla="*/ 43884 h 1009336"/>
                <a:gd name="connsiteX96" fmla="*/ 137138 w 910599"/>
                <a:gd name="connsiteY96" fmla="*/ 65827 h 1009336"/>
                <a:gd name="connsiteX97" fmla="*/ 74055 w 910599"/>
                <a:gd name="connsiteY97" fmla="*/ 65827 h 1009336"/>
                <a:gd name="connsiteX98" fmla="*/ 0 w 910599"/>
                <a:gd name="connsiteY98" fmla="*/ 139881 h 1009336"/>
                <a:gd name="connsiteX99" fmla="*/ 0 w 910599"/>
                <a:gd name="connsiteY99" fmla="*/ 935282 h 1009336"/>
                <a:gd name="connsiteX100" fmla="*/ 74055 w 910599"/>
                <a:gd name="connsiteY100" fmla="*/ 1009337 h 1009336"/>
                <a:gd name="connsiteX101" fmla="*/ 836544 w 910599"/>
                <a:gd name="connsiteY101" fmla="*/ 1009337 h 1009336"/>
                <a:gd name="connsiteX102" fmla="*/ 910599 w 910599"/>
                <a:gd name="connsiteY102" fmla="*/ 935282 h 1009336"/>
                <a:gd name="connsiteX103" fmla="*/ 910599 w 910599"/>
                <a:gd name="connsiteY103" fmla="*/ 139881 h 1009336"/>
                <a:gd name="connsiteX104" fmla="*/ 828316 w 910599"/>
                <a:gd name="connsiteY104" fmla="*/ 65827 h 1009336"/>
                <a:gd name="connsiteX105" fmla="*/ 828316 w 910599"/>
                <a:gd name="connsiteY105" fmla="*/ 65827 h 1009336"/>
                <a:gd name="connsiteX106" fmla="*/ 699406 w 910599"/>
                <a:gd name="connsiteY106" fmla="*/ 43884 h 1009336"/>
                <a:gd name="connsiteX107" fmla="*/ 715862 w 910599"/>
                <a:gd name="connsiteY107" fmla="*/ 27428 h 1009336"/>
                <a:gd name="connsiteX108" fmla="*/ 721348 w 910599"/>
                <a:gd name="connsiteY108" fmla="*/ 27428 h 1009336"/>
                <a:gd name="connsiteX109" fmla="*/ 737804 w 910599"/>
                <a:gd name="connsiteY109" fmla="*/ 43884 h 1009336"/>
                <a:gd name="connsiteX110" fmla="*/ 737804 w 910599"/>
                <a:gd name="connsiteY110" fmla="*/ 65827 h 1009336"/>
                <a:gd name="connsiteX111" fmla="*/ 699406 w 910599"/>
                <a:gd name="connsiteY111" fmla="*/ 65827 h 1009336"/>
                <a:gd name="connsiteX112" fmla="*/ 699406 w 910599"/>
                <a:gd name="connsiteY112" fmla="*/ 43884 h 1009336"/>
                <a:gd name="connsiteX113" fmla="*/ 159081 w 910599"/>
                <a:gd name="connsiteY113" fmla="*/ 43884 h 1009336"/>
                <a:gd name="connsiteX114" fmla="*/ 175537 w 910599"/>
                <a:gd name="connsiteY114" fmla="*/ 27428 h 1009336"/>
                <a:gd name="connsiteX115" fmla="*/ 181023 w 910599"/>
                <a:gd name="connsiteY115" fmla="*/ 27428 h 1009336"/>
                <a:gd name="connsiteX116" fmla="*/ 197480 w 910599"/>
                <a:gd name="connsiteY116" fmla="*/ 43884 h 1009336"/>
                <a:gd name="connsiteX117" fmla="*/ 197480 w 910599"/>
                <a:gd name="connsiteY117" fmla="*/ 65827 h 1009336"/>
                <a:gd name="connsiteX118" fmla="*/ 159081 w 910599"/>
                <a:gd name="connsiteY118" fmla="*/ 65827 h 1009336"/>
                <a:gd name="connsiteX119" fmla="*/ 159081 w 910599"/>
                <a:gd name="connsiteY119" fmla="*/ 43884 h 1009336"/>
                <a:gd name="connsiteX120" fmla="*/ 159081 w 910599"/>
                <a:gd name="connsiteY120" fmla="*/ 43884 h 1009336"/>
                <a:gd name="connsiteX121" fmla="*/ 874943 w 910599"/>
                <a:gd name="connsiteY121" fmla="*/ 938025 h 1009336"/>
                <a:gd name="connsiteX122" fmla="*/ 831059 w 910599"/>
                <a:gd name="connsiteY122" fmla="*/ 981909 h 1009336"/>
                <a:gd name="connsiteX123" fmla="*/ 68569 w 910599"/>
                <a:gd name="connsiteY123" fmla="*/ 981909 h 1009336"/>
                <a:gd name="connsiteX124" fmla="*/ 24685 w 910599"/>
                <a:gd name="connsiteY124" fmla="*/ 938025 h 1009336"/>
                <a:gd name="connsiteX125" fmla="*/ 24685 w 910599"/>
                <a:gd name="connsiteY125" fmla="*/ 938025 h 1009336"/>
                <a:gd name="connsiteX126" fmla="*/ 68569 w 910599"/>
                <a:gd name="connsiteY126" fmla="*/ 951738 h 1009336"/>
                <a:gd name="connsiteX127" fmla="*/ 669235 w 910599"/>
                <a:gd name="connsiteY127" fmla="*/ 951738 h 1009336"/>
                <a:gd name="connsiteX128" fmla="*/ 721348 w 910599"/>
                <a:gd name="connsiteY128" fmla="*/ 929797 h 1009336"/>
                <a:gd name="connsiteX129" fmla="*/ 874943 w 910599"/>
                <a:gd name="connsiteY129" fmla="*/ 776202 h 1009336"/>
                <a:gd name="connsiteX130" fmla="*/ 874943 w 910599"/>
                <a:gd name="connsiteY130" fmla="*/ 938025 h 1009336"/>
                <a:gd name="connsiteX131" fmla="*/ 704892 w 910599"/>
                <a:gd name="connsiteY131" fmla="*/ 905112 h 1009336"/>
                <a:gd name="connsiteX132" fmla="*/ 707635 w 910599"/>
                <a:gd name="connsiteY132" fmla="*/ 891398 h 1009336"/>
                <a:gd name="connsiteX133" fmla="*/ 707635 w 910599"/>
                <a:gd name="connsiteY133" fmla="*/ 789916 h 1009336"/>
                <a:gd name="connsiteX134" fmla="*/ 740547 w 910599"/>
                <a:gd name="connsiteY134" fmla="*/ 757003 h 1009336"/>
                <a:gd name="connsiteX135" fmla="*/ 839287 w 910599"/>
                <a:gd name="connsiteY135" fmla="*/ 757003 h 1009336"/>
                <a:gd name="connsiteX136" fmla="*/ 853001 w 910599"/>
                <a:gd name="connsiteY136" fmla="*/ 754260 h 1009336"/>
                <a:gd name="connsiteX137" fmla="*/ 704892 w 910599"/>
                <a:gd name="connsiteY137" fmla="*/ 905112 h 1009336"/>
                <a:gd name="connsiteX138" fmla="*/ 874943 w 910599"/>
                <a:gd name="connsiteY138" fmla="*/ 279762 h 1009336"/>
                <a:gd name="connsiteX139" fmla="*/ 241364 w 910599"/>
                <a:gd name="connsiteY139" fmla="*/ 279762 h 1009336"/>
                <a:gd name="connsiteX140" fmla="*/ 227650 w 910599"/>
                <a:gd name="connsiteY140" fmla="*/ 293475 h 1009336"/>
                <a:gd name="connsiteX141" fmla="*/ 241364 w 910599"/>
                <a:gd name="connsiteY141" fmla="*/ 307189 h 1009336"/>
                <a:gd name="connsiteX142" fmla="*/ 874943 w 910599"/>
                <a:gd name="connsiteY142" fmla="*/ 307189 h 1009336"/>
                <a:gd name="connsiteX143" fmla="*/ 874943 w 910599"/>
                <a:gd name="connsiteY143" fmla="*/ 691176 h 1009336"/>
                <a:gd name="connsiteX144" fmla="*/ 842030 w 910599"/>
                <a:gd name="connsiteY144" fmla="*/ 724089 h 1009336"/>
                <a:gd name="connsiteX145" fmla="*/ 743290 w 910599"/>
                <a:gd name="connsiteY145" fmla="*/ 724089 h 1009336"/>
                <a:gd name="connsiteX146" fmla="*/ 680207 w 910599"/>
                <a:gd name="connsiteY146" fmla="*/ 787173 h 1009336"/>
                <a:gd name="connsiteX147" fmla="*/ 680207 w 910599"/>
                <a:gd name="connsiteY147" fmla="*/ 885912 h 1009336"/>
                <a:gd name="connsiteX148" fmla="*/ 647293 w 910599"/>
                <a:gd name="connsiteY148" fmla="*/ 918825 h 1009336"/>
                <a:gd name="connsiteX149" fmla="*/ 71312 w 910599"/>
                <a:gd name="connsiteY149" fmla="*/ 918825 h 1009336"/>
                <a:gd name="connsiteX150" fmla="*/ 27428 w 910599"/>
                <a:gd name="connsiteY150" fmla="*/ 874941 h 1009336"/>
                <a:gd name="connsiteX151" fmla="*/ 27428 w 910599"/>
                <a:gd name="connsiteY151" fmla="*/ 304447 h 1009336"/>
                <a:gd name="connsiteX152" fmla="*/ 189251 w 910599"/>
                <a:gd name="connsiteY152" fmla="*/ 304447 h 1009336"/>
                <a:gd name="connsiteX153" fmla="*/ 202965 w 910599"/>
                <a:gd name="connsiteY153" fmla="*/ 290733 h 1009336"/>
                <a:gd name="connsiteX154" fmla="*/ 189251 w 910599"/>
                <a:gd name="connsiteY154" fmla="*/ 277019 h 1009336"/>
                <a:gd name="connsiteX155" fmla="*/ 27428 w 910599"/>
                <a:gd name="connsiteY155" fmla="*/ 277019 h 1009336"/>
                <a:gd name="connsiteX156" fmla="*/ 27428 w 910599"/>
                <a:gd name="connsiteY156" fmla="*/ 139881 h 1009336"/>
                <a:gd name="connsiteX157" fmla="*/ 71312 w 910599"/>
                <a:gd name="connsiteY157" fmla="*/ 95997 h 1009336"/>
                <a:gd name="connsiteX158" fmla="*/ 134395 w 910599"/>
                <a:gd name="connsiteY158" fmla="*/ 95997 h 1009336"/>
                <a:gd name="connsiteX159" fmla="*/ 134395 w 910599"/>
                <a:gd name="connsiteY159" fmla="*/ 139881 h 1009336"/>
                <a:gd name="connsiteX160" fmla="*/ 178280 w 910599"/>
                <a:gd name="connsiteY160" fmla="*/ 183765 h 1009336"/>
                <a:gd name="connsiteX161" fmla="*/ 191994 w 910599"/>
                <a:gd name="connsiteY161" fmla="*/ 170051 h 1009336"/>
                <a:gd name="connsiteX162" fmla="*/ 178280 w 910599"/>
                <a:gd name="connsiteY162" fmla="*/ 156337 h 1009336"/>
                <a:gd name="connsiteX163" fmla="*/ 161823 w 910599"/>
                <a:gd name="connsiteY163" fmla="*/ 139881 h 1009336"/>
                <a:gd name="connsiteX164" fmla="*/ 161823 w 910599"/>
                <a:gd name="connsiteY164" fmla="*/ 95997 h 1009336"/>
                <a:gd name="connsiteX165" fmla="*/ 671978 w 910599"/>
                <a:gd name="connsiteY165" fmla="*/ 95997 h 1009336"/>
                <a:gd name="connsiteX166" fmla="*/ 671978 w 910599"/>
                <a:gd name="connsiteY166" fmla="*/ 139881 h 1009336"/>
                <a:gd name="connsiteX167" fmla="*/ 715862 w 910599"/>
                <a:gd name="connsiteY167" fmla="*/ 183765 h 1009336"/>
                <a:gd name="connsiteX168" fmla="*/ 729576 w 910599"/>
                <a:gd name="connsiteY168" fmla="*/ 170051 h 1009336"/>
                <a:gd name="connsiteX169" fmla="*/ 715862 w 910599"/>
                <a:gd name="connsiteY169" fmla="*/ 156337 h 1009336"/>
                <a:gd name="connsiteX170" fmla="*/ 699406 w 910599"/>
                <a:gd name="connsiteY170" fmla="*/ 139881 h 1009336"/>
                <a:gd name="connsiteX171" fmla="*/ 699406 w 910599"/>
                <a:gd name="connsiteY171" fmla="*/ 95997 h 1009336"/>
                <a:gd name="connsiteX172" fmla="*/ 831059 w 910599"/>
                <a:gd name="connsiteY172" fmla="*/ 95997 h 1009336"/>
                <a:gd name="connsiteX173" fmla="*/ 874943 w 910599"/>
                <a:gd name="connsiteY173" fmla="*/ 139881 h 1009336"/>
                <a:gd name="connsiteX174" fmla="*/ 874943 w 910599"/>
                <a:gd name="connsiteY174" fmla="*/ 279762 h 1009336"/>
                <a:gd name="connsiteX175" fmla="*/ 181023 w 910599"/>
                <a:gd name="connsiteY175" fmla="*/ 551295 h 1009336"/>
                <a:gd name="connsiteX176" fmla="*/ 109711 w 910599"/>
                <a:gd name="connsiteY176" fmla="*/ 551295 h 1009336"/>
                <a:gd name="connsiteX177" fmla="*/ 79540 w 910599"/>
                <a:gd name="connsiteY177" fmla="*/ 581466 h 1009336"/>
                <a:gd name="connsiteX178" fmla="*/ 79540 w 910599"/>
                <a:gd name="connsiteY178" fmla="*/ 652778 h 1009336"/>
                <a:gd name="connsiteX179" fmla="*/ 109711 w 910599"/>
                <a:gd name="connsiteY179" fmla="*/ 682948 h 1009336"/>
                <a:gd name="connsiteX180" fmla="*/ 181023 w 910599"/>
                <a:gd name="connsiteY180" fmla="*/ 682948 h 1009336"/>
                <a:gd name="connsiteX181" fmla="*/ 211193 w 910599"/>
                <a:gd name="connsiteY181" fmla="*/ 652778 h 1009336"/>
                <a:gd name="connsiteX182" fmla="*/ 211193 w 910599"/>
                <a:gd name="connsiteY182" fmla="*/ 581466 h 1009336"/>
                <a:gd name="connsiteX183" fmla="*/ 181023 w 910599"/>
                <a:gd name="connsiteY183" fmla="*/ 551295 h 1009336"/>
                <a:gd name="connsiteX184" fmla="*/ 181023 w 910599"/>
                <a:gd name="connsiteY184" fmla="*/ 650035 h 1009336"/>
                <a:gd name="connsiteX185" fmla="*/ 112454 w 910599"/>
                <a:gd name="connsiteY185" fmla="*/ 650035 h 1009336"/>
                <a:gd name="connsiteX186" fmla="*/ 112454 w 910599"/>
                <a:gd name="connsiteY186" fmla="*/ 581466 h 1009336"/>
                <a:gd name="connsiteX187" fmla="*/ 181023 w 910599"/>
                <a:gd name="connsiteY187" fmla="*/ 581466 h 1009336"/>
                <a:gd name="connsiteX188" fmla="*/ 181023 w 910599"/>
                <a:gd name="connsiteY188" fmla="*/ 650035 h 1009336"/>
                <a:gd name="connsiteX189" fmla="*/ 312675 w 910599"/>
                <a:gd name="connsiteY189" fmla="*/ 496440 h 1009336"/>
                <a:gd name="connsiteX190" fmla="*/ 383987 w 910599"/>
                <a:gd name="connsiteY190" fmla="*/ 496440 h 1009336"/>
                <a:gd name="connsiteX191" fmla="*/ 414158 w 910599"/>
                <a:gd name="connsiteY191" fmla="*/ 466270 h 1009336"/>
                <a:gd name="connsiteX192" fmla="*/ 414158 w 910599"/>
                <a:gd name="connsiteY192" fmla="*/ 394958 h 1009336"/>
                <a:gd name="connsiteX193" fmla="*/ 383987 w 910599"/>
                <a:gd name="connsiteY193" fmla="*/ 364787 h 1009336"/>
                <a:gd name="connsiteX194" fmla="*/ 312675 w 910599"/>
                <a:gd name="connsiteY194" fmla="*/ 364787 h 1009336"/>
                <a:gd name="connsiteX195" fmla="*/ 282506 w 910599"/>
                <a:gd name="connsiteY195" fmla="*/ 394958 h 1009336"/>
                <a:gd name="connsiteX196" fmla="*/ 282506 w 910599"/>
                <a:gd name="connsiteY196" fmla="*/ 466270 h 1009336"/>
                <a:gd name="connsiteX197" fmla="*/ 312675 w 910599"/>
                <a:gd name="connsiteY197" fmla="*/ 496440 h 1009336"/>
                <a:gd name="connsiteX198" fmla="*/ 312675 w 910599"/>
                <a:gd name="connsiteY198" fmla="*/ 397701 h 1009336"/>
                <a:gd name="connsiteX199" fmla="*/ 381245 w 910599"/>
                <a:gd name="connsiteY199" fmla="*/ 397701 h 1009336"/>
                <a:gd name="connsiteX200" fmla="*/ 381245 w 910599"/>
                <a:gd name="connsiteY200" fmla="*/ 466270 h 1009336"/>
                <a:gd name="connsiteX201" fmla="*/ 312675 w 910599"/>
                <a:gd name="connsiteY201" fmla="*/ 466270 h 1009336"/>
                <a:gd name="connsiteX202" fmla="*/ 312675 w 910599"/>
                <a:gd name="connsiteY202" fmla="*/ 397701 h 1009336"/>
                <a:gd name="connsiteX203" fmla="*/ 512898 w 910599"/>
                <a:gd name="connsiteY203" fmla="*/ 833800 h 1009336"/>
                <a:gd name="connsiteX204" fmla="*/ 499184 w 910599"/>
                <a:gd name="connsiteY204" fmla="*/ 820086 h 1009336"/>
                <a:gd name="connsiteX205" fmla="*/ 485470 w 910599"/>
                <a:gd name="connsiteY205" fmla="*/ 833800 h 1009336"/>
                <a:gd name="connsiteX206" fmla="*/ 515641 w 910599"/>
                <a:gd name="connsiteY206" fmla="*/ 863970 h 1009336"/>
                <a:gd name="connsiteX207" fmla="*/ 586952 w 910599"/>
                <a:gd name="connsiteY207" fmla="*/ 863970 h 1009336"/>
                <a:gd name="connsiteX208" fmla="*/ 617123 w 910599"/>
                <a:gd name="connsiteY208" fmla="*/ 833800 h 1009336"/>
                <a:gd name="connsiteX209" fmla="*/ 617123 w 910599"/>
                <a:gd name="connsiteY209" fmla="*/ 762488 h 1009336"/>
                <a:gd name="connsiteX210" fmla="*/ 586952 w 910599"/>
                <a:gd name="connsiteY210" fmla="*/ 732317 h 1009336"/>
                <a:gd name="connsiteX211" fmla="*/ 515641 w 910599"/>
                <a:gd name="connsiteY211" fmla="*/ 732317 h 1009336"/>
                <a:gd name="connsiteX212" fmla="*/ 485470 w 910599"/>
                <a:gd name="connsiteY212" fmla="*/ 762488 h 1009336"/>
                <a:gd name="connsiteX213" fmla="*/ 485470 w 910599"/>
                <a:gd name="connsiteY213" fmla="*/ 781687 h 1009336"/>
                <a:gd name="connsiteX214" fmla="*/ 499184 w 910599"/>
                <a:gd name="connsiteY214" fmla="*/ 795401 h 1009336"/>
                <a:gd name="connsiteX215" fmla="*/ 512898 w 910599"/>
                <a:gd name="connsiteY215" fmla="*/ 781687 h 1009336"/>
                <a:gd name="connsiteX216" fmla="*/ 512898 w 910599"/>
                <a:gd name="connsiteY216" fmla="*/ 762488 h 1009336"/>
                <a:gd name="connsiteX217" fmla="*/ 581467 w 910599"/>
                <a:gd name="connsiteY217" fmla="*/ 762488 h 1009336"/>
                <a:gd name="connsiteX218" fmla="*/ 581467 w 910599"/>
                <a:gd name="connsiteY218" fmla="*/ 831057 h 1009336"/>
                <a:gd name="connsiteX219" fmla="*/ 512898 w 910599"/>
                <a:gd name="connsiteY219" fmla="*/ 831057 h 1009336"/>
                <a:gd name="connsiteX220" fmla="*/ 312675 w 910599"/>
                <a:gd name="connsiteY220" fmla="*/ 680205 h 1009336"/>
                <a:gd name="connsiteX221" fmla="*/ 383987 w 910599"/>
                <a:gd name="connsiteY221" fmla="*/ 680205 h 1009336"/>
                <a:gd name="connsiteX222" fmla="*/ 414158 w 910599"/>
                <a:gd name="connsiteY222" fmla="*/ 650035 h 1009336"/>
                <a:gd name="connsiteX223" fmla="*/ 414158 w 910599"/>
                <a:gd name="connsiteY223" fmla="*/ 578723 h 1009336"/>
                <a:gd name="connsiteX224" fmla="*/ 383987 w 910599"/>
                <a:gd name="connsiteY224" fmla="*/ 548552 h 1009336"/>
                <a:gd name="connsiteX225" fmla="*/ 312675 w 910599"/>
                <a:gd name="connsiteY225" fmla="*/ 548552 h 1009336"/>
                <a:gd name="connsiteX226" fmla="*/ 282506 w 910599"/>
                <a:gd name="connsiteY226" fmla="*/ 578723 h 1009336"/>
                <a:gd name="connsiteX227" fmla="*/ 282506 w 910599"/>
                <a:gd name="connsiteY227" fmla="*/ 650035 h 1009336"/>
                <a:gd name="connsiteX228" fmla="*/ 312675 w 910599"/>
                <a:gd name="connsiteY228" fmla="*/ 680205 h 1009336"/>
                <a:gd name="connsiteX229" fmla="*/ 312675 w 910599"/>
                <a:gd name="connsiteY229" fmla="*/ 581466 h 1009336"/>
                <a:gd name="connsiteX230" fmla="*/ 381245 w 910599"/>
                <a:gd name="connsiteY230" fmla="*/ 581466 h 1009336"/>
                <a:gd name="connsiteX231" fmla="*/ 381245 w 910599"/>
                <a:gd name="connsiteY231" fmla="*/ 650035 h 1009336"/>
                <a:gd name="connsiteX232" fmla="*/ 312675 w 910599"/>
                <a:gd name="connsiteY232" fmla="*/ 650035 h 1009336"/>
                <a:gd name="connsiteX233" fmla="*/ 312675 w 910599"/>
                <a:gd name="connsiteY233" fmla="*/ 581466 h 1009336"/>
                <a:gd name="connsiteX234" fmla="*/ 312675 w 910599"/>
                <a:gd name="connsiteY234" fmla="*/ 863970 h 1009336"/>
                <a:gd name="connsiteX235" fmla="*/ 383987 w 910599"/>
                <a:gd name="connsiteY235" fmla="*/ 863970 h 1009336"/>
                <a:gd name="connsiteX236" fmla="*/ 414158 w 910599"/>
                <a:gd name="connsiteY236" fmla="*/ 833800 h 1009336"/>
                <a:gd name="connsiteX237" fmla="*/ 414158 w 910599"/>
                <a:gd name="connsiteY237" fmla="*/ 762488 h 1009336"/>
                <a:gd name="connsiteX238" fmla="*/ 383987 w 910599"/>
                <a:gd name="connsiteY238" fmla="*/ 732317 h 1009336"/>
                <a:gd name="connsiteX239" fmla="*/ 312675 w 910599"/>
                <a:gd name="connsiteY239" fmla="*/ 732317 h 1009336"/>
                <a:gd name="connsiteX240" fmla="*/ 282506 w 910599"/>
                <a:gd name="connsiteY240" fmla="*/ 762488 h 1009336"/>
                <a:gd name="connsiteX241" fmla="*/ 282506 w 910599"/>
                <a:gd name="connsiteY241" fmla="*/ 833800 h 1009336"/>
                <a:gd name="connsiteX242" fmla="*/ 312675 w 910599"/>
                <a:gd name="connsiteY242" fmla="*/ 863970 h 1009336"/>
                <a:gd name="connsiteX243" fmla="*/ 312675 w 910599"/>
                <a:gd name="connsiteY243" fmla="*/ 765231 h 1009336"/>
                <a:gd name="connsiteX244" fmla="*/ 381245 w 910599"/>
                <a:gd name="connsiteY244" fmla="*/ 765231 h 1009336"/>
                <a:gd name="connsiteX245" fmla="*/ 381245 w 910599"/>
                <a:gd name="connsiteY245" fmla="*/ 833800 h 1009336"/>
                <a:gd name="connsiteX246" fmla="*/ 312675 w 910599"/>
                <a:gd name="connsiteY246" fmla="*/ 833800 h 1009336"/>
                <a:gd name="connsiteX247" fmla="*/ 312675 w 910599"/>
                <a:gd name="connsiteY247" fmla="*/ 765231 h 100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910599" h="1009336">
                  <a:moveTo>
                    <a:pt x="715862" y="496440"/>
                  </a:moveTo>
                  <a:lnTo>
                    <a:pt x="787175" y="496440"/>
                  </a:lnTo>
                  <a:cubicBezTo>
                    <a:pt x="803631" y="496440"/>
                    <a:pt x="817345" y="482726"/>
                    <a:pt x="817345" y="466270"/>
                  </a:cubicBezTo>
                  <a:lnTo>
                    <a:pt x="817345" y="394958"/>
                  </a:lnTo>
                  <a:cubicBezTo>
                    <a:pt x="817345" y="378501"/>
                    <a:pt x="803631" y="364787"/>
                    <a:pt x="787175" y="364787"/>
                  </a:cubicBezTo>
                  <a:lnTo>
                    <a:pt x="715862" y="364787"/>
                  </a:lnTo>
                  <a:cubicBezTo>
                    <a:pt x="699406" y="364787"/>
                    <a:pt x="685692" y="378501"/>
                    <a:pt x="685692" y="394958"/>
                  </a:cubicBezTo>
                  <a:lnTo>
                    <a:pt x="685692" y="466270"/>
                  </a:lnTo>
                  <a:cubicBezTo>
                    <a:pt x="685692" y="482726"/>
                    <a:pt x="699406" y="496440"/>
                    <a:pt x="715862" y="496440"/>
                  </a:cubicBezTo>
                  <a:close/>
                  <a:moveTo>
                    <a:pt x="715862" y="397701"/>
                  </a:moveTo>
                  <a:lnTo>
                    <a:pt x="784432" y="397701"/>
                  </a:lnTo>
                  <a:lnTo>
                    <a:pt x="784432" y="466270"/>
                  </a:lnTo>
                  <a:lnTo>
                    <a:pt x="715862" y="466270"/>
                  </a:lnTo>
                  <a:lnTo>
                    <a:pt x="715862" y="397701"/>
                  </a:lnTo>
                  <a:close/>
                  <a:moveTo>
                    <a:pt x="715862" y="685691"/>
                  </a:moveTo>
                  <a:lnTo>
                    <a:pt x="787175" y="685691"/>
                  </a:lnTo>
                  <a:cubicBezTo>
                    <a:pt x="803631" y="685691"/>
                    <a:pt x="817345" y="671977"/>
                    <a:pt x="817345" y="655520"/>
                  </a:cubicBezTo>
                  <a:lnTo>
                    <a:pt x="817345" y="584208"/>
                  </a:lnTo>
                  <a:cubicBezTo>
                    <a:pt x="817345" y="567752"/>
                    <a:pt x="803631" y="554038"/>
                    <a:pt x="787175" y="554038"/>
                  </a:cubicBezTo>
                  <a:lnTo>
                    <a:pt x="715862" y="554038"/>
                  </a:lnTo>
                  <a:cubicBezTo>
                    <a:pt x="699406" y="554038"/>
                    <a:pt x="685692" y="567752"/>
                    <a:pt x="685692" y="584208"/>
                  </a:cubicBezTo>
                  <a:lnTo>
                    <a:pt x="685692" y="655520"/>
                  </a:lnTo>
                  <a:cubicBezTo>
                    <a:pt x="685692" y="671977"/>
                    <a:pt x="699406" y="685691"/>
                    <a:pt x="715862" y="685691"/>
                  </a:cubicBezTo>
                  <a:close/>
                  <a:moveTo>
                    <a:pt x="715862" y="586951"/>
                  </a:moveTo>
                  <a:lnTo>
                    <a:pt x="784432" y="586951"/>
                  </a:lnTo>
                  <a:lnTo>
                    <a:pt x="784432" y="655520"/>
                  </a:lnTo>
                  <a:lnTo>
                    <a:pt x="715862" y="655520"/>
                  </a:lnTo>
                  <a:lnTo>
                    <a:pt x="715862" y="586951"/>
                  </a:lnTo>
                  <a:close/>
                  <a:moveTo>
                    <a:pt x="512898" y="496440"/>
                  </a:moveTo>
                  <a:lnTo>
                    <a:pt x="584210" y="496440"/>
                  </a:lnTo>
                  <a:cubicBezTo>
                    <a:pt x="600666" y="496440"/>
                    <a:pt x="614380" y="482726"/>
                    <a:pt x="614380" y="466270"/>
                  </a:cubicBezTo>
                  <a:lnTo>
                    <a:pt x="614380" y="394958"/>
                  </a:lnTo>
                  <a:cubicBezTo>
                    <a:pt x="614380" y="378501"/>
                    <a:pt x="600666" y="364787"/>
                    <a:pt x="584210" y="364787"/>
                  </a:cubicBezTo>
                  <a:lnTo>
                    <a:pt x="512898" y="364787"/>
                  </a:lnTo>
                  <a:cubicBezTo>
                    <a:pt x="496441" y="364787"/>
                    <a:pt x="482727" y="378501"/>
                    <a:pt x="482727" y="394958"/>
                  </a:cubicBezTo>
                  <a:lnTo>
                    <a:pt x="482727" y="466270"/>
                  </a:lnTo>
                  <a:cubicBezTo>
                    <a:pt x="482727" y="482726"/>
                    <a:pt x="496441" y="496440"/>
                    <a:pt x="512898" y="496440"/>
                  </a:cubicBezTo>
                  <a:close/>
                  <a:moveTo>
                    <a:pt x="512898" y="397701"/>
                  </a:moveTo>
                  <a:lnTo>
                    <a:pt x="581467" y="397701"/>
                  </a:lnTo>
                  <a:lnTo>
                    <a:pt x="581467" y="466270"/>
                  </a:lnTo>
                  <a:lnTo>
                    <a:pt x="512898" y="466270"/>
                  </a:lnTo>
                  <a:lnTo>
                    <a:pt x="512898" y="397701"/>
                  </a:lnTo>
                  <a:close/>
                  <a:moveTo>
                    <a:pt x="181023" y="735060"/>
                  </a:moveTo>
                  <a:lnTo>
                    <a:pt x="109711" y="735060"/>
                  </a:lnTo>
                  <a:cubicBezTo>
                    <a:pt x="93254" y="735060"/>
                    <a:pt x="79540" y="748774"/>
                    <a:pt x="79540" y="765231"/>
                  </a:cubicBezTo>
                  <a:lnTo>
                    <a:pt x="79540" y="836542"/>
                  </a:lnTo>
                  <a:cubicBezTo>
                    <a:pt x="79540" y="852999"/>
                    <a:pt x="93254" y="866713"/>
                    <a:pt x="109711" y="866713"/>
                  </a:cubicBezTo>
                  <a:lnTo>
                    <a:pt x="181023" y="866713"/>
                  </a:lnTo>
                  <a:cubicBezTo>
                    <a:pt x="197480" y="866713"/>
                    <a:pt x="211193" y="852999"/>
                    <a:pt x="211193" y="836542"/>
                  </a:cubicBezTo>
                  <a:lnTo>
                    <a:pt x="211193" y="765231"/>
                  </a:lnTo>
                  <a:cubicBezTo>
                    <a:pt x="208450" y="748774"/>
                    <a:pt x="197480" y="735060"/>
                    <a:pt x="181023" y="735060"/>
                  </a:cubicBezTo>
                  <a:close/>
                  <a:moveTo>
                    <a:pt x="181023" y="833800"/>
                  </a:moveTo>
                  <a:lnTo>
                    <a:pt x="112454" y="833800"/>
                  </a:lnTo>
                  <a:lnTo>
                    <a:pt x="112454" y="765231"/>
                  </a:lnTo>
                  <a:lnTo>
                    <a:pt x="181023" y="765231"/>
                  </a:lnTo>
                  <a:lnTo>
                    <a:pt x="181023" y="833800"/>
                  </a:lnTo>
                  <a:close/>
                  <a:moveTo>
                    <a:pt x="181023" y="367530"/>
                  </a:moveTo>
                  <a:lnTo>
                    <a:pt x="109711" y="367530"/>
                  </a:lnTo>
                  <a:cubicBezTo>
                    <a:pt x="93254" y="367530"/>
                    <a:pt x="79540" y="381244"/>
                    <a:pt x="79540" y="397701"/>
                  </a:cubicBezTo>
                  <a:lnTo>
                    <a:pt x="79540" y="469013"/>
                  </a:lnTo>
                  <a:cubicBezTo>
                    <a:pt x="79540" y="485469"/>
                    <a:pt x="93254" y="499183"/>
                    <a:pt x="109711" y="499183"/>
                  </a:cubicBezTo>
                  <a:lnTo>
                    <a:pt x="181023" y="499183"/>
                  </a:lnTo>
                  <a:cubicBezTo>
                    <a:pt x="197480" y="499183"/>
                    <a:pt x="211193" y="485469"/>
                    <a:pt x="211193" y="469013"/>
                  </a:cubicBezTo>
                  <a:lnTo>
                    <a:pt x="211193" y="397701"/>
                  </a:lnTo>
                  <a:cubicBezTo>
                    <a:pt x="208450" y="381244"/>
                    <a:pt x="197480" y="367530"/>
                    <a:pt x="181023" y="367530"/>
                  </a:cubicBezTo>
                  <a:close/>
                  <a:moveTo>
                    <a:pt x="181023" y="466270"/>
                  </a:moveTo>
                  <a:lnTo>
                    <a:pt x="112454" y="466270"/>
                  </a:lnTo>
                  <a:lnTo>
                    <a:pt x="112454" y="397701"/>
                  </a:lnTo>
                  <a:lnTo>
                    <a:pt x="181023" y="397701"/>
                  </a:lnTo>
                  <a:lnTo>
                    <a:pt x="181023" y="466270"/>
                  </a:lnTo>
                  <a:close/>
                  <a:moveTo>
                    <a:pt x="512898" y="680205"/>
                  </a:moveTo>
                  <a:lnTo>
                    <a:pt x="584210" y="680205"/>
                  </a:lnTo>
                  <a:cubicBezTo>
                    <a:pt x="600666" y="680205"/>
                    <a:pt x="614380" y="666491"/>
                    <a:pt x="614380" y="650035"/>
                  </a:cubicBezTo>
                  <a:lnTo>
                    <a:pt x="614380" y="578723"/>
                  </a:lnTo>
                  <a:cubicBezTo>
                    <a:pt x="614380" y="562266"/>
                    <a:pt x="600666" y="548552"/>
                    <a:pt x="584210" y="548552"/>
                  </a:cubicBezTo>
                  <a:lnTo>
                    <a:pt x="512898" y="548552"/>
                  </a:lnTo>
                  <a:cubicBezTo>
                    <a:pt x="496441" y="548552"/>
                    <a:pt x="482727" y="562266"/>
                    <a:pt x="482727" y="578723"/>
                  </a:cubicBezTo>
                  <a:lnTo>
                    <a:pt x="482727" y="650035"/>
                  </a:lnTo>
                  <a:cubicBezTo>
                    <a:pt x="482727" y="666491"/>
                    <a:pt x="496441" y="680205"/>
                    <a:pt x="512898" y="680205"/>
                  </a:cubicBezTo>
                  <a:close/>
                  <a:moveTo>
                    <a:pt x="512898" y="581466"/>
                  </a:moveTo>
                  <a:lnTo>
                    <a:pt x="581467" y="581466"/>
                  </a:lnTo>
                  <a:lnTo>
                    <a:pt x="581467" y="650035"/>
                  </a:lnTo>
                  <a:lnTo>
                    <a:pt x="512898" y="650035"/>
                  </a:lnTo>
                  <a:lnTo>
                    <a:pt x="512898" y="581466"/>
                  </a:lnTo>
                  <a:close/>
                  <a:moveTo>
                    <a:pt x="828316" y="65827"/>
                  </a:moveTo>
                  <a:lnTo>
                    <a:pt x="765232" y="65827"/>
                  </a:lnTo>
                  <a:lnTo>
                    <a:pt x="765232" y="43884"/>
                  </a:lnTo>
                  <a:cubicBezTo>
                    <a:pt x="765232" y="19199"/>
                    <a:pt x="746033" y="0"/>
                    <a:pt x="721348" y="0"/>
                  </a:cubicBezTo>
                  <a:lnTo>
                    <a:pt x="715862" y="0"/>
                  </a:lnTo>
                  <a:cubicBezTo>
                    <a:pt x="691178" y="0"/>
                    <a:pt x="671978" y="19199"/>
                    <a:pt x="671978" y="43884"/>
                  </a:cubicBezTo>
                  <a:lnTo>
                    <a:pt x="671978" y="65827"/>
                  </a:lnTo>
                  <a:lnTo>
                    <a:pt x="230392" y="65827"/>
                  </a:lnTo>
                  <a:lnTo>
                    <a:pt x="230392" y="43884"/>
                  </a:lnTo>
                  <a:cubicBezTo>
                    <a:pt x="230392" y="19199"/>
                    <a:pt x="211193" y="0"/>
                    <a:pt x="186509" y="0"/>
                  </a:cubicBezTo>
                  <a:lnTo>
                    <a:pt x="181023" y="0"/>
                  </a:lnTo>
                  <a:cubicBezTo>
                    <a:pt x="156338" y="0"/>
                    <a:pt x="137138" y="19199"/>
                    <a:pt x="137138" y="43884"/>
                  </a:cubicBezTo>
                  <a:lnTo>
                    <a:pt x="137138" y="65827"/>
                  </a:lnTo>
                  <a:lnTo>
                    <a:pt x="74055" y="65827"/>
                  </a:lnTo>
                  <a:cubicBezTo>
                    <a:pt x="32914" y="65827"/>
                    <a:pt x="0" y="98740"/>
                    <a:pt x="0" y="139881"/>
                  </a:cubicBezTo>
                  <a:lnTo>
                    <a:pt x="0" y="935282"/>
                  </a:lnTo>
                  <a:cubicBezTo>
                    <a:pt x="0" y="976424"/>
                    <a:pt x="32914" y="1009337"/>
                    <a:pt x="74055" y="1009337"/>
                  </a:cubicBezTo>
                  <a:lnTo>
                    <a:pt x="836544" y="1009337"/>
                  </a:lnTo>
                  <a:cubicBezTo>
                    <a:pt x="877686" y="1009337"/>
                    <a:pt x="910599" y="976424"/>
                    <a:pt x="910599" y="935282"/>
                  </a:cubicBezTo>
                  <a:lnTo>
                    <a:pt x="910599" y="139881"/>
                  </a:lnTo>
                  <a:cubicBezTo>
                    <a:pt x="902370" y="101482"/>
                    <a:pt x="869458" y="65827"/>
                    <a:pt x="828316" y="65827"/>
                  </a:cubicBezTo>
                  <a:lnTo>
                    <a:pt x="828316" y="65827"/>
                  </a:lnTo>
                  <a:close/>
                  <a:moveTo>
                    <a:pt x="699406" y="43884"/>
                  </a:moveTo>
                  <a:cubicBezTo>
                    <a:pt x="699406" y="35656"/>
                    <a:pt x="707635" y="27428"/>
                    <a:pt x="715862" y="27428"/>
                  </a:cubicBezTo>
                  <a:lnTo>
                    <a:pt x="721348" y="27428"/>
                  </a:lnTo>
                  <a:cubicBezTo>
                    <a:pt x="729576" y="27428"/>
                    <a:pt x="737804" y="35656"/>
                    <a:pt x="737804" y="43884"/>
                  </a:cubicBezTo>
                  <a:lnTo>
                    <a:pt x="737804" y="65827"/>
                  </a:lnTo>
                  <a:lnTo>
                    <a:pt x="699406" y="65827"/>
                  </a:lnTo>
                  <a:lnTo>
                    <a:pt x="699406" y="43884"/>
                  </a:lnTo>
                  <a:close/>
                  <a:moveTo>
                    <a:pt x="159081" y="43884"/>
                  </a:moveTo>
                  <a:cubicBezTo>
                    <a:pt x="159081" y="35656"/>
                    <a:pt x="167309" y="27428"/>
                    <a:pt x="175537" y="27428"/>
                  </a:cubicBezTo>
                  <a:lnTo>
                    <a:pt x="181023" y="27428"/>
                  </a:lnTo>
                  <a:cubicBezTo>
                    <a:pt x="189251" y="27428"/>
                    <a:pt x="197480" y="35656"/>
                    <a:pt x="197480" y="43884"/>
                  </a:cubicBezTo>
                  <a:lnTo>
                    <a:pt x="197480" y="65827"/>
                  </a:lnTo>
                  <a:lnTo>
                    <a:pt x="159081" y="65827"/>
                  </a:lnTo>
                  <a:lnTo>
                    <a:pt x="159081" y="43884"/>
                  </a:lnTo>
                  <a:lnTo>
                    <a:pt x="159081" y="43884"/>
                  </a:lnTo>
                  <a:close/>
                  <a:moveTo>
                    <a:pt x="874943" y="938025"/>
                  </a:moveTo>
                  <a:cubicBezTo>
                    <a:pt x="874943" y="962710"/>
                    <a:pt x="855744" y="981909"/>
                    <a:pt x="831059" y="981909"/>
                  </a:cubicBezTo>
                  <a:lnTo>
                    <a:pt x="68569" y="981909"/>
                  </a:lnTo>
                  <a:cubicBezTo>
                    <a:pt x="43884" y="981909"/>
                    <a:pt x="24685" y="962710"/>
                    <a:pt x="24685" y="938025"/>
                  </a:cubicBezTo>
                  <a:lnTo>
                    <a:pt x="24685" y="938025"/>
                  </a:lnTo>
                  <a:cubicBezTo>
                    <a:pt x="38399" y="946253"/>
                    <a:pt x="52112" y="951738"/>
                    <a:pt x="68569" y="951738"/>
                  </a:cubicBezTo>
                  <a:lnTo>
                    <a:pt x="669235" y="951738"/>
                  </a:lnTo>
                  <a:cubicBezTo>
                    <a:pt x="688435" y="951738"/>
                    <a:pt x="707635" y="943510"/>
                    <a:pt x="721348" y="929797"/>
                  </a:cubicBezTo>
                  <a:lnTo>
                    <a:pt x="874943" y="776202"/>
                  </a:lnTo>
                  <a:lnTo>
                    <a:pt x="874943" y="938025"/>
                  </a:lnTo>
                  <a:close/>
                  <a:moveTo>
                    <a:pt x="704892" y="905112"/>
                  </a:moveTo>
                  <a:cubicBezTo>
                    <a:pt x="704892" y="899626"/>
                    <a:pt x="707635" y="894141"/>
                    <a:pt x="707635" y="891398"/>
                  </a:cubicBezTo>
                  <a:lnTo>
                    <a:pt x="707635" y="789916"/>
                  </a:lnTo>
                  <a:cubicBezTo>
                    <a:pt x="707635" y="770716"/>
                    <a:pt x="724090" y="757003"/>
                    <a:pt x="740547" y="757003"/>
                  </a:cubicBezTo>
                  <a:lnTo>
                    <a:pt x="839287" y="757003"/>
                  </a:lnTo>
                  <a:cubicBezTo>
                    <a:pt x="844773" y="757003"/>
                    <a:pt x="850258" y="757003"/>
                    <a:pt x="853001" y="754260"/>
                  </a:cubicBezTo>
                  <a:lnTo>
                    <a:pt x="704892" y="905112"/>
                  </a:lnTo>
                  <a:close/>
                  <a:moveTo>
                    <a:pt x="874943" y="279762"/>
                  </a:moveTo>
                  <a:lnTo>
                    <a:pt x="241364" y="279762"/>
                  </a:lnTo>
                  <a:cubicBezTo>
                    <a:pt x="233135" y="279762"/>
                    <a:pt x="227650" y="285248"/>
                    <a:pt x="227650" y="293475"/>
                  </a:cubicBezTo>
                  <a:cubicBezTo>
                    <a:pt x="227650" y="301704"/>
                    <a:pt x="233135" y="307189"/>
                    <a:pt x="241364" y="307189"/>
                  </a:cubicBezTo>
                  <a:lnTo>
                    <a:pt x="874943" y="307189"/>
                  </a:lnTo>
                  <a:lnTo>
                    <a:pt x="874943" y="691176"/>
                  </a:lnTo>
                  <a:cubicBezTo>
                    <a:pt x="874943" y="710376"/>
                    <a:pt x="858487" y="724089"/>
                    <a:pt x="842030" y="724089"/>
                  </a:cubicBezTo>
                  <a:lnTo>
                    <a:pt x="743290" y="724089"/>
                  </a:lnTo>
                  <a:cubicBezTo>
                    <a:pt x="707635" y="724089"/>
                    <a:pt x="680207" y="751517"/>
                    <a:pt x="680207" y="787173"/>
                  </a:cubicBezTo>
                  <a:lnTo>
                    <a:pt x="680207" y="885912"/>
                  </a:lnTo>
                  <a:cubicBezTo>
                    <a:pt x="680207" y="905112"/>
                    <a:pt x="663750" y="918825"/>
                    <a:pt x="647293" y="918825"/>
                  </a:cubicBezTo>
                  <a:lnTo>
                    <a:pt x="71312" y="918825"/>
                  </a:lnTo>
                  <a:cubicBezTo>
                    <a:pt x="46627" y="918825"/>
                    <a:pt x="27428" y="899626"/>
                    <a:pt x="27428" y="874941"/>
                  </a:cubicBezTo>
                  <a:lnTo>
                    <a:pt x="27428" y="304447"/>
                  </a:lnTo>
                  <a:lnTo>
                    <a:pt x="189251" y="304447"/>
                  </a:lnTo>
                  <a:cubicBezTo>
                    <a:pt x="197480" y="304447"/>
                    <a:pt x="202965" y="298961"/>
                    <a:pt x="202965" y="290733"/>
                  </a:cubicBezTo>
                  <a:cubicBezTo>
                    <a:pt x="202965" y="282505"/>
                    <a:pt x="197480" y="277019"/>
                    <a:pt x="189251" y="277019"/>
                  </a:cubicBezTo>
                  <a:lnTo>
                    <a:pt x="27428" y="277019"/>
                  </a:lnTo>
                  <a:lnTo>
                    <a:pt x="27428" y="139881"/>
                  </a:lnTo>
                  <a:cubicBezTo>
                    <a:pt x="27428" y="115196"/>
                    <a:pt x="46627" y="95997"/>
                    <a:pt x="71312" y="95997"/>
                  </a:cubicBezTo>
                  <a:lnTo>
                    <a:pt x="134395" y="95997"/>
                  </a:lnTo>
                  <a:lnTo>
                    <a:pt x="134395" y="139881"/>
                  </a:lnTo>
                  <a:cubicBezTo>
                    <a:pt x="134395" y="164566"/>
                    <a:pt x="153595" y="183765"/>
                    <a:pt x="178280" y="183765"/>
                  </a:cubicBezTo>
                  <a:cubicBezTo>
                    <a:pt x="186509" y="183765"/>
                    <a:pt x="191994" y="178280"/>
                    <a:pt x="191994" y="170051"/>
                  </a:cubicBezTo>
                  <a:cubicBezTo>
                    <a:pt x="191994" y="161823"/>
                    <a:pt x="186509" y="156337"/>
                    <a:pt x="178280" y="156337"/>
                  </a:cubicBezTo>
                  <a:cubicBezTo>
                    <a:pt x="170052" y="156337"/>
                    <a:pt x="161823" y="148109"/>
                    <a:pt x="161823" y="139881"/>
                  </a:cubicBezTo>
                  <a:lnTo>
                    <a:pt x="161823" y="95997"/>
                  </a:lnTo>
                  <a:lnTo>
                    <a:pt x="671978" y="95997"/>
                  </a:lnTo>
                  <a:lnTo>
                    <a:pt x="671978" y="139881"/>
                  </a:lnTo>
                  <a:cubicBezTo>
                    <a:pt x="671978" y="164566"/>
                    <a:pt x="691178" y="183765"/>
                    <a:pt x="715862" y="183765"/>
                  </a:cubicBezTo>
                  <a:cubicBezTo>
                    <a:pt x="724090" y="183765"/>
                    <a:pt x="729576" y="178280"/>
                    <a:pt x="729576" y="170051"/>
                  </a:cubicBezTo>
                  <a:cubicBezTo>
                    <a:pt x="729576" y="161823"/>
                    <a:pt x="724090" y="156337"/>
                    <a:pt x="715862" y="156337"/>
                  </a:cubicBezTo>
                  <a:cubicBezTo>
                    <a:pt x="707635" y="156337"/>
                    <a:pt x="699406" y="148109"/>
                    <a:pt x="699406" y="139881"/>
                  </a:cubicBezTo>
                  <a:lnTo>
                    <a:pt x="699406" y="95997"/>
                  </a:lnTo>
                  <a:lnTo>
                    <a:pt x="831059" y="95997"/>
                  </a:lnTo>
                  <a:cubicBezTo>
                    <a:pt x="855744" y="95997"/>
                    <a:pt x="874943" y="115196"/>
                    <a:pt x="874943" y="139881"/>
                  </a:cubicBezTo>
                  <a:lnTo>
                    <a:pt x="874943" y="279762"/>
                  </a:lnTo>
                  <a:close/>
                  <a:moveTo>
                    <a:pt x="181023" y="551295"/>
                  </a:moveTo>
                  <a:lnTo>
                    <a:pt x="109711" y="551295"/>
                  </a:lnTo>
                  <a:cubicBezTo>
                    <a:pt x="93254" y="551295"/>
                    <a:pt x="79540" y="565009"/>
                    <a:pt x="79540" y="581466"/>
                  </a:cubicBezTo>
                  <a:lnTo>
                    <a:pt x="79540" y="652778"/>
                  </a:lnTo>
                  <a:cubicBezTo>
                    <a:pt x="79540" y="669234"/>
                    <a:pt x="93254" y="682948"/>
                    <a:pt x="109711" y="682948"/>
                  </a:cubicBezTo>
                  <a:lnTo>
                    <a:pt x="181023" y="682948"/>
                  </a:lnTo>
                  <a:cubicBezTo>
                    <a:pt x="197480" y="682948"/>
                    <a:pt x="211193" y="669234"/>
                    <a:pt x="211193" y="652778"/>
                  </a:cubicBezTo>
                  <a:lnTo>
                    <a:pt x="211193" y="581466"/>
                  </a:lnTo>
                  <a:cubicBezTo>
                    <a:pt x="208450" y="565009"/>
                    <a:pt x="197480" y="551295"/>
                    <a:pt x="181023" y="551295"/>
                  </a:cubicBezTo>
                  <a:close/>
                  <a:moveTo>
                    <a:pt x="181023" y="650035"/>
                  </a:moveTo>
                  <a:lnTo>
                    <a:pt x="112454" y="650035"/>
                  </a:lnTo>
                  <a:lnTo>
                    <a:pt x="112454" y="581466"/>
                  </a:lnTo>
                  <a:lnTo>
                    <a:pt x="181023" y="581466"/>
                  </a:lnTo>
                  <a:lnTo>
                    <a:pt x="181023" y="650035"/>
                  </a:lnTo>
                  <a:close/>
                  <a:moveTo>
                    <a:pt x="312675" y="496440"/>
                  </a:moveTo>
                  <a:lnTo>
                    <a:pt x="383987" y="496440"/>
                  </a:lnTo>
                  <a:cubicBezTo>
                    <a:pt x="400444" y="496440"/>
                    <a:pt x="414158" y="482726"/>
                    <a:pt x="414158" y="466270"/>
                  </a:cubicBezTo>
                  <a:lnTo>
                    <a:pt x="414158" y="394958"/>
                  </a:lnTo>
                  <a:cubicBezTo>
                    <a:pt x="414158" y="378501"/>
                    <a:pt x="400444" y="364787"/>
                    <a:pt x="383987" y="364787"/>
                  </a:cubicBezTo>
                  <a:lnTo>
                    <a:pt x="312675" y="364787"/>
                  </a:lnTo>
                  <a:cubicBezTo>
                    <a:pt x="296219" y="364787"/>
                    <a:pt x="282506" y="378501"/>
                    <a:pt x="282506" y="394958"/>
                  </a:cubicBezTo>
                  <a:lnTo>
                    <a:pt x="282506" y="466270"/>
                  </a:lnTo>
                  <a:cubicBezTo>
                    <a:pt x="282506" y="482726"/>
                    <a:pt x="296219" y="496440"/>
                    <a:pt x="312675" y="496440"/>
                  </a:cubicBezTo>
                  <a:close/>
                  <a:moveTo>
                    <a:pt x="312675" y="397701"/>
                  </a:moveTo>
                  <a:lnTo>
                    <a:pt x="381245" y="397701"/>
                  </a:lnTo>
                  <a:lnTo>
                    <a:pt x="381245" y="466270"/>
                  </a:lnTo>
                  <a:lnTo>
                    <a:pt x="312675" y="466270"/>
                  </a:lnTo>
                  <a:lnTo>
                    <a:pt x="312675" y="397701"/>
                  </a:lnTo>
                  <a:close/>
                  <a:moveTo>
                    <a:pt x="512898" y="833800"/>
                  </a:moveTo>
                  <a:cubicBezTo>
                    <a:pt x="512898" y="825572"/>
                    <a:pt x="504669" y="820086"/>
                    <a:pt x="499184" y="820086"/>
                  </a:cubicBezTo>
                  <a:cubicBezTo>
                    <a:pt x="490955" y="820086"/>
                    <a:pt x="485470" y="825572"/>
                    <a:pt x="485470" y="833800"/>
                  </a:cubicBezTo>
                  <a:cubicBezTo>
                    <a:pt x="485470" y="850256"/>
                    <a:pt x="499184" y="863970"/>
                    <a:pt x="515641" y="863970"/>
                  </a:cubicBezTo>
                  <a:lnTo>
                    <a:pt x="586952" y="863970"/>
                  </a:lnTo>
                  <a:cubicBezTo>
                    <a:pt x="603409" y="863970"/>
                    <a:pt x="617123" y="850256"/>
                    <a:pt x="617123" y="833800"/>
                  </a:cubicBezTo>
                  <a:lnTo>
                    <a:pt x="617123" y="762488"/>
                  </a:lnTo>
                  <a:cubicBezTo>
                    <a:pt x="617123" y="746031"/>
                    <a:pt x="603409" y="732317"/>
                    <a:pt x="586952" y="732317"/>
                  </a:cubicBezTo>
                  <a:lnTo>
                    <a:pt x="515641" y="732317"/>
                  </a:lnTo>
                  <a:cubicBezTo>
                    <a:pt x="499184" y="732317"/>
                    <a:pt x="485470" y="746031"/>
                    <a:pt x="485470" y="762488"/>
                  </a:cubicBezTo>
                  <a:lnTo>
                    <a:pt x="485470" y="781687"/>
                  </a:lnTo>
                  <a:cubicBezTo>
                    <a:pt x="485470" y="789916"/>
                    <a:pt x="490955" y="795401"/>
                    <a:pt x="499184" y="795401"/>
                  </a:cubicBezTo>
                  <a:cubicBezTo>
                    <a:pt x="507412" y="795401"/>
                    <a:pt x="512898" y="789916"/>
                    <a:pt x="512898" y="781687"/>
                  </a:cubicBezTo>
                  <a:lnTo>
                    <a:pt x="512898" y="762488"/>
                  </a:lnTo>
                  <a:lnTo>
                    <a:pt x="581467" y="762488"/>
                  </a:lnTo>
                  <a:lnTo>
                    <a:pt x="581467" y="831057"/>
                  </a:lnTo>
                  <a:lnTo>
                    <a:pt x="512898" y="831057"/>
                  </a:lnTo>
                  <a:close/>
                  <a:moveTo>
                    <a:pt x="312675" y="680205"/>
                  </a:moveTo>
                  <a:lnTo>
                    <a:pt x="383987" y="680205"/>
                  </a:lnTo>
                  <a:cubicBezTo>
                    <a:pt x="400444" y="680205"/>
                    <a:pt x="414158" y="666491"/>
                    <a:pt x="414158" y="650035"/>
                  </a:cubicBezTo>
                  <a:lnTo>
                    <a:pt x="414158" y="578723"/>
                  </a:lnTo>
                  <a:cubicBezTo>
                    <a:pt x="414158" y="562266"/>
                    <a:pt x="400444" y="548552"/>
                    <a:pt x="383987" y="548552"/>
                  </a:cubicBezTo>
                  <a:lnTo>
                    <a:pt x="312675" y="548552"/>
                  </a:lnTo>
                  <a:cubicBezTo>
                    <a:pt x="296219" y="548552"/>
                    <a:pt x="282506" y="562266"/>
                    <a:pt x="282506" y="578723"/>
                  </a:cubicBezTo>
                  <a:lnTo>
                    <a:pt x="282506" y="650035"/>
                  </a:lnTo>
                  <a:cubicBezTo>
                    <a:pt x="282506" y="666491"/>
                    <a:pt x="296219" y="680205"/>
                    <a:pt x="312675" y="680205"/>
                  </a:cubicBezTo>
                  <a:close/>
                  <a:moveTo>
                    <a:pt x="312675" y="581466"/>
                  </a:moveTo>
                  <a:lnTo>
                    <a:pt x="381245" y="581466"/>
                  </a:lnTo>
                  <a:lnTo>
                    <a:pt x="381245" y="650035"/>
                  </a:lnTo>
                  <a:lnTo>
                    <a:pt x="312675" y="650035"/>
                  </a:lnTo>
                  <a:lnTo>
                    <a:pt x="312675" y="581466"/>
                  </a:lnTo>
                  <a:close/>
                  <a:moveTo>
                    <a:pt x="312675" y="863970"/>
                  </a:moveTo>
                  <a:lnTo>
                    <a:pt x="383987" y="863970"/>
                  </a:lnTo>
                  <a:cubicBezTo>
                    <a:pt x="400444" y="863970"/>
                    <a:pt x="414158" y="850256"/>
                    <a:pt x="414158" y="833800"/>
                  </a:cubicBezTo>
                  <a:lnTo>
                    <a:pt x="414158" y="762488"/>
                  </a:lnTo>
                  <a:cubicBezTo>
                    <a:pt x="414158" y="746031"/>
                    <a:pt x="400444" y="732317"/>
                    <a:pt x="383987" y="732317"/>
                  </a:cubicBezTo>
                  <a:lnTo>
                    <a:pt x="312675" y="732317"/>
                  </a:lnTo>
                  <a:cubicBezTo>
                    <a:pt x="296219" y="732317"/>
                    <a:pt x="282506" y="746031"/>
                    <a:pt x="282506" y="762488"/>
                  </a:cubicBezTo>
                  <a:lnTo>
                    <a:pt x="282506" y="833800"/>
                  </a:lnTo>
                  <a:cubicBezTo>
                    <a:pt x="282506" y="850256"/>
                    <a:pt x="296219" y="863970"/>
                    <a:pt x="312675" y="863970"/>
                  </a:cubicBezTo>
                  <a:close/>
                  <a:moveTo>
                    <a:pt x="312675" y="765231"/>
                  </a:moveTo>
                  <a:lnTo>
                    <a:pt x="381245" y="765231"/>
                  </a:lnTo>
                  <a:lnTo>
                    <a:pt x="381245" y="833800"/>
                  </a:lnTo>
                  <a:lnTo>
                    <a:pt x="312675" y="833800"/>
                  </a:lnTo>
                  <a:lnTo>
                    <a:pt x="312675" y="765231"/>
                  </a:lnTo>
                  <a:close/>
                </a:path>
              </a:pathLst>
            </a:custGeom>
            <a:solidFill>
              <a:srgbClr val="000000"/>
            </a:solidFill>
            <a:ln w="27426" cap="flat">
              <a:noFill/>
              <a:prstDash val="solid"/>
              <a:miter/>
            </a:ln>
          </p:spPr>
          <p:txBody>
            <a:bodyPr rtlCol="0" anchor="ctr"/>
            <a:lstStyle/>
            <a:p>
              <a:endParaRPr lang="en-US"/>
            </a:p>
          </p:txBody>
        </p:sp>
      </p:grpSp>
      <p:grpSp>
        <p:nvGrpSpPr>
          <p:cNvPr id="44" name="Graphic 3">
            <a:extLst>
              <a:ext uri="{FF2B5EF4-FFF2-40B4-BE49-F238E27FC236}">
                <a16:creationId xmlns:a16="http://schemas.microsoft.com/office/drawing/2014/main" id="{1EC67FD6-31AD-6DFE-FECC-E849141ECD6F}"/>
              </a:ext>
            </a:extLst>
          </p:cNvPr>
          <p:cNvGrpSpPr/>
          <p:nvPr/>
        </p:nvGrpSpPr>
        <p:grpSpPr>
          <a:xfrm>
            <a:off x="5850747" y="369661"/>
            <a:ext cx="1109864" cy="1108761"/>
            <a:chOff x="10436851" y="3696286"/>
            <a:chExt cx="1037794" cy="1036764"/>
          </a:xfrm>
        </p:grpSpPr>
        <p:sp>
          <p:nvSpPr>
            <p:cNvPr id="45" name="Freeform 44">
              <a:extLst>
                <a:ext uri="{FF2B5EF4-FFF2-40B4-BE49-F238E27FC236}">
                  <a16:creationId xmlns:a16="http://schemas.microsoft.com/office/drawing/2014/main" id="{865E47C8-B427-EEBE-CE4A-6097141E84F2}"/>
                </a:ext>
              </a:extLst>
            </p:cNvPr>
            <p:cNvSpPr/>
            <p:nvPr/>
          </p:nvSpPr>
          <p:spPr>
            <a:xfrm>
              <a:off x="10692957" y="4420376"/>
              <a:ext cx="647293" cy="222163"/>
            </a:xfrm>
            <a:custGeom>
              <a:avLst/>
              <a:gdLst>
                <a:gd name="connsiteX0" fmla="*/ 246849 w 647293"/>
                <a:gd name="connsiteY0" fmla="*/ 156337 h 222163"/>
                <a:gd name="connsiteX1" fmla="*/ 268792 w 647293"/>
                <a:gd name="connsiteY1" fmla="*/ 159080 h 222163"/>
                <a:gd name="connsiteX2" fmla="*/ 271535 w 647293"/>
                <a:gd name="connsiteY2" fmla="*/ 156337 h 222163"/>
                <a:gd name="connsiteX3" fmla="*/ 383987 w 647293"/>
                <a:gd name="connsiteY3" fmla="*/ 0 h 222163"/>
                <a:gd name="connsiteX4" fmla="*/ 628094 w 647293"/>
                <a:gd name="connsiteY4" fmla="*/ 0 h 222163"/>
                <a:gd name="connsiteX5" fmla="*/ 647293 w 647293"/>
                <a:gd name="connsiteY5" fmla="*/ 52113 h 222163"/>
                <a:gd name="connsiteX6" fmla="*/ 170052 w 647293"/>
                <a:gd name="connsiteY6" fmla="*/ 222164 h 222163"/>
                <a:gd name="connsiteX7" fmla="*/ 0 w 647293"/>
                <a:gd name="connsiteY7" fmla="*/ 0 h 222163"/>
                <a:gd name="connsiteX8" fmla="*/ 134396 w 647293"/>
                <a:gd name="connsiteY8" fmla="*/ 0 h 222163"/>
                <a:gd name="connsiteX9" fmla="*/ 246849 w 647293"/>
                <a:gd name="connsiteY9" fmla="*/ 156337 h 222163"/>
                <a:gd name="connsiteX10" fmla="*/ 246849 w 647293"/>
                <a:gd name="connsiteY10" fmla="*/ 156337 h 22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293" h="222163">
                  <a:moveTo>
                    <a:pt x="246849" y="156337"/>
                  </a:moveTo>
                  <a:cubicBezTo>
                    <a:pt x="252335" y="161823"/>
                    <a:pt x="263306" y="164566"/>
                    <a:pt x="268792" y="159080"/>
                  </a:cubicBezTo>
                  <a:cubicBezTo>
                    <a:pt x="268792" y="159080"/>
                    <a:pt x="268792" y="159080"/>
                    <a:pt x="271535" y="156337"/>
                  </a:cubicBezTo>
                  <a:cubicBezTo>
                    <a:pt x="312676" y="106968"/>
                    <a:pt x="348332" y="54855"/>
                    <a:pt x="383987" y="0"/>
                  </a:cubicBezTo>
                  <a:lnTo>
                    <a:pt x="628094" y="0"/>
                  </a:lnTo>
                  <a:lnTo>
                    <a:pt x="647293" y="52113"/>
                  </a:lnTo>
                  <a:lnTo>
                    <a:pt x="170052" y="222164"/>
                  </a:lnTo>
                  <a:lnTo>
                    <a:pt x="0" y="0"/>
                  </a:lnTo>
                  <a:lnTo>
                    <a:pt x="134396" y="0"/>
                  </a:lnTo>
                  <a:cubicBezTo>
                    <a:pt x="167309" y="54855"/>
                    <a:pt x="205708" y="106968"/>
                    <a:pt x="246849" y="156337"/>
                  </a:cubicBezTo>
                  <a:lnTo>
                    <a:pt x="246849" y="156337"/>
                  </a:lnTo>
                  <a:close/>
                </a:path>
              </a:pathLst>
            </a:custGeom>
            <a:solidFill>
              <a:srgbClr val="F59121"/>
            </a:solidFill>
            <a:ln w="27426" cap="flat">
              <a:noFill/>
              <a:prstDash val="solid"/>
              <a:miter/>
            </a:ln>
          </p:spPr>
          <p:txBody>
            <a:bodyPr rtlCol="0" anchor="ctr"/>
            <a:lstStyle/>
            <a:p>
              <a:endParaRPr lang="en-US"/>
            </a:p>
          </p:txBody>
        </p:sp>
        <p:grpSp>
          <p:nvGrpSpPr>
            <p:cNvPr id="46" name="Graphic 3">
              <a:extLst>
                <a:ext uri="{FF2B5EF4-FFF2-40B4-BE49-F238E27FC236}">
                  <a16:creationId xmlns:a16="http://schemas.microsoft.com/office/drawing/2014/main" id="{F9563124-7B04-2970-FD71-561765C14FAB}"/>
                </a:ext>
              </a:extLst>
            </p:cNvPr>
            <p:cNvGrpSpPr/>
            <p:nvPr/>
          </p:nvGrpSpPr>
          <p:grpSpPr>
            <a:xfrm>
              <a:off x="10436851" y="3696286"/>
              <a:ext cx="1037794" cy="1036764"/>
              <a:chOff x="10436851" y="3696286"/>
              <a:chExt cx="1037794" cy="1036764"/>
            </a:xfrm>
            <a:solidFill>
              <a:srgbClr val="000000"/>
            </a:solidFill>
          </p:grpSpPr>
          <p:sp>
            <p:nvSpPr>
              <p:cNvPr id="47" name="Freeform 46">
                <a:extLst>
                  <a:ext uri="{FF2B5EF4-FFF2-40B4-BE49-F238E27FC236}">
                    <a16:creationId xmlns:a16="http://schemas.microsoft.com/office/drawing/2014/main" id="{32740E26-E869-8E3B-A497-BB314CA1F6F4}"/>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solidFill>
                <a:srgbClr val="000000"/>
              </a:solid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640971F4-073D-F6D5-D339-AAF3F4FEAC9C}"/>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solidFill>
                <a:srgbClr val="000000"/>
              </a:solidFill>
              <a:ln w="27426" cap="flat">
                <a:noFill/>
                <a:prstDash val="solid"/>
                <a:miter/>
              </a:ln>
            </p:spPr>
            <p:txBody>
              <a:bodyPr rtlCol="0" anchor="ctr"/>
              <a:lstStyle/>
              <a:p>
                <a:endParaRPr lang="en-US"/>
              </a:p>
            </p:txBody>
          </p:sp>
        </p:grpSp>
      </p:grpSp>
      <p:cxnSp>
        <p:nvCxnSpPr>
          <p:cNvPr id="49" name="Straight Connector 48">
            <a:extLst>
              <a:ext uri="{FF2B5EF4-FFF2-40B4-BE49-F238E27FC236}">
                <a16:creationId xmlns:a16="http://schemas.microsoft.com/office/drawing/2014/main" id="{7FF7E904-9779-7218-DC23-FEF17A157050}"/>
              </a:ext>
            </a:extLst>
          </p:cNvPr>
          <p:cNvCxnSpPr>
            <a:cxnSpLocks/>
          </p:cNvCxnSpPr>
          <p:nvPr/>
        </p:nvCxnSpPr>
        <p:spPr>
          <a:xfrm flipH="1">
            <a:off x="-8932" y="1963704"/>
            <a:ext cx="753518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1373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57178</TotalTime>
  <Words>5496</Words>
  <Application>Microsoft Office PowerPoint</Application>
  <PresentationFormat>Custom</PresentationFormat>
  <Paragraphs>455</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Montserrat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613</cp:revision>
  <dcterms:created xsi:type="dcterms:W3CDTF">2020-10-14T13:32:04Z</dcterms:created>
  <dcterms:modified xsi:type="dcterms:W3CDTF">2022-12-14T14:47:11Z</dcterms:modified>
</cp:coreProperties>
</file>